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46" r:id="rId7"/>
    <p:sldMasterId id="2147483759" r:id="rId8"/>
    <p:sldMasterId id="2147483779" r:id="rId9"/>
  </p:sldMasterIdLst>
  <p:notesMasterIdLst>
    <p:notesMasterId r:id="rId113"/>
  </p:notesMasterIdLst>
  <p:sldIdLst>
    <p:sldId id="675" r:id="rId10"/>
    <p:sldId id="1906" r:id="rId11"/>
    <p:sldId id="1838" r:id="rId12"/>
    <p:sldId id="1839" r:id="rId13"/>
    <p:sldId id="1840" r:id="rId14"/>
    <p:sldId id="1841" r:id="rId15"/>
    <p:sldId id="1842" r:id="rId16"/>
    <p:sldId id="1843" r:id="rId17"/>
    <p:sldId id="1844" r:id="rId18"/>
    <p:sldId id="1845" r:id="rId19"/>
    <p:sldId id="1846" r:id="rId20"/>
    <p:sldId id="1847" r:id="rId21"/>
    <p:sldId id="1848" r:id="rId22"/>
    <p:sldId id="1849" r:id="rId23"/>
    <p:sldId id="1850" r:id="rId24"/>
    <p:sldId id="1851" r:id="rId25"/>
    <p:sldId id="1852" r:id="rId26"/>
    <p:sldId id="1853" r:id="rId27"/>
    <p:sldId id="1854" r:id="rId28"/>
    <p:sldId id="1855" r:id="rId29"/>
    <p:sldId id="1856" r:id="rId30"/>
    <p:sldId id="1857" r:id="rId31"/>
    <p:sldId id="1858" r:id="rId32"/>
    <p:sldId id="1859" r:id="rId33"/>
    <p:sldId id="1860" r:id="rId34"/>
    <p:sldId id="1861" r:id="rId35"/>
    <p:sldId id="1862" r:id="rId36"/>
    <p:sldId id="1863" r:id="rId37"/>
    <p:sldId id="1864" r:id="rId38"/>
    <p:sldId id="1865" r:id="rId39"/>
    <p:sldId id="1866" r:id="rId40"/>
    <p:sldId id="1867" r:id="rId41"/>
    <p:sldId id="1868" r:id="rId42"/>
    <p:sldId id="1869" r:id="rId43"/>
    <p:sldId id="1870" r:id="rId44"/>
    <p:sldId id="1871" r:id="rId45"/>
    <p:sldId id="1872" r:id="rId46"/>
    <p:sldId id="1873" r:id="rId47"/>
    <p:sldId id="1874" r:id="rId48"/>
    <p:sldId id="1875" r:id="rId49"/>
    <p:sldId id="1876" r:id="rId50"/>
    <p:sldId id="1877" r:id="rId51"/>
    <p:sldId id="1878" r:id="rId52"/>
    <p:sldId id="1879" r:id="rId53"/>
    <p:sldId id="1880" r:id="rId54"/>
    <p:sldId id="1881" r:id="rId55"/>
    <p:sldId id="1882" r:id="rId56"/>
    <p:sldId id="1883" r:id="rId57"/>
    <p:sldId id="1884" r:id="rId58"/>
    <p:sldId id="1885" r:id="rId59"/>
    <p:sldId id="1886" r:id="rId60"/>
    <p:sldId id="1887" r:id="rId61"/>
    <p:sldId id="1888" r:id="rId62"/>
    <p:sldId id="1889" r:id="rId63"/>
    <p:sldId id="1890" r:id="rId64"/>
    <p:sldId id="1891" r:id="rId65"/>
    <p:sldId id="1892" r:id="rId66"/>
    <p:sldId id="1893" r:id="rId67"/>
    <p:sldId id="1894" r:id="rId68"/>
    <p:sldId id="1895" r:id="rId69"/>
    <p:sldId id="1896" r:id="rId70"/>
    <p:sldId id="1897" r:id="rId71"/>
    <p:sldId id="1898" r:id="rId72"/>
    <p:sldId id="1899" r:id="rId73"/>
    <p:sldId id="1900" r:id="rId74"/>
    <p:sldId id="1901" r:id="rId75"/>
    <p:sldId id="1902" r:id="rId76"/>
    <p:sldId id="1903" r:id="rId77"/>
    <p:sldId id="1905" r:id="rId78"/>
    <p:sldId id="1908" r:id="rId79"/>
    <p:sldId id="865" r:id="rId80"/>
    <p:sldId id="869" r:id="rId81"/>
    <p:sldId id="866" r:id="rId82"/>
    <p:sldId id="867" r:id="rId83"/>
    <p:sldId id="868" r:id="rId84"/>
    <p:sldId id="659" r:id="rId85"/>
    <p:sldId id="1224" r:id="rId86"/>
    <p:sldId id="1169" r:id="rId87"/>
    <p:sldId id="1565" r:id="rId88"/>
    <p:sldId id="664" r:id="rId89"/>
    <p:sldId id="1610" r:id="rId90"/>
    <p:sldId id="1611" r:id="rId91"/>
    <p:sldId id="1612" r:id="rId92"/>
    <p:sldId id="1912" r:id="rId93"/>
    <p:sldId id="1613" r:id="rId94"/>
    <p:sldId id="1337" r:id="rId95"/>
    <p:sldId id="1336" r:id="rId96"/>
    <p:sldId id="1911" r:id="rId97"/>
    <p:sldId id="1642" r:id="rId98"/>
    <p:sldId id="1672" r:id="rId99"/>
    <p:sldId id="1641" r:id="rId100"/>
    <p:sldId id="1643" r:id="rId101"/>
    <p:sldId id="1644" r:id="rId102"/>
    <p:sldId id="1640" r:id="rId103"/>
    <p:sldId id="1910" r:id="rId104"/>
    <p:sldId id="1614" r:id="rId105"/>
    <p:sldId id="943" r:id="rId106"/>
    <p:sldId id="1037" r:id="rId107"/>
    <p:sldId id="843" r:id="rId108"/>
    <p:sldId id="1025" r:id="rId109"/>
    <p:sldId id="1038" r:id="rId110"/>
    <p:sldId id="844" r:id="rId111"/>
    <p:sldId id="524"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883" autoAdjust="0"/>
    <p:restoredTop sz="94620" autoAdjust="0"/>
  </p:normalViewPr>
  <p:slideViewPr>
    <p:cSldViewPr snapToGrid="0">
      <p:cViewPr>
        <p:scale>
          <a:sx n="100" d="100"/>
          <a:sy n="100" d="100"/>
        </p:scale>
        <p:origin x="942" y="348"/>
      </p:cViewPr>
      <p:guideLst/>
    </p:cSldViewPr>
  </p:slideViewPr>
  <p:notesTextViewPr>
    <p:cViewPr>
      <p:scale>
        <a:sx n="1" d="1"/>
        <a:sy n="1" d="1"/>
      </p:scale>
      <p:origin x="0" y="0"/>
    </p:cViewPr>
  </p:notesTextViewPr>
  <p:sorterViewPr>
    <p:cViewPr varScale="1">
      <p:scale>
        <a:sx n="100" d="100"/>
        <a:sy n="100" d="100"/>
      </p:scale>
      <p:origin x="0" y="-212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tableStyles" Target="tableStyles.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slide" Target="slides/slide93.xml"/><Relationship Id="rId110" Type="http://schemas.openxmlformats.org/officeDocument/2006/relationships/slide" Target="slides/slide101.xml"/><Relationship Id="rId115"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presProps" Target="pres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D22BC3-4649-49F4-B10D-76A510ABF9D7}" type="datetimeFigureOut">
              <a:rPr lang="en-US" smtClean="0"/>
              <a:t>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495A40-4119-49E0-AC60-748651CB31EE}" type="slidenum">
              <a:rPr lang="en-US" smtClean="0"/>
              <a:t>‹#›</a:t>
            </a:fld>
            <a:endParaRPr lang="en-US"/>
          </a:p>
        </p:txBody>
      </p:sp>
    </p:spTree>
    <p:extLst>
      <p:ext uri="{BB962C8B-B14F-4D97-AF65-F5344CB8AC3E}">
        <p14:creationId xmlns:p14="http://schemas.microsoft.com/office/powerpoint/2010/main" val="3801185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6" name="Rectangle 7">
            <a:extLst>
              <a:ext uri="{FF2B5EF4-FFF2-40B4-BE49-F238E27FC236}">
                <a16:creationId xmlns:a16="http://schemas.microsoft.com/office/drawing/2014/main" id="{80D1835C-8666-47F2-D613-B94E24532169}"/>
              </a:ext>
            </a:extLst>
          </p:cNvPr>
          <p:cNvSpPr>
            <a:spLocks noGrp="1" noChangeArrowheads="1"/>
          </p:cNvSpPr>
          <p:nvPr>
            <p:ph type="sldNum" sz="quarter" idx="5"/>
          </p:nvPr>
        </p:nvSpPr>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079CF2-E870-44AB-98E7-CE53D16713FE}" type="slidenum">
              <a:rPr kumimoji="0" lang="en-US" altLang="en-US" sz="12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endParaRPr>
          </a:p>
        </p:txBody>
      </p:sp>
      <p:sp>
        <p:nvSpPr>
          <p:cNvPr id="881667" name="Rectangle 2">
            <a:extLst>
              <a:ext uri="{FF2B5EF4-FFF2-40B4-BE49-F238E27FC236}">
                <a16:creationId xmlns:a16="http://schemas.microsoft.com/office/drawing/2014/main" id="{214A3A91-1789-4C5D-98F1-19658C031210}"/>
              </a:ext>
            </a:extLst>
          </p:cNvPr>
          <p:cNvSpPr>
            <a:spLocks noGrp="1" noRot="1" noChangeAspect="1" noChangeArrowheads="1" noTextEdit="1"/>
          </p:cNvSpPr>
          <p:nvPr>
            <p:ph type="sldImg"/>
          </p:nvPr>
        </p:nvSpPr>
        <p:spPr>
          <a:ln/>
        </p:spPr>
      </p:sp>
      <p:sp>
        <p:nvSpPr>
          <p:cNvPr id="881668" name="Rectangle 3">
            <a:extLst>
              <a:ext uri="{FF2B5EF4-FFF2-40B4-BE49-F238E27FC236}">
                <a16:creationId xmlns:a16="http://schemas.microsoft.com/office/drawing/2014/main" id="{5BCC7472-F89E-F25D-8D43-E183142E39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7">
            <a:extLst>
              <a:ext uri="{FF2B5EF4-FFF2-40B4-BE49-F238E27FC236}">
                <a16:creationId xmlns:a16="http://schemas.microsoft.com/office/drawing/2014/main" id="{40E0683F-0E4B-9143-038D-08F679FFDF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F6ABDD-ACB1-435B-8DA6-C603775957C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977923" name="Rectangle 2">
            <a:extLst>
              <a:ext uri="{FF2B5EF4-FFF2-40B4-BE49-F238E27FC236}">
                <a16:creationId xmlns:a16="http://schemas.microsoft.com/office/drawing/2014/main" id="{44B79065-8568-D80A-4D92-4447523B56C4}"/>
              </a:ext>
            </a:extLst>
          </p:cNvPr>
          <p:cNvSpPr>
            <a:spLocks noGrp="1" noRot="1" noChangeAspect="1" noChangeArrowheads="1" noTextEdit="1"/>
          </p:cNvSpPr>
          <p:nvPr>
            <p:ph type="sldImg"/>
          </p:nvPr>
        </p:nvSpPr>
        <p:spPr>
          <a:ln/>
        </p:spPr>
      </p:sp>
      <p:sp>
        <p:nvSpPr>
          <p:cNvPr id="977924" name="Rectangle 3">
            <a:extLst>
              <a:ext uri="{FF2B5EF4-FFF2-40B4-BE49-F238E27FC236}">
                <a16:creationId xmlns:a16="http://schemas.microsoft.com/office/drawing/2014/main" id="{CF9F9848-4BD0-3DB9-06AE-81BEA8D253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618" name="Rectangle 7">
            <a:extLst>
              <a:ext uri="{FF2B5EF4-FFF2-40B4-BE49-F238E27FC236}">
                <a16:creationId xmlns:a16="http://schemas.microsoft.com/office/drawing/2014/main" id="{59717D8D-917B-78EB-9AB3-69E5F53B1D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33E36D5-59D1-4FE0-92B0-B773D85B0F4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3619" name="Rectangle 2">
            <a:extLst>
              <a:ext uri="{FF2B5EF4-FFF2-40B4-BE49-F238E27FC236}">
                <a16:creationId xmlns:a16="http://schemas.microsoft.com/office/drawing/2014/main" id="{A21C80F6-A91B-C44A-B6F3-8661F40CD43C}"/>
              </a:ext>
            </a:extLst>
          </p:cNvPr>
          <p:cNvSpPr>
            <a:spLocks noGrp="1" noRot="1" noChangeAspect="1" noChangeArrowheads="1" noTextEdit="1"/>
          </p:cNvSpPr>
          <p:nvPr>
            <p:ph type="sldImg"/>
          </p:nvPr>
        </p:nvSpPr>
        <p:spPr>
          <a:ln/>
        </p:spPr>
      </p:sp>
      <p:sp>
        <p:nvSpPr>
          <p:cNvPr id="1263620" name="Rectangle 3">
            <a:extLst>
              <a:ext uri="{FF2B5EF4-FFF2-40B4-BE49-F238E27FC236}">
                <a16:creationId xmlns:a16="http://schemas.microsoft.com/office/drawing/2014/main" id="{30C5CB59-A39F-37C3-C38C-568893F696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4" name="Rectangle 7">
            <a:extLst>
              <a:ext uri="{FF2B5EF4-FFF2-40B4-BE49-F238E27FC236}">
                <a16:creationId xmlns:a16="http://schemas.microsoft.com/office/drawing/2014/main" id="{7AA3E830-CAF3-3B0E-56A8-B306348045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637D37-95A5-406E-A2C4-CADAD2EAB00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2595" name="Rectangle 2">
            <a:extLst>
              <a:ext uri="{FF2B5EF4-FFF2-40B4-BE49-F238E27FC236}">
                <a16:creationId xmlns:a16="http://schemas.microsoft.com/office/drawing/2014/main" id="{F4685A82-6029-2AEA-9681-AC48348D56B6}"/>
              </a:ext>
            </a:extLst>
          </p:cNvPr>
          <p:cNvSpPr>
            <a:spLocks noGrp="1" noRot="1" noChangeAspect="1" noChangeArrowheads="1" noTextEdit="1"/>
          </p:cNvSpPr>
          <p:nvPr>
            <p:ph type="sldImg"/>
          </p:nvPr>
        </p:nvSpPr>
        <p:spPr>
          <a:ln/>
        </p:spPr>
      </p:sp>
      <p:sp>
        <p:nvSpPr>
          <p:cNvPr id="1262596" name="Rectangle 3">
            <a:extLst>
              <a:ext uri="{FF2B5EF4-FFF2-40B4-BE49-F238E27FC236}">
                <a16:creationId xmlns:a16="http://schemas.microsoft.com/office/drawing/2014/main" id="{8648BA3F-4FD5-A851-929C-B4F251543C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498" name="Rectangle 7">
            <a:extLst>
              <a:ext uri="{FF2B5EF4-FFF2-40B4-BE49-F238E27FC236}">
                <a16:creationId xmlns:a16="http://schemas.microsoft.com/office/drawing/2014/main" id="{86FB15D3-7217-9C02-DB57-7FEBFE062D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31CBB8-BC4E-477E-AAF6-0F837E402F0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58499" name="Rectangle 2">
            <a:extLst>
              <a:ext uri="{FF2B5EF4-FFF2-40B4-BE49-F238E27FC236}">
                <a16:creationId xmlns:a16="http://schemas.microsoft.com/office/drawing/2014/main" id="{0F5EDA7F-F99F-B0B5-0BD0-6D0E6B95B703}"/>
              </a:ext>
            </a:extLst>
          </p:cNvPr>
          <p:cNvSpPr>
            <a:spLocks noGrp="1" noRot="1" noChangeAspect="1" noChangeArrowheads="1" noTextEdit="1"/>
          </p:cNvSpPr>
          <p:nvPr>
            <p:ph type="sldImg"/>
          </p:nvPr>
        </p:nvSpPr>
        <p:spPr>
          <a:ln/>
        </p:spPr>
      </p:sp>
      <p:sp>
        <p:nvSpPr>
          <p:cNvPr id="1258500" name="Rectangle 3">
            <a:extLst>
              <a:ext uri="{FF2B5EF4-FFF2-40B4-BE49-F238E27FC236}">
                <a16:creationId xmlns:a16="http://schemas.microsoft.com/office/drawing/2014/main" id="{018E21F8-063B-D9C7-C11E-6F35DECB90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22" name="Rectangle 7">
            <a:extLst>
              <a:ext uri="{FF2B5EF4-FFF2-40B4-BE49-F238E27FC236}">
                <a16:creationId xmlns:a16="http://schemas.microsoft.com/office/drawing/2014/main" id="{1C71B9EA-E4AF-1CBE-1B3E-8CD9A512B7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94B4B9-39E9-4B7F-A84E-1A3EF60885A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59523" name="Rectangle 2">
            <a:extLst>
              <a:ext uri="{FF2B5EF4-FFF2-40B4-BE49-F238E27FC236}">
                <a16:creationId xmlns:a16="http://schemas.microsoft.com/office/drawing/2014/main" id="{46B83F08-6F41-A063-9325-140A4EEE23AC}"/>
              </a:ext>
            </a:extLst>
          </p:cNvPr>
          <p:cNvSpPr>
            <a:spLocks noGrp="1" noRot="1" noChangeAspect="1" noChangeArrowheads="1" noTextEdit="1"/>
          </p:cNvSpPr>
          <p:nvPr>
            <p:ph type="sldImg"/>
          </p:nvPr>
        </p:nvSpPr>
        <p:spPr>
          <a:ln/>
        </p:spPr>
      </p:sp>
      <p:sp>
        <p:nvSpPr>
          <p:cNvPr id="1259524" name="Rectangle 3">
            <a:extLst>
              <a:ext uri="{FF2B5EF4-FFF2-40B4-BE49-F238E27FC236}">
                <a16:creationId xmlns:a16="http://schemas.microsoft.com/office/drawing/2014/main" id="{7DB029D0-5EBC-6E73-4FC8-A6D0D740CD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546" name="Rectangle 7">
            <a:extLst>
              <a:ext uri="{FF2B5EF4-FFF2-40B4-BE49-F238E27FC236}">
                <a16:creationId xmlns:a16="http://schemas.microsoft.com/office/drawing/2014/main" id="{A82F19D0-39A5-6A52-BC1B-D65D2B4006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F92E30-80F7-4195-B302-2C2F201BA65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0547" name="Rectangle 2">
            <a:extLst>
              <a:ext uri="{FF2B5EF4-FFF2-40B4-BE49-F238E27FC236}">
                <a16:creationId xmlns:a16="http://schemas.microsoft.com/office/drawing/2014/main" id="{D85504A8-30C3-4A97-F716-477CAD60BA27}"/>
              </a:ext>
            </a:extLst>
          </p:cNvPr>
          <p:cNvSpPr>
            <a:spLocks noGrp="1" noRot="1" noChangeAspect="1" noChangeArrowheads="1" noTextEdit="1"/>
          </p:cNvSpPr>
          <p:nvPr>
            <p:ph type="sldImg"/>
          </p:nvPr>
        </p:nvSpPr>
        <p:spPr>
          <a:ln/>
        </p:spPr>
      </p:sp>
      <p:sp>
        <p:nvSpPr>
          <p:cNvPr id="1260548" name="Rectangle 3">
            <a:extLst>
              <a:ext uri="{FF2B5EF4-FFF2-40B4-BE49-F238E27FC236}">
                <a16:creationId xmlns:a16="http://schemas.microsoft.com/office/drawing/2014/main" id="{393B60D3-CC69-153E-00A8-712DDFB247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1570" name="Rectangle 7">
            <a:extLst>
              <a:ext uri="{FF2B5EF4-FFF2-40B4-BE49-F238E27FC236}">
                <a16:creationId xmlns:a16="http://schemas.microsoft.com/office/drawing/2014/main" id="{BBE84C70-9C86-9F08-2581-6E8F829BAD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427063-FC6D-412A-A211-52A9F39A460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1571" name="Rectangle 2">
            <a:extLst>
              <a:ext uri="{FF2B5EF4-FFF2-40B4-BE49-F238E27FC236}">
                <a16:creationId xmlns:a16="http://schemas.microsoft.com/office/drawing/2014/main" id="{B78517CE-C759-CC65-02CE-444B98322A75}"/>
              </a:ext>
            </a:extLst>
          </p:cNvPr>
          <p:cNvSpPr>
            <a:spLocks noGrp="1" noRot="1" noChangeAspect="1" noChangeArrowheads="1" noTextEdit="1"/>
          </p:cNvSpPr>
          <p:nvPr>
            <p:ph type="sldImg"/>
          </p:nvPr>
        </p:nvSpPr>
        <p:spPr>
          <a:ln/>
        </p:spPr>
      </p:sp>
      <p:sp>
        <p:nvSpPr>
          <p:cNvPr id="1261572" name="Rectangle 3">
            <a:extLst>
              <a:ext uri="{FF2B5EF4-FFF2-40B4-BE49-F238E27FC236}">
                <a16:creationId xmlns:a16="http://schemas.microsoft.com/office/drawing/2014/main" id="{97D20BAA-7224-9084-BD45-5C8A8A3CF8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2" name="Rectangle 7">
            <a:extLst>
              <a:ext uri="{FF2B5EF4-FFF2-40B4-BE49-F238E27FC236}">
                <a16:creationId xmlns:a16="http://schemas.microsoft.com/office/drawing/2014/main" id="{1AC40E40-A514-873D-AE05-F5673F7323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8C83AC0-0392-4F17-A8AE-42FB7AAFA71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4643" name="Rectangle 2">
            <a:extLst>
              <a:ext uri="{FF2B5EF4-FFF2-40B4-BE49-F238E27FC236}">
                <a16:creationId xmlns:a16="http://schemas.microsoft.com/office/drawing/2014/main" id="{C9B859FF-1947-3579-DE4D-53C0459B8C9C}"/>
              </a:ext>
            </a:extLst>
          </p:cNvPr>
          <p:cNvSpPr>
            <a:spLocks noGrp="1" noRot="1" noChangeAspect="1" noChangeArrowheads="1" noTextEdit="1"/>
          </p:cNvSpPr>
          <p:nvPr>
            <p:ph type="sldImg"/>
          </p:nvPr>
        </p:nvSpPr>
        <p:spPr>
          <a:ln/>
        </p:spPr>
      </p:sp>
      <p:sp>
        <p:nvSpPr>
          <p:cNvPr id="1264644" name="Rectangle 3">
            <a:extLst>
              <a:ext uri="{FF2B5EF4-FFF2-40B4-BE49-F238E27FC236}">
                <a16:creationId xmlns:a16="http://schemas.microsoft.com/office/drawing/2014/main" id="{2A58404E-47F5-901B-56AB-BB7A406C5F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666" name="Rectangle 7">
            <a:extLst>
              <a:ext uri="{FF2B5EF4-FFF2-40B4-BE49-F238E27FC236}">
                <a16:creationId xmlns:a16="http://schemas.microsoft.com/office/drawing/2014/main" id="{6E6A1FAA-9307-5341-04C8-680798A6BA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8DCA8A-A0B7-459E-B253-0AC5EE71438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5667" name="Rectangle 2">
            <a:extLst>
              <a:ext uri="{FF2B5EF4-FFF2-40B4-BE49-F238E27FC236}">
                <a16:creationId xmlns:a16="http://schemas.microsoft.com/office/drawing/2014/main" id="{3C5C4AE6-BE3A-CF0A-94EE-CAE3EC7E6B9D}"/>
              </a:ext>
            </a:extLst>
          </p:cNvPr>
          <p:cNvSpPr>
            <a:spLocks noGrp="1" noRot="1" noChangeAspect="1" noChangeArrowheads="1" noTextEdit="1"/>
          </p:cNvSpPr>
          <p:nvPr>
            <p:ph type="sldImg"/>
          </p:nvPr>
        </p:nvSpPr>
        <p:spPr>
          <a:ln/>
        </p:spPr>
      </p:sp>
      <p:sp>
        <p:nvSpPr>
          <p:cNvPr id="1265668" name="Rectangle 3">
            <a:extLst>
              <a:ext uri="{FF2B5EF4-FFF2-40B4-BE49-F238E27FC236}">
                <a16:creationId xmlns:a16="http://schemas.microsoft.com/office/drawing/2014/main" id="{97A5AEEE-BC13-CE9A-8E0A-13B7F8B021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6" name="Rectangle 7">
            <a:extLst>
              <a:ext uri="{FF2B5EF4-FFF2-40B4-BE49-F238E27FC236}">
                <a16:creationId xmlns:a16="http://schemas.microsoft.com/office/drawing/2014/main" id="{80D1835C-8666-47F2-D613-B94E24532169}"/>
              </a:ext>
            </a:extLst>
          </p:cNvPr>
          <p:cNvSpPr>
            <a:spLocks noGrp="1" noChangeArrowheads="1"/>
          </p:cNvSpPr>
          <p:nvPr>
            <p:ph type="sldNum" sz="quarter" idx="5"/>
          </p:nvPr>
        </p:nvSpPr>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079CF2-E870-44AB-98E7-CE53D16713FE}" type="slidenum">
              <a:rPr kumimoji="0" lang="en-US" altLang="en-US" sz="12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endParaRPr>
          </a:p>
        </p:txBody>
      </p:sp>
      <p:sp>
        <p:nvSpPr>
          <p:cNvPr id="881667" name="Rectangle 2">
            <a:extLst>
              <a:ext uri="{FF2B5EF4-FFF2-40B4-BE49-F238E27FC236}">
                <a16:creationId xmlns:a16="http://schemas.microsoft.com/office/drawing/2014/main" id="{214A3A91-1789-4C5D-98F1-19658C031210}"/>
              </a:ext>
            </a:extLst>
          </p:cNvPr>
          <p:cNvSpPr>
            <a:spLocks noGrp="1" noRot="1" noChangeAspect="1" noChangeArrowheads="1" noTextEdit="1"/>
          </p:cNvSpPr>
          <p:nvPr>
            <p:ph type="sldImg"/>
          </p:nvPr>
        </p:nvSpPr>
        <p:spPr>
          <a:ln/>
        </p:spPr>
      </p:sp>
      <p:sp>
        <p:nvSpPr>
          <p:cNvPr id="881668" name="Rectangle 3">
            <a:extLst>
              <a:ext uri="{FF2B5EF4-FFF2-40B4-BE49-F238E27FC236}">
                <a16:creationId xmlns:a16="http://schemas.microsoft.com/office/drawing/2014/main" id="{5BCC7472-F89E-F25D-8D43-E183142E39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841269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6" name="Rectangle 7">
            <a:extLst>
              <a:ext uri="{FF2B5EF4-FFF2-40B4-BE49-F238E27FC236}">
                <a16:creationId xmlns:a16="http://schemas.microsoft.com/office/drawing/2014/main" id="{80D1835C-8666-47F2-D613-B94E24532169}"/>
              </a:ext>
            </a:extLst>
          </p:cNvPr>
          <p:cNvSpPr>
            <a:spLocks noGrp="1" noChangeArrowheads="1"/>
          </p:cNvSpPr>
          <p:nvPr>
            <p:ph type="sldNum" sz="quarter" idx="5"/>
          </p:nvPr>
        </p:nvSpPr>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079CF2-E870-44AB-98E7-CE53D16713FE}" type="slidenum">
              <a:rPr kumimoji="0" lang="en-US" altLang="en-US" sz="12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endParaRPr>
          </a:p>
        </p:txBody>
      </p:sp>
      <p:sp>
        <p:nvSpPr>
          <p:cNvPr id="881667" name="Rectangle 2">
            <a:extLst>
              <a:ext uri="{FF2B5EF4-FFF2-40B4-BE49-F238E27FC236}">
                <a16:creationId xmlns:a16="http://schemas.microsoft.com/office/drawing/2014/main" id="{214A3A91-1789-4C5D-98F1-19658C031210}"/>
              </a:ext>
            </a:extLst>
          </p:cNvPr>
          <p:cNvSpPr>
            <a:spLocks noGrp="1" noRot="1" noChangeAspect="1" noChangeArrowheads="1" noTextEdit="1"/>
          </p:cNvSpPr>
          <p:nvPr>
            <p:ph type="sldImg"/>
          </p:nvPr>
        </p:nvSpPr>
        <p:spPr>
          <a:ln/>
        </p:spPr>
      </p:sp>
      <p:sp>
        <p:nvSpPr>
          <p:cNvPr id="881668" name="Rectangle 3">
            <a:extLst>
              <a:ext uri="{FF2B5EF4-FFF2-40B4-BE49-F238E27FC236}">
                <a16:creationId xmlns:a16="http://schemas.microsoft.com/office/drawing/2014/main" id="{5BCC7472-F89E-F25D-8D43-E183142E39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545066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6498" name="Rectangle 7">
            <a:extLst>
              <a:ext uri="{FF2B5EF4-FFF2-40B4-BE49-F238E27FC236}">
                <a16:creationId xmlns:a16="http://schemas.microsoft.com/office/drawing/2014/main" id="{155183B7-2457-53D9-695B-05116ABC9D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42C984-3FFB-47B1-848F-EDE2193406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6499" name="Rectangle 2">
            <a:extLst>
              <a:ext uri="{FF2B5EF4-FFF2-40B4-BE49-F238E27FC236}">
                <a16:creationId xmlns:a16="http://schemas.microsoft.com/office/drawing/2014/main" id="{7F9F77B0-190F-E222-578F-2741DDA2F558}"/>
              </a:ext>
            </a:extLst>
          </p:cNvPr>
          <p:cNvSpPr>
            <a:spLocks noGrp="1" noRot="1" noChangeAspect="1" noChangeArrowheads="1" noTextEdit="1"/>
          </p:cNvSpPr>
          <p:nvPr>
            <p:ph type="sldImg"/>
          </p:nvPr>
        </p:nvSpPr>
        <p:spPr>
          <a:ln/>
        </p:spPr>
      </p:sp>
      <p:sp>
        <p:nvSpPr>
          <p:cNvPr id="1386500" name="Rectangle 3">
            <a:extLst>
              <a:ext uri="{FF2B5EF4-FFF2-40B4-BE49-F238E27FC236}">
                <a16:creationId xmlns:a16="http://schemas.microsoft.com/office/drawing/2014/main" id="{60D1B92C-4B02-EB42-9C25-3E38C91C0E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5474" name="Rectangle 7">
            <a:extLst>
              <a:ext uri="{FF2B5EF4-FFF2-40B4-BE49-F238E27FC236}">
                <a16:creationId xmlns:a16="http://schemas.microsoft.com/office/drawing/2014/main" id="{DAB4C686-E457-479A-600B-F18DCE4385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402C85-4283-4150-BB0F-0B80B55355B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5475" name="Rectangle 2">
            <a:extLst>
              <a:ext uri="{FF2B5EF4-FFF2-40B4-BE49-F238E27FC236}">
                <a16:creationId xmlns:a16="http://schemas.microsoft.com/office/drawing/2014/main" id="{0E034A72-922A-823E-B11C-193B2535610A}"/>
              </a:ext>
            </a:extLst>
          </p:cNvPr>
          <p:cNvSpPr>
            <a:spLocks noGrp="1" noRot="1" noChangeAspect="1" noChangeArrowheads="1" noTextEdit="1"/>
          </p:cNvSpPr>
          <p:nvPr>
            <p:ph type="sldImg"/>
          </p:nvPr>
        </p:nvSpPr>
        <p:spPr>
          <a:ln/>
        </p:spPr>
      </p:sp>
      <p:sp>
        <p:nvSpPr>
          <p:cNvPr id="1385476" name="Rectangle 3">
            <a:extLst>
              <a:ext uri="{FF2B5EF4-FFF2-40B4-BE49-F238E27FC236}">
                <a16:creationId xmlns:a16="http://schemas.microsoft.com/office/drawing/2014/main" id="{A79607A2-8C4E-88DA-1C43-8581FCAEA9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8546" name="Rectangle 7">
            <a:extLst>
              <a:ext uri="{FF2B5EF4-FFF2-40B4-BE49-F238E27FC236}">
                <a16:creationId xmlns:a16="http://schemas.microsoft.com/office/drawing/2014/main" id="{236FA87F-C0EC-F5A6-9908-C03AD4FCDD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B54920-1A95-4555-A099-15843D99B68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8547" name="Rectangle 2">
            <a:extLst>
              <a:ext uri="{FF2B5EF4-FFF2-40B4-BE49-F238E27FC236}">
                <a16:creationId xmlns:a16="http://schemas.microsoft.com/office/drawing/2014/main" id="{21C1DA98-E778-FEF8-1712-1A003F37181F}"/>
              </a:ext>
            </a:extLst>
          </p:cNvPr>
          <p:cNvSpPr>
            <a:spLocks noGrp="1" noRot="1" noChangeAspect="1" noChangeArrowheads="1" noTextEdit="1"/>
          </p:cNvSpPr>
          <p:nvPr>
            <p:ph type="sldImg"/>
          </p:nvPr>
        </p:nvSpPr>
        <p:spPr>
          <a:ln/>
        </p:spPr>
      </p:sp>
      <p:sp>
        <p:nvSpPr>
          <p:cNvPr id="1388548" name="Rectangle 3">
            <a:extLst>
              <a:ext uri="{FF2B5EF4-FFF2-40B4-BE49-F238E27FC236}">
                <a16:creationId xmlns:a16="http://schemas.microsoft.com/office/drawing/2014/main" id="{8CC0DABF-05C4-7D89-4AF2-4733D65148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0594" name="Rectangle 7">
            <a:extLst>
              <a:ext uri="{FF2B5EF4-FFF2-40B4-BE49-F238E27FC236}">
                <a16:creationId xmlns:a16="http://schemas.microsoft.com/office/drawing/2014/main" id="{80F65987-382A-BB80-7E01-3CC3EFB6A1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5A754A-B5EB-490A-8F8E-184465A3021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90595" name="Rectangle 2">
            <a:extLst>
              <a:ext uri="{FF2B5EF4-FFF2-40B4-BE49-F238E27FC236}">
                <a16:creationId xmlns:a16="http://schemas.microsoft.com/office/drawing/2014/main" id="{D131525C-64CA-F37B-3927-8692C67EB56E}"/>
              </a:ext>
            </a:extLst>
          </p:cNvPr>
          <p:cNvSpPr>
            <a:spLocks noGrp="1" noRot="1" noChangeAspect="1" noChangeArrowheads="1" noTextEdit="1"/>
          </p:cNvSpPr>
          <p:nvPr>
            <p:ph type="sldImg"/>
          </p:nvPr>
        </p:nvSpPr>
        <p:spPr>
          <a:ln/>
        </p:spPr>
      </p:sp>
      <p:sp>
        <p:nvSpPr>
          <p:cNvPr id="1390596" name="Rectangle 3">
            <a:extLst>
              <a:ext uri="{FF2B5EF4-FFF2-40B4-BE49-F238E27FC236}">
                <a16:creationId xmlns:a16="http://schemas.microsoft.com/office/drawing/2014/main" id="{C34654D6-E0E4-D4D7-E8E6-B12CA18227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42" name="Rectangle 7">
            <a:extLst>
              <a:ext uri="{FF2B5EF4-FFF2-40B4-BE49-F238E27FC236}">
                <a16:creationId xmlns:a16="http://schemas.microsoft.com/office/drawing/2014/main" id="{9A3F7782-C48A-8DD7-6519-0C3AF91ACC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A4C104-8C6C-4F1C-A8F8-C05893B765D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92643" name="Rectangle 2">
            <a:extLst>
              <a:ext uri="{FF2B5EF4-FFF2-40B4-BE49-F238E27FC236}">
                <a16:creationId xmlns:a16="http://schemas.microsoft.com/office/drawing/2014/main" id="{3F1C8FCD-CFE6-A1FB-7E2E-1FDED4179A6E}"/>
              </a:ext>
            </a:extLst>
          </p:cNvPr>
          <p:cNvSpPr>
            <a:spLocks noGrp="1" noRot="1" noChangeAspect="1" noChangeArrowheads="1" noTextEdit="1"/>
          </p:cNvSpPr>
          <p:nvPr>
            <p:ph type="sldImg"/>
          </p:nvPr>
        </p:nvSpPr>
        <p:spPr>
          <a:ln/>
        </p:spPr>
      </p:sp>
      <p:sp>
        <p:nvSpPr>
          <p:cNvPr id="1392644" name="Rectangle 3">
            <a:extLst>
              <a:ext uri="{FF2B5EF4-FFF2-40B4-BE49-F238E27FC236}">
                <a16:creationId xmlns:a16="http://schemas.microsoft.com/office/drawing/2014/main" id="{ACE8CBEE-80C1-73FE-667D-DC3A2F3041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4450" name="Rectangle 7">
            <a:extLst>
              <a:ext uri="{FF2B5EF4-FFF2-40B4-BE49-F238E27FC236}">
                <a16:creationId xmlns:a16="http://schemas.microsoft.com/office/drawing/2014/main" id="{562014AB-FD0D-2B46-4829-B9566AF5E3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F34895-B136-4CCA-8EAB-C2375A1838F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4451" name="Rectangle 2">
            <a:extLst>
              <a:ext uri="{FF2B5EF4-FFF2-40B4-BE49-F238E27FC236}">
                <a16:creationId xmlns:a16="http://schemas.microsoft.com/office/drawing/2014/main" id="{5C08835E-9B35-6ADB-7BB2-D40ADB65652C}"/>
              </a:ext>
            </a:extLst>
          </p:cNvPr>
          <p:cNvSpPr>
            <a:spLocks noGrp="1" noRot="1" noChangeAspect="1" noChangeArrowheads="1" noTextEdit="1"/>
          </p:cNvSpPr>
          <p:nvPr>
            <p:ph type="sldImg"/>
          </p:nvPr>
        </p:nvSpPr>
        <p:spPr>
          <a:ln/>
        </p:spPr>
      </p:sp>
      <p:sp>
        <p:nvSpPr>
          <p:cNvPr id="1384452" name="Rectangle 3">
            <a:extLst>
              <a:ext uri="{FF2B5EF4-FFF2-40B4-BE49-F238E27FC236}">
                <a16:creationId xmlns:a16="http://schemas.microsoft.com/office/drawing/2014/main" id="{2233A76C-7554-D762-8A0D-14ED80CDB2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9234" name="Rectangle 7">
            <a:extLst>
              <a:ext uri="{FF2B5EF4-FFF2-40B4-BE49-F238E27FC236}">
                <a16:creationId xmlns:a16="http://schemas.microsoft.com/office/drawing/2014/main" id="{4FFE6703-9DE5-C4D6-A5F7-1C6072B752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ECF9A4-D64D-4CFE-BED0-29B70D3BE0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759235" name="Rectangle 2">
            <a:extLst>
              <a:ext uri="{FF2B5EF4-FFF2-40B4-BE49-F238E27FC236}">
                <a16:creationId xmlns:a16="http://schemas.microsoft.com/office/drawing/2014/main" id="{90942E2D-A801-47F6-1AC1-4F8CEA31D8A5}"/>
              </a:ext>
            </a:extLst>
          </p:cNvPr>
          <p:cNvSpPr>
            <a:spLocks noGrp="1" noRot="1" noChangeAspect="1" noChangeArrowheads="1" noTextEdit="1"/>
          </p:cNvSpPr>
          <p:nvPr>
            <p:ph type="sldImg"/>
          </p:nvPr>
        </p:nvSpPr>
        <p:spPr>
          <a:ln/>
        </p:spPr>
      </p:sp>
      <p:sp>
        <p:nvSpPr>
          <p:cNvPr id="1759236" name="Rectangle 3">
            <a:extLst>
              <a:ext uri="{FF2B5EF4-FFF2-40B4-BE49-F238E27FC236}">
                <a16:creationId xmlns:a16="http://schemas.microsoft.com/office/drawing/2014/main" id="{46041CA5-90CA-A29C-704F-0477CFAD42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250" name="Rectangle 7">
            <a:extLst>
              <a:ext uri="{FF2B5EF4-FFF2-40B4-BE49-F238E27FC236}">
                <a16:creationId xmlns:a16="http://schemas.microsoft.com/office/drawing/2014/main" id="{CD62FE4F-A959-5269-A3AE-F1EB5ACC26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0A3A60-9192-4D3D-81CB-CD00E1CCC85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5251" name="Rectangle 2">
            <a:extLst>
              <a:ext uri="{FF2B5EF4-FFF2-40B4-BE49-F238E27FC236}">
                <a16:creationId xmlns:a16="http://schemas.microsoft.com/office/drawing/2014/main" id="{42F06B1B-50EA-FB0E-4DE7-FCCE57BE3C33}"/>
              </a:ext>
            </a:extLst>
          </p:cNvPr>
          <p:cNvSpPr>
            <a:spLocks noGrp="1" noRot="1" noChangeAspect="1" noChangeArrowheads="1" noTextEdit="1"/>
          </p:cNvSpPr>
          <p:nvPr>
            <p:ph type="sldImg"/>
          </p:nvPr>
        </p:nvSpPr>
        <p:spPr>
          <a:ln/>
        </p:spPr>
      </p:sp>
      <p:sp>
        <p:nvSpPr>
          <p:cNvPr id="1845252" name="Rectangle 3">
            <a:extLst>
              <a:ext uri="{FF2B5EF4-FFF2-40B4-BE49-F238E27FC236}">
                <a16:creationId xmlns:a16="http://schemas.microsoft.com/office/drawing/2014/main" id="{B471FEA7-467F-72D0-247D-0A17527935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7298" name="Rectangle 7">
            <a:extLst>
              <a:ext uri="{FF2B5EF4-FFF2-40B4-BE49-F238E27FC236}">
                <a16:creationId xmlns:a16="http://schemas.microsoft.com/office/drawing/2014/main" id="{12568B48-4ECB-A56E-7B96-7AD816EB3D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A36D72-2623-4942-BEF9-0057EF4E96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7299" name="Rectangle 2">
            <a:extLst>
              <a:ext uri="{FF2B5EF4-FFF2-40B4-BE49-F238E27FC236}">
                <a16:creationId xmlns:a16="http://schemas.microsoft.com/office/drawing/2014/main" id="{F89F75C1-21B0-BBC7-BD67-C562CC7F80C9}"/>
              </a:ext>
            </a:extLst>
          </p:cNvPr>
          <p:cNvSpPr>
            <a:spLocks noGrp="1" noRot="1" noChangeAspect="1" noChangeArrowheads="1" noTextEdit="1"/>
          </p:cNvSpPr>
          <p:nvPr>
            <p:ph type="sldImg"/>
          </p:nvPr>
        </p:nvSpPr>
        <p:spPr>
          <a:ln/>
        </p:spPr>
      </p:sp>
      <p:sp>
        <p:nvSpPr>
          <p:cNvPr id="1847300" name="Rectangle 3">
            <a:extLst>
              <a:ext uri="{FF2B5EF4-FFF2-40B4-BE49-F238E27FC236}">
                <a16:creationId xmlns:a16="http://schemas.microsoft.com/office/drawing/2014/main" id="{2E26F59C-2713-38E0-A2EB-EEDC96E1F5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6274" name="Rectangle 7">
            <a:extLst>
              <a:ext uri="{FF2B5EF4-FFF2-40B4-BE49-F238E27FC236}">
                <a16:creationId xmlns:a16="http://schemas.microsoft.com/office/drawing/2014/main" id="{48077263-3FE9-BBD2-FA36-EA082AD36B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DACD16-918E-4B87-BB5A-E4CD4AE50F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6275" name="Rectangle 2">
            <a:extLst>
              <a:ext uri="{FF2B5EF4-FFF2-40B4-BE49-F238E27FC236}">
                <a16:creationId xmlns:a16="http://schemas.microsoft.com/office/drawing/2014/main" id="{910B922D-8A3D-CC7E-E7E0-2B53E60F1B00}"/>
              </a:ext>
            </a:extLst>
          </p:cNvPr>
          <p:cNvSpPr>
            <a:spLocks noGrp="1" noRot="1" noChangeAspect="1" noChangeArrowheads="1" noTextEdit="1"/>
          </p:cNvSpPr>
          <p:nvPr>
            <p:ph type="sldImg"/>
          </p:nvPr>
        </p:nvSpPr>
        <p:spPr>
          <a:ln/>
        </p:spPr>
      </p:sp>
      <p:sp>
        <p:nvSpPr>
          <p:cNvPr id="1846276" name="Rectangle 3">
            <a:extLst>
              <a:ext uri="{FF2B5EF4-FFF2-40B4-BE49-F238E27FC236}">
                <a16:creationId xmlns:a16="http://schemas.microsoft.com/office/drawing/2014/main" id="{5C327EA6-F680-B57C-A50A-B3EEB2A16D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a:extLst>
              <a:ext uri="{FF2B5EF4-FFF2-40B4-BE49-F238E27FC236}">
                <a16:creationId xmlns:a16="http://schemas.microsoft.com/office/drawing/2014/main" id="{EF37A096-6E17-A3D3-E763-F4745AE520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51EEA27-3581-4676-B330-6F862CF320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64195" name="Rectangle 2">
            <a:extLst>
              <a:ext uri="{FF2B5EF4-FFF2-40B4-BE49-F238E27FC236}">
                <a16:creationId xmlns:a16="http://schemas.microsoft.com/office/drawing/2014/main" id="{7F6424C2-9FF1-4A82-81CA-939B7F2D1DEE}"/>
              </a:ext>
            </a:extLst>
          </p:cNvPr>
          <p:cNvSpPr>
            <a:spLocks noGrp="1" noRot="1" noChangeAspect="1" noChangeArrowheads="1" noTextEdit="1"/>
          </p:cNvSpPr>
          <p:nvPr>
            <p:ph type="sldImg"/>
          </p:nvPr>
        </p:nvSpPr>
        <p:spPr>
          <a:ln/>
        </p:spPr>
      </p:sp>
      <p:sp>
        <p:nvSpPr>
          <p:cNvPr id="264196" name="Rectangle 3">
            <a:extLst>
              <a:ext uri="{FF2B5EF4-FFF2-40B4-BE49-F238E27FC236}">
                <a16:creationId xmlns:a16="http://schemas.microsoft.com/office/drawing/2014/main" id="{DCEFE7DD-4B11-9E12-9EEF-6A417276AD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9346" name="Rectangle 7">
            <a:extLst>
              <a:ext uri="{FF2B5EF4-FFF2-40B4-BE49-F238E27FC236}">
                <a16:creationId xmlns:a16="http://schemas.microsoft.com/office/drawing/2014/main" id="{753FFC7B-40FE-2669-FDEE-F9D016FE91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D37DB2-BC45-41EE-9361-45599A11E57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9347" name="Rectangle 2">
            <a:extLst>
              <a:ext uri="{FF2B5EF4-FFF2-40B4-BE49-F238E27FC236}">
                <a16:creationId xmlns:a16="http://schemas.microsoft.com/office/drawing/2014/main" id="{C57C8DB0-FB45-0975-DFD5-DA72D238F281}"/>
              </a:ext>
            </a:extLst>
          </p:cNvPr>
          <p:cNvSpPr>
            <a:spLocks noGrp="1" noRot="1" noChangeAspect="1" noChangeArrowheads="1" noTextEdit="1"/>
          </p:cNvSpPr>
          <p:nvPr>
            <p:ph type="sldImg"/>
          </p:nvPr>
        </p:nvSpPr>
        <p:spPr>
          <a:ln/>
        </p:spPr>
      </p:sp>
      <p:sp>
        <p:nvSpPr>
          <p:cNvPr id="1849348" name="Rectangle 3">
            <a:extLst>
              <a:ext uri="{FF2B5EF4-FFF2-40B4-BE49-F238E27FC236}">
                <a16:creationId xmlns:a16="http://schemas.microsoft.com/office/drawing/2014/main" id="{EAA00F98-ED00-EC57-CE9D-FBA2BB50F8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8322" name="Rectangle 7">
            <a:extLst>
              <a:ext uri="{FF2B5EF4-FFF2-40B4-BE49-F238E27FC236}">
                <a16:creationId xmlns:a16="http://schemas.microsoft.com/office/drawing/2014/main" id="{D765A4A2-6EC5-AA64-4F03-F4D1C1496F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7DC383-2BCB-416F-8135-E7F12561068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8323" name="Rectangle 2">
            <a:extLst>
              <a:ext uri="{FF2B5EF4-FFF2-40B4-BE49-F238E27FC236}">
                <a16:creationId xmlns:a16="http://schemas.microsoft.com/office/drawing/2014/main" id="{E0486C8F-D4D5-DA21-E45C-641CA2AB287F}"/>
              </a:ext>
            </a:extLst>
          </p:cNvPr>
          <p:cNvSpPr>
            <a:spLocks noGrp="1" noRot="1" noChangeAspect="1" noChangeArrowheads="1" noTextEdit="1"/>
          </p:cNvSpPr>
          <p:nvPr>
            <p:ph type="sldImg"/>
          </p:nvPr>
        </p:nvSpPr>
        <p:spPr>
          <a:ln/>
        </p:spPr>
      </p:sp>
      <p:sp>
        <p:nvSpPr>
          <p:cNvPr id="1848324" name="Rectangle 3">
            <a:extLst>
              <a:ext uri="{FF2B5EF4-FFF2-40B4-BE49-F238E27FC236}">
                <a16:creationId xmlns:a16="http://schemas.microsoft.com/office/drawing/2014/main" id="{4A8CBFD3-7919-962D-2E75-87F28EA50A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0370" name="Rectangle 7">
            <a:extLst>
              <a:ext uri="{FF2B5EF4-FFF2-40B4-BE49-F238E27FC236}">
                <a16:creationId xmlns:a16="http://schemas.microsoft.com/office/drawing/2014/main" id="{B0B7A28C-DB15-771E-42CA-2569C6CC21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7DE255-12EA-4C9A-8444-78533DA5186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50371" name="Rectangle 2">
            <a:extLst>
              <a:ext uri="{FF2B5EF4-FFF2-40B4-BE49-F238E27FC236}">
                <a16:creationId xmlns:a16="http://schemas.microsoft.com/office/drawing/2014/main" id="{8003AEF9-8001-78C6-DD2F-71C8A71DDC6B}"/>
              </a:ext>
            </a:extLst>
          </p:cNvPr>
          <p:cNvSpPr>
            <a:spLocks noGrp="1" noRot="1" noChangeAspect="1" noChangeArrowheads="1" noTextEdit="1"/>
          </p:cNvSpPr>
          <p:nvPr>
            <p:ph type="sldImg"/>
          </p:nvPr>
        </p:nvSpPr>
        <p:spPr>
          <a:ln/>
        </p:spPr>
      </p:sp>
      <p:sp>
        <p:nvSpPr>
          <p:cNvPr id="1850372" name="Rectangle 3">
            <a:extLst>
              <a:ext uri="{FF2B5EF4-FFF2-40B4-BE49-F238E27FC236}">
                <a16:creationId xmlns:a16="http://schemas.microsoft.com/office/drawing/2014/main" id="{24E27755-454C-01EF-17F5-7F2F54175D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1394" name="Rectangle 7">
            <a:extLst>
              <a:ext uri="{FF2B5EF4-FFF2-40B4-BE49-F238E27FC236}">
                <a16:creationId xmlns:a16="http://schemas.microsoft.com/office/drawing/2014/main" id="{43791C7C-1FED-3E1B-5A1C-764D894CEB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C888AD-8741-46CD-91B8-87BE4EB4527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51395" name="Rectangle 2">
            <a:extLst>
              <a:ext uri="{FF2B5EF4-FFF2-40B4-BE49-F238E27FC236}">
                <a16:creationId xmlns:a16="http://schemas.microsoft.com/office/drawing/2014/main" id="{1AD621E9-CB7C-AEA2-BB7E-6B85D45B6870}"/>
              </a:ext>
            </a:extLst>
          </p:cNvPr>
          <p:cNvSpPr>
            <a:spLocks noGrp="1" noRot="1" noChangeAspect="1" noChangeArrowheads="1" noTextEdit="1"/>
          </p:cNvSpPr>
          <p:nvPr>
            <p:ph type="sldImg"/>
          </p:nvPr>
        </p:nvSpPr>
        <p:spPr>
          <a:ln/>
        </p:spPr>
      </p:sp>
      <p:sp>
        <p:nvSpPr>
          <p:cNvPr id="1851396" name="Rectangle 3">
            <a:extLst>
              <a:ext uri="{FF2B5EF4-FFF2-40B4-BE49-F238E27FC236}">
                <a16:creationId xmlns:a16="http://schemas.microsoft.com/office/drawing/2014/main" id="{6D060AE7-B395-D23F-8B31-4E0685920B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a:extLst>
              <a:ext uri="{FF2B5EF4-FFF2-40B4-BE49-F238E27FC236}">
                <a16:creationId xmlns:a16="http://schemas.microsoft.com/office/drawing/2014/main" id="{770C2A45-5122-676F-2785-AE1B7CDE9B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7AE969-5F98-4925-931A-E2E8A773848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66243" name="Rectangle 2">
            <a:extLst>
              <a:ext uri="{FF2B5EF4-FFF2-40B4-BE49-F238E27FC236}">
                <a16:creationId xmlns:a16="http://schemas.microsoft.com/office/drawing/2014/main" id="{39BE00FC-B691-B341-5585-A431BC8FF877}"/>
              </a:ext>
            </a:extLst>
          </p:cNvPr>
          <p:cNvSpPr>
            <a:spLocks noGrp="1" noRot="1" noChangeAspect="1" noChangeArrowheads="1" noTextEdit="1"/>
          </p:cNvSpPr>
          <p:nvPr>
            <p:ph type="sldImg"/>
          </p:nvPr>
        </p:nvSpPr>
        <p:spPr>
          <a:ln/>
        </p:spPr>
      </p:sp>
      <p:sp>
        <p:nvSpPr>
          <p:cNvPr id="266244" name="Rectangle 3">
            <a:extLst>
              <a:ext uri="{FF2B5EF4-FFF2-40B4-BE49-F238E27FC236}">
                <a16:creationId xmlns:a16="http://schemas.microsoft.com/office/drawing/2014/main" id="{B607D4FC-E4B2-C1E1-369A-812631FF7C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a:extLst>
              <a:ext uri="{FF2B5EF4-FFF2-40B4-BE49-F238E27FC236}">
                <a16:creationId xmlns:a16="http://schemas.microsoft.com/office/drawing/2014/main" id="{08D561ED-4849-7FE6-20C2-B13B6B588F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0B8D9A-1C23-4C23-9347-72C8E559387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68291" name="Rectangle 2">
            <a:extLst>
              <a:ext uri="{FF2B5EF4-FFF2-40B4-BE49-F238E27FC236}">
                <a16:creationId xmlns:a16="http://schemas.microsoft.com/office/drawing/2014/main" id="{548D672C-8357-A54E-D298-7047801E5734}"/>
              </a:ext>
            </a:extLst>
          </p:cNvPr>
          <p:cNvSpPr>
            <a:spLocks noGrp="1" noRot="1" noChangeAspect="1" noChangeArrowheads="1" noTextEdit="1"/>
          </p:cNvSpPr>
          <p:nvPr>
            <p:ph type="sldImg"/>
          </p:nvPr>
        </p:nvSpPr>
        <p:spPr>
          <a:ln/>
        </p:spPr>
      </p:sp>
      <p:sp>
        <p:nvSpPr>
          <p:cNvPr id="268292" name="Rectangle 3">
            <a:extLst>
              <a:ext uri="{FF2B5EF4-FFF2-40B4-BE49-F238E27FC236}">
                <a16:creationId xmlns:a16="http://schemas.microsoft.com/office/drawing/2014/main" id="{C0765CAA-ABE7-B165-25E8-BBB76757F9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a:extLst>
              <a:ext uri="{FF2B5EF4-FFF2-40B4-BE49-F238E27FC236}">
                <a16:creationId xmlns:a16="http://schemas.microsoft.com/office/drawing/2014/main" id="{A1802EEF-691F-DA65-B96A-23880DA972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84A17A-8B7C-46BE-9ED8-00A08DF48F0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70339" name="Rectangle 2">
            <a:extLst>
              <a:ext uri="{FF2B5EF4-FFF2-40B4-BE49-F238E27FC236}">
                <a16:creationId xmlns:a16="http://schemas.microsoft.com/office/drawing/2014/main" id="{5D38A42A-84B1-C5A4-27F7-3FEDC07654D3}"/>
              </a:ext>
            </a:extLst>
          </p:cNvPr>
          <p:cNvSpPr>
            <a:spLocks noGrp="1" noRot="1" noChangeAspect="1" noChangeArrowheads="1" noTextEdit="1"/>
          </p:cNvSpPr>
          <p:nvPr>
            <p:ph type="sldImg"/>
          </p:nvPr>
        </p:nvSpPr>
        <p:spPr>
          <a:ln/>
        </p:spPr>
      </p:sp>
      <p:sp>
        <p:nvSpPr>
          <p:cNvPr id="270340" name="Rectangle 3">
            <a:extLst>
              <a:ext uri="{FF2B5EF4-FFF2-40B4-BE49-F238E27FC236}">
                <a16:creationId xmlns:a16="http://schemas.microsoft.com/office/drawing/2014/main" id="{FEBBD0AA-0B8C-CC4F-E7D0-0BB74EA41E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a:extLst>
              <a:ext uri="{FF2B5EF4-FFF2-40B4-BE49-F238E27FC236}">
                <a16:creationId xmlns:a16="http://schemas.microsoft.com/office/drawing/2014/main" id="{E552FAFB-7428-AAE4-FEEA-B275B86797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E7097D-C4B3-4199-AF8A-B71358B56F6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72387" name="Rectangle 2">
            <a:extLst>
              <a:ext uri="{FF2B5EF4-FFF2-40B4-BE49-F238E27FC236}">
                <a16:creationId xmlns:a16="http://schemas.microsoft.com/office/drawing/2014/main" id="{5AE0E2D7-0228-C12B-D0CF-1E51A4DD711D}"/>
              </a:ext>
            </a:extLst>
          </p:cNvPr>
          <p:cNvSpPr>
            <a:spLocks noGrp="1" noRot="1" noChangeAspect="1" noChangeArrowheads="1" noTextEdit="1"/>
          </p:cNvSpPr>
          <p:nvPr>
            <p:ph type="sldImg"/>
          </p:nvPr>
        </p:nvSpPr>
        <p:spPr>
          <a:ln/>
        </p:spPr>
      </p:sp>
      <p:sp>
        <p:nvSpPr>
          <p:cNvPr id="272388" name="Rectangle 3">
            <a:extLst>
              <a:ext uri="{FF2B5EF4-FFF2-40B4-BE49-F238E27FC236}">
                <a16:creationId xmlns:a16="http://schemas.microsoft.com/office/drawing/2014/main" id="{F5F40273-0613-FD37-9F58-335564B74B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a:extLst>
              <a:ext uri="{FF2B5EF4-FFF2-40B4-BE49-F238E27FC236}">
                <a16:creationId xmlns:a16="http://schemas.microsoft.com/office/drawing/2014/main" id="{713CC9F6-3FDB-826A-3D44-9084CEAD98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0A4222-1762-4388-B486-EFF69BA8020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60099" name="Rectangle 2">
            <a:extLst>
              <a:ext uri="{FF2B5EF4-FFF2-40B4-BE49-F238E27FC236}">
                <a16:creationId xmlns:a16="http://schemas.microsoft.com/office/drawing/2014/main" id="{F3E51645-B270-46D2-0379-5476A3AFF85A}"/>
              </a:ext>
            </a:extLst>
          </p:cNvPr>
          <p:cNvSpPr>
            <a:spLocks noGrp="1" noRot="1" noChangeAspect="1" noChangeArrowheads="1" noTextEdit="1"/>
          </p:cNvSpPr>
          <p:nvPr>
            <p:ph type="sldImg"/>
          </p:nvPr>
        </p:nvSpPr>
        <p:spPr>
          <a:ln/>
        </p:spPr>
      </p:sp>
      <p:sp>
        <p:nvSpPr>
          <p:cNvPr id="260100" name="Rectangle 3">
            <a:extLst>
              <a:ext uri="{FF2B5EF4-FFF2-40B4-BE49-F238E27FC236}">
                <a16:creationId xmlns:a16="http://schemas.microsoft.com/office/drawing/2014/main" id="{5988D09B-6D46-A7A8-025C-00D7CB4658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7">
            <a:extLst>
              <a:ext uri="{FF2B5EF4-FFF2-40B4-BE49-F238E27FC236}">
                <a16:creationId xmlns:a16="http://schemas.microsoft.com/office/drawing/2014/main" id="{056853E5-A39E-A0A1-C031-BE0B69F483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BA1DBA-5344-4BEB-8F19-2FE76B8F3F8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971779" name="Rectangle 2">
            <a:extLst>
              <a:ext uri="{FF2B5EF4-FFF2-40B4-BE49-F238E27FC236}">
                <a16:creationId xmlns:a16="http://schemas.microsoft.com/office/drawing/2014/main" id="{5E3B86C6-3485-8330-7AEF-A4A7B0B2DD3E}"/>
              </a:ext>
            </a:extLst>
          </p:cNvPr>
          <p:cNvSpPr>
            <a:spLocks noGrp="1" noRot="1" noChangeAspect="1" noChangeArrowheads="1" noTextEdit="1"/>
          </p:cNvSpPr>
          <p:nvPr>
            <p:ph type="sldImg"/>
          </p:nvPr>
        </p:nvSpPr>
        <p:spPr>
          <a:ln/>
        </p:spPr>
      </p:sp>
      <p:sp>
        <p:nvSpPr>
          <p:cNvPr id="971780" name="Rectangle 3">
            <a:extLst>
              <a:ext uri="{FF2B5EF4-FFF2-40B4-BE49-F238E27FC236}">
                <a16:creationId xmlns:a16="http://schemas.microsoft.com/office/drawing/2014/main" id="{4969D299-F678-4721-F7BF-17DD90BCA8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Tuesday, January 9, 2024</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220652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Tuesday, January 9, 2024</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6748227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178091-8736-1972-8261-284B48073B3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90FE90-DA06-FD9C-D7B2-A640206FB0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C7C4E97-B082-EE7C-8C25-986B8CEEC090}"/>
              </a:ext>
            </a:extLst>
          </p:cNvPr>
          <p:cNvSpPr>
            <a:spLocks noGrp="1" noChangeArrowheads="1"/>
          </p:cNvSpPr>
          <p:nvPr>
            <p:ph type="sldNum" sz="quarter" idx="12"/>
          </p:nvPr>
        </p:nvSpPr>
        <p:spPr>
          <a:ln/>
        </p:spPr>
        <p:txBody>
          <a:bodyPr/>
          <a:lstStyle>
            <a:lvl1pPr>
              <a:defRPr/>
            </a:lvl1pPr>
          </a:lstStyle>
          <a:p>
            <a:fld id="{1A742A6F-1DE1-4C43-B61E-06C50661D689}" type="slidenum">
              <a:rPr lang="en-US" altLang="en-US"/>
              <a:pPr/>
              <a:t>‹#›</a:t>
            </a:fld>
            <a:endParaRPr lang="en-US" altLang="en-US"/>
          </a:p>
        </p:txBody>
      </p:sp>
    </p:spTree>
    <p:extLst>
      <p:ext uri="{BB962C8B-B14F-4D97-AF65-F5344CB8AC3E}">
        <p14:creationId xmlns:p14="http://schemas.microsoft.com/office/powerpoint/2010/main" val="707032998"/>
      </p:ext>
    </p:extLst>
  </p:cSld>
  <p:clrMapOvr>
    <a:masterClrMapping/>
  </p:clrMapOvr>
  <p:transition spd="slow" advTm="16000">
    <p:random/>
    <p:sndAc>
      <p:stSnd>
        <p:snd r:embed="rId1" name="projctor.wav"/>
      </p:stSnd>
    </p:sndAc>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EDB61A1-966B-1641-4A8E-C69DC4E768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BE4C9D-009F-C67B-B6EC-9F1612843A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77FA22-1CB5-667B-4F68-6BFF7ADF6CD9}"/>
              </a:ext>
            </a:extLst>
          </p:cNvPr>
          <p:cNvSpPr>
            <a:spLocks noGrp="1" noChangeArrowheads="1"/>
          </p:cNvSpPr>
          <p:nvPr>
            <p:ph type="sldNum" sz="quarter" idx="12"/>
          </p:nvPr>
        </p:nvSpPr>
        <p:spPr>
          <a:ln/>
        </p:spPr>
        <p:txBody>
          <a:bodyPr/>
          <a:lstStyle>
            <a:lvl1pPr>
              <a:defRPr/>
            </a:lvl1pPr>
          </a:lstStyle>
          <a:p>
            <a:fld id="{431D1B06-C89C-45F8-96EF-BD956322141B}" type="slidenum">
              <a:rPr lang="en-US" altLang="en-US"/>
              <a:pPr/>
              <a:t>‹#›</a:t>
            </a:fld>
            <a:endParaRPr lang="en-US" altLang="en-US"/>
          </a:p>
        </p:txBody>
      </p:sp>
    </p:spTree>
    <p:extLst>
      <p:ext uri="{BB962C8B-B14F-4D97-AF65-F5344CB8AC3E}">
        <p14:creationId xmlns:p14="http://schemas.microsoft.com/office/powerpoint/2010/main" val="1236468410"/>
      </p:ext>
    </p:extLst>
  </p:cSld>
  <p:clrMapOvr>
    <a:masterClrMapping/>
  </p:clrMapOvr>
  <p:transition spd="slow" advTm="16000">
    <p:random/>
    <p:sndAc>
      <p:stSnd>
        <p:snd r:embed="rId1" name="projctor.wav"/>
      </p:stSnd>
    </p:sndAc>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2EAD065-3AE0-632B-D617-7130436D8AD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9E1CED-FBC4-DE8D-BB52-00B8B70EF8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1923CC4-5879-8FA2-11D4-076A39D27ADA}"/>
              </a:ext>
            </a:extLst>
          </p:cNvPr>
          <p:cNvSpPr>
            <a:spLocks noGrp="1" noChangeArrowheads="1"/>
          </p:cNvSpPr>
          <p:nvPr>
            <p:ph type="sldNum" sz="quarter" idx="12"/>
          </p:nvPr>
        </p:nvSpPr>
        <p:spPr>
          <a:ln/>
        </p:spPr>
        <p:txBody>
          <a:bodyPr/>
          <a:lstStyle>
            <a:lvl1pPr>
              <a:defRPr/>
            </a:lvl1pPr>
          </a:lstStyle>
          <a:p>
            <a:fld id="{3FD6910E-1AB7-4ABE-8457-7874AEEF58B3}" type="slidenum">
              <a:rPr lang="en-US" altLang="en-US"/>
              <a:pPr/>
              <a:t>‹#›</a:t>
            </a:fld>
            <a:endParaRPr lang="en-US" altLang="en-US"/>
          </a:p>
        </p:txBody>
      </p:sp>
    </p:spTree>
    <p:extLst>
      <p:ext uri="{BB962C8B-B14F-4D97-AF65-F5344CB8AC3E}">
        <p14:creationId xmlns:p14="http://schemas.microsoft.com/office/powerpoint/2010/main" val="3656163499"/>
      </p:ext>
    </p:extLst>
  </p:cSld>
  <p:clrMapOvr>
    <a:masterClrMapping/>
  </p:clrMapOvr>
  <p:transition spd="slow" advTm="16000">
    <p:random/>
    <p:sndAc>
      <p:stSnd>
        <p:snd r:embed="rId1" name="projctor.wav"/>
      </p:stSnd>
    </p:sndAc>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140C724-DFA8-7C1E-2F58-C1BFA75C6C6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55668AD-0199-5675-7EF7-E1E79973DF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57681DF-9B34-E3E7-8226-8F76564691C3}"/>
              </a:ext>
            </a:extLst>
          </p:cNvPr>
          <p:cNvSpPr>
            <a:spLocks noGrp="1" noChangeArrowheads="1"/>
          </p:cNvSpPr>
          <p:nvPr>
            <p:ph type="sldNum" sz="quarter" idx="12"/>
          </p:nvPr>
        </p:nvSpPr>
        <p:spPr>
          <a:ln/>
        </p:spPr>
        <p:txBody>
          <a:bodyPr/>
          <a:lstStyle>
            <a:lvl1pPr>
              <a:defRPr/>
            </a:lvl1pPr>
          </a:lstStyle>
          <a:p>
            <a:fld id="{60A62506-98E5-4180-BA01-FCAB1B5A441C}" type="slidenum">
              <a:rPr lang="en-US" altLang="en-US"/>
              <a:pPr/>
              <a:t>‹#›</a:t>
            </a:fld>
            <a:endParaRPr lang="en-US" altLang="en-US"/>
          </a:p>
        </p:txBody>
      </p:sp>
    </p:spTree>
    <p:extLst>
      <p:ext uri="{BB962C8B-B14F-4D97-AF65-F5344CB8AC3E}">
        <p14:creationId xmlns:p14="http://schemas.microsoft.com/office/powerpoint/2010/main" val="3971708139"/>
      </p:ext>
    </p:extLst>
  </p:cSld>
  <p:clrMapOvr>
    <a:masterClrMapping/>
  </p:clrMapOvr>
  <p:transition spd="slow" advTm="16000">
    <p:random/>
    <p:sndAc>
      <p:stSnd>
        <p:snd r:embed="rId1" name="projctor.wav"/>
      </p:stSnd>
    </p:sndAc>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CB7C171-7CEA-1493-EB37-AF373E00CCE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998177F-CC37-1C71-F791-CF1BE4BF4F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01B5684-7F12-4420-9576-7FD9BD5B7D47}"/>
              </a:ext>
            </a:extLst>
          </p:cNvPr>
          <p:cNvSpPr>
            <a:spLocks noGrp="1" noChangeArrowheads="1"/>
          </p:cNvSpPr>
          <p:nvPr>
            <p:ph type="sldNum" sz="quarter" idx="12"/>
          </p:nvPr>
        </p:nvSpPr>
        <p:spPr>
          <a:ln/>
        </p:spPr>
        <p:txBody>
          <a:bodyPr/>
          <a:lstStyle>
            <a:lvl1pPr>
              <a:defRPr/>
            </a:lvl1pPr>
          </a:lstStyle>
          <a:p>
            <a:fld id="{C5902E0E-8CD8-44EC-A04F-6F962A3E06A6}" type="slidenum">
              <a:rPr lang="en-US" altLang="en-US"/>
              <a:pPr/>
              <a:t>‹#›</a:t>
            </a:fld>
            <a:endParaRPr lang="en-US" altLang="en-US"/>
          </a:p>
        </p:txBody>
      </p:sp>
    </p:spTree>
    <p:extLst>
      <p:ext uri="{BB962C8B-B14F-4D97-AF65-F5344CB8AC3E}">
        <p14:creationId xmlns:p14="http://schemas.microsoft.com/office/powerpoint/2010/main" val="695897851"/>
      </p:ext>
    </p:extLst>
  </p:cSld>
  <p:clrMapOvr>
    <a:masterClrMapping/>
  </p:clrMapOvr>
  <p:transition spd="slow" advTm="16000">
    <p:random/>
    <p:sndAc>
      <p:stSnd>
        <p:snd r:embed="rId1" name="projctor.wav"/>
      </p:stSnd>
    </p:sndAc>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4E91B0E-A4B5-0699-BF6E-45BB005ECCB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7EB1337-7364-7ADB-0D4A-5A6076CE18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4611FFB-5E30-5E03-456E-3B377B51AA40}"/>
              </a:ext>
            </a:extLst>
          </p:cNvPr>
          <p:cNvSpPr>
            <a:spLocks noGrp="1" noChangeArrowheads="1"/>
          </p:cNvSpPr>
          <p:nvPr>
            <p:ph type="sldNum" sz="quarter" idx="12"/>
          </p:nvPr>
        </p:nvSpPr>
        <p:spPr>
          <a:ln/>
        </p:spPr>
        <p:txBody>
          <a:bodyPr/>
          <a:lstStyle>
            <a:lvl1pPr>
              <a:defRPr/>
            </a:lvl1pPr>
          </a:lstStyle>
          <a:p>
            <a:fld id="{F2DFF35A-A0D5-47B6-87EE-7B5C2250BC41}" type="slidenum">
              <a:rPr lang="en-US" altLang="en-US"/>
              <a:pPr/>
              <a:t>‹#›</a:t>
            </a:fld>
            <a:endParaRPr lang="en-US" altLang="en-US"/>
          </a:p>
        </p:txBody>
      </p:sp>
    </p:spTree>
    <p:extLst>
      <p:ext uri="{BB962C8B-B14F-4D97-AF65-F5344CB8AC3E}">
        <p14:creationId xmlns:p14="http://schemas.microsoft.com/office/powerpoint/2010/main" val="1795473296"/>
      </p:ext>
    </p:extLst>
  </p:cSld>
  <p:clrMapOvr>
    <a:masterClrMapping/>
  </p:clrMapOvr>
  <p:transition spd="slow" advTm="16000">
    <p:random/>
    <p:sndAc>
      <p:stSnd>
        <p:snd r:embed="rId1" name="projctor.wav"/>
      </p:stSnd>
    </p:sndAc>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02AC41-E4CD-CAF8-A168-80E7C2A1EE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754557-3E90-0253-22E3-2962B06F74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42E212C-24EF-B407-7873-89D53E88ADF1}"/>
              </a:ext>
            </a:extLst>
          </p:cNvPr>
          <p:cNvSpPr>
            <a:spLocks noGrp="1" noChangeArrowheads="1"/>
          </p:cNvSpPr>
          <p:nvPr>
            <p:ph type="sldNum" sz="quarter" idx="12"/>
          </p:nvPr>
        </p:nvSpPr>
        <p:spPr>
          <a:ln/>
        </p:spPr>
        <p:txBody>
          <a:bodyPr/>
          <a:lstStyle>
            <a:lvl1pPr>
              <a:defRPr/>
            </a:lvl1pPr>
          </a:lstStyle>
          <a:p>
            <a:fld id="{68800DC9-9E91-4FCC-B86E-ADD04A0E1DFF}" type="slidenum">
              <a:rPr lang="en-US" altLang="en-US"/>
              <a:pPr/>
              <a:t>‹#›</a:t>
            </a:fld>
            <a:endParaRPr lang="en-US" altLang="en-US"/>
          </a:p>
        </p:txBody>
      </p:sp>
    </p:spTree>
    <p:extLst>
      <p:ext uri="{BB962C8B-B14F-4D97-AF65-F5344CB8AC3E}">
        <p14:creationId xmlns:p14="http://schemas.microsoft.com/office/powerpoint/2010/main" val="951290824"/>
      </p:ext>
    </p:extLst>
  </p:cSld>
  <p:clrMapOvr>
    <a:masterClrMapping/>
  </p:clrMapOvr>
  <p:transition spd="slow" advTm="16000">
    <p:random/>
    <p:sndAc>
      <p:stSnd>
        <p:snd r:embed="rId1" name="projctor.wav"/>
      </p:stSnd>
    </p:sndAc>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1BB6314-E875-AD28-7CB5-0A83CC2FCBF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DA4CC7-CD74-D538-9864-DD8F6271F3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2D135B4-1D5D-AC80-AB26-40917DBD6DF6}"/>
              </a:ext>
            </a:extLst>
          </p:cNvPr>
          <p:cNvSpPr>
            <a:spLocks noGrp="1" noChangeArrowheads="1"/>
          </p:cNvSpPr>
          <p:nvPr>
            <p:ph type="sldNum" sz="quarter" idx="12"/>
          </p:nvPr>
        </p:nvSpPr>
        <p:spPr>
          <a:ln/>
        </p:spPr>
        <p:txBody>
          <a:bodyPr/>
          <a:lstStyle>
            <a:lvl1pPr>
              <a:defRPr/>
            </a:lvl1pPr>
          </a:lstStyle>
          <a:p>
            <a:fld id="{26B22AE3-F751-4283-AA5B-D839275AD07D}" type="slidenum">
              <a:rPr lang="en-US" altLang="en-US"/>
              <a:pPr/>
              <a:t>‹#›</a:t>
            </a:fld>
            <a:endParaRPr lang="en-US" altLang="en-US"/>
          </a:p>
        </p:txBody>
      </p:sp>
    </p:spTree>
    <p:extLst>
      <p:ext uri="{BB962C8B-B14F-4D97-AF65-F5344CB8AC3E}">
        <p14:creationId xmlns:p14="http://schemas.microsoft.com/office/powerpoint/2010/main" val="2864252833"/>
      </p:ext>
    </p:extLst>
  </p:cSld>
  <p:clrMapOvr>
    <a:masterClrMapping/>
  </p:clrMapOvr>
  <p:transition spd="slow" advTm="16000">
    <p:random/>
    <p:sndAc>
      <p:stSnd>
        <p:snd r:embed="rId1" name="projctor.wav"/>
      </p:stSnd>
    </p:sndAc>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0953DD-5991-E25A-593F-6BF86FE1209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96DDD6-C48B-8312-C131-E410446C5A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AD98B2-4947-D798-C036-D4556A9B22C7}"/>
              </a:ext>
            </a:extLst>
          </p:cNvPr>
          <p:cNvSpPr>
            <a:spLocks noGrp="1" noChangeArrowheads="1"/>
          </p:cNvSpPr>
          <p:nvPr>
            <p:ph type="sldNum" sz="quarter" idx="12"/>
          </p:nvPr>
        </p:nvSpPr>
        <p:spPr>
          <a:ln/>
        </p:spPr>
        <p:txBody>
          <a:bodyPr/>
          <a:lstStyle>
            <a:lvl1pPr>
              <a:defRPr/>
            </a:lvl1pPr>
          </a:lstStyle>
          <a:p>
            <a:fld id="{B2B51BF1-157F-4FA4-8FB5-826BD356006C}" type="slidenum">
              <a:rPr lang="en-US" altLang="en-US"/>
              <a:pPr/>
              <a:t>‹#›</a:t>
            </a:fld>
            <a:endParaRPr lang="en-US" altLang="en-US"/>
          </a:p>
        </p:txBody>
      </p:sp>
    </p:spTree>
    <p:extLst>
      <p:ext uri="{BB962C8B-B14F-4D97-AF65-F5344CB8AC3E}">
        <p14:creationId xmlns:p14="http://schemas.microsoft.com/office/powerpoint/2010/main" val="3509129219"/>
      </p:ext>
    </p:extLst>
  </p:cSld>
  <p:clrMapOvr>
    <a:masterClrMapping/>
  </p:clrMapOvr>
  <p:transition spd="slow" advTm="16000">
    <p:random/>
    <p:sndAc>
      <p:stSnd>
        <p:snd r:embed="rId1" name="projctor.wav"/>
      </p:stSnd>
    </p:sndAc>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6FCC22-C45C-8C8B-BAB1-4F2DAAD62D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788F13-04A0-24CC-BDFA-118CF767B5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B2AA09-5718-CDFC-89AA-86AE859C86B0}"/>
              </a:ext>
            </a:extLst>
          </p:cNvPr>
          <p:cNvSpPr>
            <a:spLocks noGrp="1" noChangeArrowheads="1"/>
          </p:cNvSpPr>
          <p:nvPr>
            <p:ph type="sldNum" sz="quarter" idx="12"/>
          </p:nvPr>
        </p:nvSpPr>
        <p:spPr>
          <a:ln/>
        </p:spPr>
        <p:txBody>
          <a:bodyPr/>
          <a:lstStyle>
            <a:lvl1pPr>
              <a:defRPr/>
            </a:lvl1pPr>
          </a:lstStyle>
          <a:p>
            <a:fld id="{0726A4BF-245E-4A54-AA42-3B86ADDD579B}" type="slidenum">
              <a:rPr lang="en-US" altLang="en-US"/>
              <a:pPr/>
              <a:t>‹#›</a:t>
            </a:fld>
            <a:endParaRPr lang="en-US" altLang="en-US"/>
          </a:p>
        </p:txBody>
      </p:sp>
    </p:spTree>
    <p:extLst>
      <p:ext uri="{BB962C8B-B14F-4D97-AF65-F5344CB8AC3E}">
        <p14:creationId xmlns:p14="http://schemas.microsoft.com/office/powerpoint/2010/main" val="2913880390"/>
      </p:ext>
    </p:extLst>
  </p:cSld>
  <p:clrMapOvr>
    <a:masterClrMapping/>
  </p:clrMapOvr>
  <p:transition spd="slow" advTm="16000">
    <p:random/>
    <p:sndAc>
      <p:stSnd>
        <p:snd r:embed="rId1" name="projctor.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Tuesday, January 9, 2024</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4802426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A8F5B7BD-9E31-629C-781E-AF28FAE00E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CB5D6A3-C1C4-EF53-6B69-5765E5B533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2F08F0-0ED1-9B32-C3CE-4376F293C1FF}"/>
              </a:ext>
            </a:extLst>
          </p:cNvPr>
          <p:cNvSpPr>
            <a:spLocks noGrp="1" noChangeArrowheads="1"/>
          </p:cNvSpPr>
          <p:nvPr>
            <p:ph type="sldNum" sz="quarter" idx="12"/>
          </p:nvPr>
        </p:nvSpPr>
        <p:spPr>
          <a:ln/>
        </p:spPr>
        <p:txBody>
          <a:bodyPr/>
          <a:lstStyle>
            <a:lvl1pPr>
              <a:defRPr/>
            </a:lvl1pPr>
          </a:lstStyle>
          <a:p>
            <a:fld id="{2C6FC24C-740C-4678-9C66-DD86DAE1CA7C}" type="slidenum">
              <a:rPr lang="en-US" altLang="en-US"/>
              <a:pPr/>
              <a:t>‹#›</a:t>
            </a:fld>
            <a:endParaRPr lang="en-US" altLang="en-US"/>
          </a:p>
        </p:txBody>
      </p:sp>
    </p:spTree>
    <p:extLst>
      <p:ext uri="{BB962C8B-B14F-4D97-AF65-F5344CB8AC3E}">
        <p14:creationId xmlns:p14="http://schemas.microsoft.com/office/powerpoint/2010/main" val="282331206"/>
      </p:ext>
    </p:extLst>
  </p:cSld>
  <p:clrMapOvr>
    <a:masterClrMapping/>
  </p:clrMapOvr>
  <p:transition spd="slow" advTm="16000">
    <p:random/>
    <p:sndAc>
      <p:stSnd>
        <p:snd r:embed="rId1" name="projctor.wav"/>
      </p:stSnd>
    </p:sndAc>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2376F16-6098-9CDB-E7E7-B388B25D6C8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1EC6B76-E028-09F2-B012-12EC5AFF36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F719C45-458B-47B1-5B8F-1D0514510E6E}"/>
              </a:ext>
            </a:extLst>
          </p:cNvPr>
          <p:cNvSpPr>
            <a:spLocks noGrp="1" noChangeArrowheads="1"/>
          </p:cNvSpPr>
          <p:nvPr>
            <p:ph type="sldNum" sz="quarter" idx="12"/>
          </p:nvPr>
        </p:nvSpPr>
        <p:spPr>
          <a:ln/>
        </p:spPr>
        <p:txBody>
          <a:bodyPr/>
          <a:lstStyle>
            <a:lvl1pPr>
              <a:defRPr/>
            </a:lvl1pPr>
          </a:lstStyle>
          <a:p>
            <a:fld id="{73DDB4C0-B8DA-48C3-88F0-AA87DC537B2E}" type="slidenum">
              <a:rPr lang="en-US" altLang="en-US"/>
              <a:pPr/>
              <a:t>‹#›</a:t>
            </a:fld>
            <a:endParaRPr lang="en-US" altLang="en-US"/>
          </a:p>
        </p:txBody>
      </p:sp>
    </p:spTree>
    <p:extLst>
      <p:ext uri="{BB962C8B-B14F-4D97-AF65-F5344CB8AC3E}">
        <p14:creationId xmlns:p14="http://schemas.microsoft.com/office/powerpoint/2010/main" val="1403791912"/>
      </p:ext>
    </p:extLst>
  </p:cSld>
  <p:clrMapOvr>
    <a:masterClrMapping/>
  </p:clrMapOvr>
  <p:transition spd="slow" advTm="16000">
    <p:random/>
    <p:sndAc>
      <p:stSnd>
        <p:snd r:embed="rId1" name="projctor.wav"/>
      </p:stSnd>
    </p:sndAc>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E211C667-145D-6A4C-968A-352016CCAB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6F55E3C-2D81-BDCD-5FCE-C228932595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AB87F1-2A72-A1C4-D7EE-964E8E1824C2}"/>
              </a:ext>
            </a:extLst>
          </p:cNvPr>
          <p:cNvSpPr>
            <a:spLocks noGrp="1" noChangeArrowheads="1"/>
          </p:cNvSpPr>
          <p:nvPr>
            <p:ph type="sldNum" sz="quarter" idx="12"/>
          </p:nvPr>
        </p:nvSpPr>
        <p:spPr>
          <a:ln/>
        </p:spPr>
        <p:txBody>
          <a:bodyPr/>
          <a:lstStyle>
            <a:lvl1pPr>
              <a:defRPr/>
            </a:lvl1pPr>
          </a:lstStyle>
          <a:p>
            <a:fld id="{4CCE5D3F-C6BE-4489-A6E8-F752B7435682}" type="slidenum">
              <a:rPr lang="en-US" altLang="en-US"/>
              <a:pPr/>
              <a:t>‹#›</a:t>
            </a:fld>
            <a:endParaRPr lang="en-US" altLang="en-US"/>
          </a:p>
        </p:txBody>
      </p:sp>
    </p:spTree>
    <p:extLst>
      <p:ext uri="{BB962C8B-B14F-4D97-AF65-F5344CB8AC3E}">
        <p14:creationId xmlns:p14="http://schemas.microsoft.com/office/powerpoint/2010/main" val="3214958984"/>
      </p:ext>
    </p:extLst>
  </p:cSld>
  <p:clrMapOvr>
    <a:masterClrMapping/>
  </p:clrMapOvr>
  <p:transition spd="slow" advTm="16000">
    <p:random/>
    <p:sndAc>
      <p:stSnd>
        <p:snd r:embed="rId1" name="projctor.wav"/>
      </p:stSnd>
    </p:sndAc>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1B447EA-96B1-A423-FB8E-29F9CAE8300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D84EBD7-E666-1756-17FE-550848EC53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46B1CA2-04E8-DEF1-916B-CD66D0BEBDDE}"/>
              </a:ext>
            </a:extLst>
          </p:cNvPr>
          <p:cNvSpPr>
            <a:spLocks noGrp="1" noChangeArrowheads="1"/>
          </p:cNvSpPr>
          <p:nvPr>
            <p:ph type="sldNum" sz="quarter" idx="12"/>
          </p:nvPr>
        </p:nvSpPr>
        <p:spPr>
          <a:ln/>
        </p:spPr>
        <p:txBody>
          <a:bodyPr/>
          <a:lstStyle>
            <a:lvl1pPr>
              <a:defRPr/>
            </a:lvl1pPr>
          </a:lstStyle>
          <a:p>
            <a:fld id="{E3648EDC-AAC5-41A8-AC10-127C47B33EB9}" type="slidenum">
              <a:rPr lang="en-US" altLang="en-US"/>
              <a:pPr/>
              <a:t>‹#›</a:t>
            </a:fld>
            <a:endParaRPr lang="en-US" altLang="en-US"/>
          </a:p>
        </p:txBody>
      </p:sp>
    </p:spTree>
    <p:extLst>
      <p:ext uri="{BB962C8B-B14F-4D97-AF65-F5344CB8AC3E}">
        <p14:creationId xmlns:p14="http://schemas.microsoft.com/office/powerpoint/2010/main" val="1727135020"/>
      </p:ext>
    </p:extLst>
  </p:cSld>
  <p:clrMapOvr>
    <a:masterClrMapping/>
  </p:clrMapOvr>
  <p:transition spd="slow" advTm="16000">
    <p:random/>
    <p:sndAc>
      <p:stSnd>
        <p:snd r:embed="rId1" name="projctor.wav"/>
      </p:stSnd>
    </p:sndAc>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20B1DAD-B80D-639E-2A5E-BB79B4979A3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6FCF46-78A7-5136-1734-9D7081CB05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843467C-1A55-8471-46D4-E925A6F12101}"/>
              </a:ext>
            </a:extLst>
          </p:cNvPr>
          <p:cNvSpPr>
            <a:spLocks noGrp="1" noChangeArrowheads="1"/>
          </p:cNvSpPr>
          <p:nvPr>
            <p:ph type="sldNum" sz="quarter" idx="12"/>
          </p:nvPr>
        </p:nvSpPr>
        <p:spPr>
          <a:ln/>
        </p:spPr>
        <p:txBody>
          <a:bodyPr/>
          <a:lstStyle>
            <a:lvl1pPr>
              <a:defRPr/>
            </a:lvl1pPr>
          </a:lstStyle>
          <a:p>
            <a:fld id="{3D37D828-30A6-48FA-8B64-056C3526D8C6}" type="slidenum">
              <a:rPr lang="en-US" altLang="en-US"/>
              <a:pPr/>
              <a:t>‹#›</a:t>
            </a:fld>
            <a:endParaRPr lang="en-US" altLang="en-US"/>
          </a:p>
        </p:txBody>
      </p:sp>
    </p:spTree>
    <p:extLst>
      <p:ext uri="{BB962C8B-B14F-4D97-AF65-F5344CB8AC3E}">
        <p14:creationId xmlns:p14="http://schemas.microsoft.com/office/powerpoint/2010/main" val="2384943380"/>
      </p:ext>
    </p:extLst>
  </p:cSld>
  <p:clrMapOvr>
    <a:masterClrMapping/>
  </p:clrMapOvr>
  <p:transition spd="slow" advTm="16000">
    <p:random/>
    <p:sndAc>
      <p:stSnd>
        <p:snd r:embed="rId1" name="projctor.wav"/>
      </p:stSnd>
    </p:sndAc>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D07CBBB-C8A1-E7CF-65C5-51CFB46411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50AA718-B3B7-09B0-7D6B-ED7F592ED0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F390154-7EAC-53C3-C2C1-8F4024F10E1C}"/>
              </a:ext>
            </a:extLst>
          </p:cNvPr>
          <p:cNvSpPr>
            <a:spLocks noGrp="1" noChangeArrowheads="1"/>
          </p:cNvSpPr>
          <p:nvPr>
            <p:ph type="sldNum" sz="quarter" idx="12"/>
          </p:nvPr>
        </p:nvSpPr>
        <p:spPr>
          <a:ln/>
        </p:spPr>
        <p:txBody>
          <a:bodyPr/>
          <a:lstStyle>
            <a:lvl1pPr>
              <a:defRPr/>
            </a:lvl1pPr>
          </a:lstStyle>
          <a:p>
            <a:fld id="{CA2B9380-507D-4D98-8E1D-3AF10C606170}" type="slidenum">
              <a:rPr lang="en-US" altLang="en-US"/>
              <a:pPr/>
              <a:t>‹#›</a:t>
            </a:fld>
            <a:endParaRPr lang="en-US" altLang="en-US"/>
          </a:p>
        </p:txBody>
      </p:sp>
    </p:spTree>
    <p:extLst>
      <p:ext uri="{BB962C8B-B14F-4D97-AF65-F5344CB8AC3E}">
        <p14:creationId xmlns:p14="http://schemas.microsoft.com/office/powerpoint/2010/main" val="3072604890"/>
      </p:ext>
    </p:extLst>
  </p:cSld>
  <p:clrMapOvr>
    <a:masterClrMapping/>
  </p:clrMapOvr>
  <p:transition spd="slow" advTm="16000">
    <p:random/>
    <p:sndAc>
      <p:stSnd>
        <p:snd r:embed="rId1" name="projctor.wav"/>
      </p:stSnd>
    </p:sndAc>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03DA1F5F-6F6B-C263-78CF-99D837737B1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1E99EA2-2680-8B6B-2AA3-72632CA1B8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340DA2-2034-96E0-71CA-9D934A0900D9}"/>
              </a:ext>
            </a:extLst>
          </p:cNvPr>
          <p:cNvSpPr>
            <a:spLocks noGrp="1" noChangeArrowheads="1"/>
          </p:cNvSpPr>
          <p:nvPr>
            <p:ph type="sldNum" sz="quarter" idx="12"/>
          </p:nvPr>
        </p:nvSpPr>
        <p:spPr>
          <a:ln/>
        </p:spPr>
        <p:txBody>
          <a:bodyPr/>
          <a:lstStyle>
            <a:lvl1pPr>
              <a:defRPr/>
            </a:lvl1pPr>
          </a:lstStyle>
          <a:p>
            <a:fld id="{98A5F89D-E33F-4E02-815F-91C538545BB7}" type="slidenum">
              <a:rPr lang="en-US" altLang="en-US"/>
              <a:pPr/>
              <a:t>‹#›</a:t>
            </a:fld>
            <a:endParaRPr lang="en-US" altLang="en-US"/>
          </a:p>
        </p:txBody>
      </p:sp>
    </p:spTree>
    <p:extLst>
      <p:ext uri="{BB962C8B-B14F-4D97-AF65-F5344CB8AC3E}">
        <p14:creationId xmlns:p14="http://schemas.microsoft.com/office/powerpoint/2010/main" val="287513389"/>
      </p:ext>
    </p:extLst>
  </p:cSld>
  <p:clrMapOvr>
    <a:masterClrMapping/>
  </p:clrMapOvr>
  <p:transition spd="slow" advTm="16000">
    <p:random/>
    <p:sndAc>
      <p:stSnd>
        <p:snd r:embed="rId1" name="projctor.wav"/>
      </p:stSnd>
    </p:sndAc>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D441C64-1C18-9277-FC17-9FD6804F4C7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205738A-5F71-514F-6F75-9A94DFE409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B481FE5-3BA2-2CB8-401F-AAC96C81E6A7}"/>
              </a:ext>
            </a:extLst>
          </p:cNvPr>
          <p:cNvSpPr>
            <a:spLocks noGrp="1" noChangeArrowheads="1"/>
          </p:cNvSpPr>
          <p:nvPr>
            <p:ph type="sldNum" sz="quarter" idx="12"/>
          </p:nvPr>
        </p:nvSpPr>
        <p:spPr>
          <a:ln/>
        </p:spPr>
        <p:txBody>
          <a:bodyPr/>
          <a:lstStyle>
            <a:lvl1pPr>
              <a:defRPr/>
            </a:lvl1pPr>
          </a:lstStyle>
          <a:p>
            <a:fld id="{61C7AE40-4233-487D-B836-AC2E9AF68AF6}" type="slidenum">
              <a:rPr lang="en-US" altLang="en-US"/>
              <a:pPr/>
              <a:t>‹#›</a:t>
            </a:fld>
            <a:endParaRPr lang="en-US" altLang="en-US"/>
          </a:p>
        </p:txBody>
      </p:sp>
    </p:spTree>
    <p:extLst>
      <p:ext uri="{BB962C8B-B14F-4D97-AF65-F5344CB8AC3E}">
        <p14:creationId xmlns:p14="http://schemas.microsoft.com/office/powerpoint/2010/main" val="226467296"/>
      </p:ext>
    </p:extLst>
  </p:cSld>
  <p:clrMapOvr>
    <a:masterClrMapping/>
  </p:clrMapOvr>
  <p:transition spd="slow" advTm="16000">
    <p:random/>
    <p:sndAc>
      <p:stSnd>
        <p:snd r:embed="rId1" name="projctor.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F3315829-B719-4D6B-8C9F-53D2B2224043}"/>
              </a:ext>
            </a:extLst>
          </p:cNvPr>
          <p:cNvGrpSpPr>
            <a:grpSpLocks/>
          </p:cNvGrpSpPr>
          <p:nvPr/>
        </p:nvGrpSpPr>
        <p:grpSpPr bwMode="auto">
          <a:xfrm>
            <a:off x="0" y="1"/>
            <a:ext cx="2438400" cy="6856413"/>
            <a:chOff x="0" y="0"/>
            <a:chExt cx="1152" cy="4319"/>
          </a:xfrm>
        </p:grpSpPr>
        <p:sp>
          <p:nvSpPr>
            <p:cNvPr id="5" name="Rectangle 3">
              <a:extLst>
                <a:ext uri="{FF2B5EF4-FFF2-40B4-BE49-F238E27FC236}">
                  <a16:creationId xmlns:a16="http://schemas.microsoft.com/office/drawing/2014/main" id="{48DF9413-75CD-4843-A38A-00DE33302A3A}"/>
                </a:ext>
              </a:extLst>
            </p:cNvPr>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ffectLst>
              <a:outerShdw dist="45791" dir="12821404" algn="ctr" rotWithShape="0">
                <a:srgbClr val="808080">
                  <a:alpha val="50000"/>
                </a:srgbClr>
              </a:outerShdw>
            </a:effec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defRPr/>
              </a:pPr>
              <a:endParaRPr lang="en-US" altLang="en-US" sz="2400">
                <a:latin typeface="Arial Rounded MT Bold" panose="020F0704030504030204" pitchFamily="34" charset="0"/>
              </a:endParaRPr>
            </a:p>
          </p:txBody>
        </p:sp>
        <p:sp>
          <p:nvSpPr>
            <p:cNvPr id="6" name="Rectangle 4">
              <a:extLst>
                <a:ext uri="{FF2B5EF4-FFF2-40B4-BE49-F238E27FC236}">
                  <a16:creationId xmlns:a16="http://schemas.microsoft.com/office/drawing/2014/main" id="{62CBD072-49D0-4A99-AE6C-4FBFE8E5383A}"/>
                </a:ext>
              </a:extLst>
            </p:cNvPr>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ffectLst>
              <a:outerShdw dist="45791" dir="12821404" algn="ctr" rotWithShape="0">
                <a:srgbClr val="808080">
                  <a:alpha val="50000"/>
                </a:srgbClr>
              </a:outerShdw>
            </a:effec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defRPr/>
              </a:pPr>
              <a:endParaRPr lang="en-US" altLang="en-US" sz="2400">
                <a:latin typeface="Arial Rounded MT Bold" panose="020F0704030504030204" pitchFamily="34" charset="0"/>
              </a:endParaRPr>
            </a:p>
          </p:txBody>
        </p:sp>
        <p:pic>
          <p:nvPicPr>
            <p:cNvPr id="7" name="Picture 5">
              <a:extLst>
                <a:ext uri="{FF2B5EF4-FFF2-40B4-BE49-F238E27FC236}">
                  <a16:creationId xmlns:a16="http://schemas.microsoft.com/office/drawing/2014/main" id="{DA3600B5-2733-4CD7-BC58-EC3E10A55D3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ffectLst>
              <a:outerShdw dist="45791" dir="12821404" algn="ctr" rotWithShape="0">
                <a:srgbClr val="80808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102" name="Rectangle 6"/>
          <p:cNvSpPr>
            <a:spLocks noGrp="1" noChangeArrowheads="1"/>
          </p:cNvSpPr>
          <p:nvPr>
            <p:ph type="ctrTitle" sz="quarter"/>
          </p:nvPr>
        </p:nvSpPr>
        <p:spPr>
          <a:xfrm>
            <a:off x="2641601" y="1828800"/>
            <a:ext cx="9446684" cy="1981200"/>
          </a:xfrm>
        </p:spPr>
        <p:txBody>
          <a:bodyPr/>
          <a:lstStyle>
            <a:lvl1pPr>
              <a:defRPr sz="6000"/>
            </a:lvl1pPr>
          </a:lstStyle>
          <a:p>
            <a:pPr lvl="0"/>
            <a:r>
              <a:rPr lang="en-US" altLang="en-US" noProof="0"/>
              <a:t>Click to edit Master title style</a:t>
            </a:r>
          </a:p>
        </p:txBody>
      </p:sp>
      <p:sp>
        <p:nvSpPr>
          <p:cNvPr id="4103" name="Rectangle 7"/>
          <p:cNvSpPr>
            <a:spLocks noGrp="1" noChangeArrowheads="1"/>
          </p:cNvSpPr>
          <p:nvPr>
            <p:ph type="subTitle" sz="quarter" idx="1"/>
          </p:nvPr>
        </p:nvSpPr>
        <p:spPr>
          <a:xfrm>
            <a:off x="2641600" y="4038600"/>
            <a:ext cx="8534400" cy="1752600"/>
          </a:xfrm>
        </p:spPr>
        <p:txBody>
          <a:bodyPr/>
          <a:lstStyle>
            <a:lvl1pPr marL="0" indent="0" algn="ctr">
              <a:buFontTx/>
              <a:buNone/>
              <a:defRPr/>
            </a:lvl1pPr>
          </a:lstStyle>
          <a:p>
            <a:pPr lvl="0"/>
            <a:r>
              <a:rPr lang="en-US" altLang="en-US" noProof="0"/>
              <a:t>Click to edit Master subtitle style</a:t>
            </a:r>
          </a:p>
        </p:txBody>
      </p:sp>
      <p:sp>
        <p:nvSpPr>
          <p:cNvPr id="8" name="Rectangle 8">
            <a:extLst>
              <a:ext uri="{FF2B5EF4-FFF2-40B4-BE49-F238E27FC236}">
                <a16:creationId xmlns:a16="http://schemas.microsoft.com/office/drawing/2014/main" id="{9533FB69-EE07-42E5-9F2E-CF294379FA9D}"/>
              </a:ext>
            </a:extLst>
          </p:cNvPr>
          <p:cNvSpPr>
            <a:spLocks noGrp="1" noChangeArrowheads="1"/>
          </p:cNvSpPr>
          <p:nvPr>
            <p:ph type="dt" sz="quarter" idx="10"/>
          </p:nvPr>
        </p:nvSpPr>
        <p:spPr/>
        <p:txBody>
          <a:bodyPr/>
          <a:lstStyle>
            <a:lvl1pPr>
              <a:defRPr>
                <a:solidFill>
                  <a:srgbClr val="EAEAEA"/>
                </a:solidFill>
              </a:defRPr>
            </a:lvl1pPr>
          </a:lstStyle>
          <a:p>
            <a:pPr>
              <a:defRPr/>
            </a:pPr>
            <a:endParaRPr lang="en-US" altLang="en-US"/>
          </a:p>
        </p:txBody>
      </p:sp>
      <p:sp>
        <p:nvSpPr>
          <p:cNvPr id="9" name="Rectangle 9">
            <a:extLst>
              <a:ext uri="{FF2B5EF4-FFF2-40B4-BE49-F238E27FC236}">
                <a16:creationId xmlns:a16="http://schemas.microsoft.com/office/drawing/2014/main" id="{DC00D9B1-830D-435E-B338-68FE4A74ED82}"/>
              </a:ext>
            </a:extLst>
          </p:cNvPr>
          <p:cNvSpPr>
            <a:spLocks noGrp="1" noChangeArrowheads="1"/>
          </p:cNvSpPr>
          <p:nvPr>
            <p:ph type="ftr" sz="quarter" idx="11"/>
          </p:nvPr>
        </p:nvSpPr>
        <p:spPr/>
        <p:txBody>
          <a:bodyPr/>
          <a:lstStyle>
            <a:lvl1pPr>
              <a:defRPr>
                <a:solidFill>
                  <a:srgbClr val="EAEAEA"/>
                </a:solidFill>
              </a:defRPr>
            </a:lvl1pPr>
          </a:lstStyle>
          <a:p>
            <a:pPr>
              <a:defRPr/>
            </a:pPr>
            <a:endParaRPr lang="en-US" altLang="en-US"/>
          </a:p>
        </p:txBody>
      </p:sp>
      <p:sp>
        <p:nvSpPr>
          <p:cNvPr id="10" name="Rectangle 10">
            <a:extLst>
              <a:ext uri="{FF2B5EF4-FFF2-40B4-BE49-F238E27FC236}">
                <a16:creationId xmlns:a16="http://schemas.microsoft.com/office/drawing/2014/main" id="{5DE71F82-1803-40C5-94DF-0DA9157FC1D7}"/>
              </a:ext>
            </a:extLst>
          </p:cNvPr>
          <p:cNvSpPr>
            <a:spLocks noGrp="1" noChangeArrowheads="1"/>
          </p:cNvSpPr>
          <p:nvPr>
            <p:ph type="sldNum" sz="quarter" idx="12"/>
          </p:nvPr>
        </p:nvSpPr>
        <p:spPr/>
        <p:txBody>
          <a:bodyPr/>
          <a:lstStyle>
            <a:lvl1pPr>
              <a:defRPr>
                <a:solidFill>
                  <a:srgbClr val="EAEAEA"/>
                </a:solidFill>
              </a:defRPr>
            </a:lvl1pPr>
          </a:lstStyle>
          <a:p>
            <a:pPr>
              <a:defRPr/>
            </a:pPr>
            <a:fld id="{F8DD2688-DABD-4603-B36C-CA21D9D427B8}" type="slidenum">
              <a:rPr lang="en-US" altLang="en-US"/>
              <a:pPr>
                <a:defRPr/>
              </a:pPr>
              <a:t>‹#›</a:t>
            </a:fld>
            <a:endParaRPr lang="en-US" altLang="en-US"/>
          </a:p>
        </p:txBody>
      </p:sp>
    </p:spTree>
    <p:extLst>
      <p:ext uri="{BB962C8B-B14F-4D97-AF65-F5344CB8AC3E}">
        <p14:creationId xmlns:p14="http://schemas.microsoft.com/office/powerpoint/2010/main" val="312337916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4BA759E1-776F-44B2-B642-EFDC156510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8D3DCDB8-29A4-46E2-98E6-3D14A58C087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CFAADFA8-CC41-4017-9EC6-723ADE767F47}"/>
              </a:ext>
            </a:extLst>
          </p:cNvPr>
          <p:cNvSpPr>
            <a:spLocks noGrp="1" noChangeArrowheads="1"/>
          </p:cNvSpPr>
          <p:nvPr>
            <p:ph type="sldNum" sz="quarter" idx="12"/>
          </p:nvPr>
        </p:nvSpPr>
        <p:spPr>
          <a:ln/>
        </p:spPr>
        <p:txBody>
          <a:bodyPr/>
          <a:lstStyle>
            <a:lvl1pPr>
              <a:defRPr/>
            </a:lvl1pPr>
          </a:lstStyle>
          <a:p>
            <a:pPr>
              <a:defRPr/>
            </a:pPr>
            <a:fld id="{6A979D41-0F2F-4D37-A7C4-1CE4FF5D9ECE}" type="slidenum">
              <a:rPr lang="en-US" altLang="en-US"/>
              <a:pPr>
                <a:defRPr/>
              </a:pPr>
              <a:t>‹#›</a:t>
            </a:fld>
            <a:endParaRPr lang="en-US" altLang="en-US"/>
          </a:p>
        </p:txBody>
      </p:sp>
    </p:spTree>
    <p:extLst>
      <p:ext uri="{BB962C8B-B14F-4D97-AF65-F5344CB8AC3E}">
        <p14:creationId xmlns:p14="http://schemas.microsoft.com/office/powerpoint/2010/main" val="108003592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8">
            <a:extLst>
              <a:ext uri="{FF2B5EF4-FFF2-40B4-BE49-F238E27FC236}">
                <a16:creationId xmlns:a16="http://schemas.microsoft.com/office/drawing/2014/main" id="{ADD6A71B-E560-4D4C-983E-26BD72306AF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A4426B22-174B-4CBD-8808-42854BBE781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D2C766C8-D4B7-4AD7-9B4F-2350618A5F0B}"/>
              </a:ext>
            </a:extLst>
          </p:cNvPr>
          <p:cNvSpPr>
            <a:spLocks noGrp="1" noChangeArrowheads="1"/>
          </p:cNvSpPr>
          <p:nvPr>
            <p:ph type="sldNum" sz="quarter" idx="12"/>
          </p:nvPr>
        </p:nvSpPr>
        <p:spPr>
          <a:ln/>
        </p:spPr>
        <p:txBody>
          <a:bodyPr/>
          <a:lstStyle>
            <a:lvl1pPr>
              <a:defRPr/>
            </a:lvl1pPr>
          </a:lstStyle>
          <a:p>
            <a:pPr>
              <a:defRPr/>
            </a:pPr>
            <a:fld id="{3AAA4E19-19C8-4D9D-94F7-C619FCA7CE67}" type="slidenum">
              <a:rPr lang="en-US" altLang="en-US"/>
              <a:pPr>
                <a:defRPr/>
              </a:pPr>
              <a:t>‹#›</a:t>
            </a:fld>
            <a:endParaRPr lang="en-US" altLang="en-US"/>
          </a:p>
        </p:txBody>
      </p:sp>
    </p:spTree>
    <p:extLst>
      <p:ext uri="{BB962C8B-B14F-4D97-AF65-F5344CB8AC3E}">
        <p14:creationId xmlns:p14="http://schemas.microsoft.com/office/powerpoint/2010/main" val="193005835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27200" y="2133600"/>
            <a:ext cx="492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0" y="2133600"/>
            <a:ext cx="492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6403CF12-FC6F-4AFE-8824-FE5919D4E0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7D96790D-764B-4458-9CCD-CEE139E2E34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a:extLst>
              <a:ext uri="{FF2B5EF4-FFF2-40B4-BE49-F238E27FC236}">
                <a16:creationId xmlns:a16="http://schemas.microsoft.com/office/drawing/2014/main" id="{BA5B31BE-B407-41CA-91AC-BB48FB225A67}"/>
              </a:ext>
            </a:extLst>
          </p:cNvPr>
          <p:cNvSpPr>
            <a:spLocks noGrp="1" noChangeArrowheads="1"/>
          </p:cNvSpPr>
          <p:nvPr>
            <p:ph type="sldNum" sz="quarter" idx="12"/>
          </p:nvPr>
        </p:nvSpPr>
        <p:spPr>
          <a:ln/>
        </p:spPr>
        <p:txBody>
          <a:bodyPr/>
          <a:lstStyle>
            <a:lvl1pPr>
              <a:defRPr/>
            </a:lvl1pPr>
          </a:lstStyle>
          <a:p>
            <a:pPr>
              <a:defRPr/>
            </a:pPr>
            <a:fld id="{4AF13027-3E88-4AB0-B5C7-0E06E97FB391}" type="slidenum">
              <a:rPr lang="en-US" altLang="en-US"/>
              <a:pPr>
                <a:defRPr/>
              </a:pPr>
              <a:t>‹#›</a:t>
            </a:fld>
            <a:endParaRPr lang="en-US" altLang="en-US"/>
          </a:p>
        </p:txBody>
      </p:sp>
    </p:spTree>
    <p:extLst>
      <p:ext uri="{BB962C8B-B14F-4D97-AF65-F5344CB8AC3E}">
        <p14:creationId xmlns:p14="http://schemas.microsoft.com/office/powerpoint/2010/main" val="274228663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E21D5E33-051B-42E5-953B-1A0FA684BED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DAD78D69-8138-4CDF-9F37-FBA988E8F0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0">
            <a:extLst>
              <a:ext uri="{FF2B5EF4-FFF2-40B4-BE49-F238E27FC236}">
                <a16:creationId xmlns:a16="http://schemas.microsoft.com/office/drawing/2014/main" id="{4B438C5A-F45F-4554-96A8-3076BC907F5F}"/>
              </a:ext>
            </a:extLst>
          </p:cNvPr>
          <p:cNvSpPr>
            <a:spLocks noGrp="1" noChangeArrowheads="1"/>
          </p:cNvSpPr>
          <p:nvPr>
            <p:ph type="sldNum" sz="quarter" idx="12"/>
          </p:nvPr>
        </p:nvSpPr>
        <p:spPr>
          <a:ln/>
        </p:spPr>
        <p:txBody>
          <a:bodyPr/>
          <a:lstStyle>
            <a:lvl1pPr>
              <a:defRPr/>
            </a:lvl1pPr>
          </a:lstStyle>
          <a:p>
            <a:pPr>
              <a:defRPr/>
            </a:pPr>
            <a:fld id="{2D315865-772D-48E4-988B-5BC7405415CC}" type="slidenum">
              <a:rPr lang="en-US" altLang="en-US"/>
              <a:pPr>
                <a:defRPr/>
              </a:pPr>
              <a:t>‹#›</a:t>
            </a:fld>
            <a:endParaRPr lang="en-US" altLang="en-US"/>
          </a:p>
        </p:txBody>
      </p:sp>
    </p:spTree>
    <p:extLst>
      <p:ext uri="{BB962C8B-B14F-4D97-AF65-F5344CB8AC3E}">
        <p14:creationId xmlns:p14="http://schemas.microsoft.com/office/powerpoint/2010/main" val="166841895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0A991E52-52D5-40C3-8AE9-273BB31FAD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2983B0E2-EDE3-4500-806B-5FB61BACBB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0">
            <a:extLst>
              <a:ext uri="{FF2B5EF4-FFF2-40B4-BE49-F238E27FC236}">
                <a16:creationId xmlns:a16="http://schemas.microsoft.com/office/drawing/2014/main" id="{6FD9240B-A5CB-448F-856A-65941AA9AEA3}"/>
              </a:ext>
            </a:extLst>
          </p:cNvPr>
          <p:cNvSpPr>
            <a:spLocks noGrp="1" noChangeArrowheads="1"/>
          </p:cNvSpPr>
          <p:nvPr>
            <p:ph type="sldNum" sz="quarter" idx="12"/>
          </p:nvPr>
        </p:nvSpPr>
        <p:spPr>
          <a:ln/>
        </p:spPr>
        <p:txBody>
          <a:bodyPr/>
          <a:lstStyle>
            <a:lvl1pPr>
              <a:defRPr/>
            </a:lvl1pPr>
          </a:lstStyle>
          <a:p>
            <a:pPr>
              <a:defRPr/>
            </a:pPr>
            <a:fld id="{17CA5C26-E7B5-4041-BB12-33921358913E}" type="slidenum">
              <a:rPr lang="en-US" altLang="en-US"/>
              <a:pPr>
                <a:defRPr/>
              </a:pPr>
              <a:t>‹#›</a:t>
            </a:fld>
            <a:endParaRPr lang="en-US" altLang="en-US"/>
          </a:p>
        </p:txBody>
      </p:sp>
    </p:spTree>
    <p:extLst>
      <p:ext uri="{BB962C8B-B14F-4D97-AF65-F5344CB8AC3E}">
        <p14:creationId xmlns:p14="http://schemas.microsoft.com/office/powerpoint/2010/main" val="159886040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BF8DA5A6-0680-44D8-8A1E-D06AFDB82D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9">
            <a:extLst>
              <a:ext uri="{FF2B5EF4-FFF2-40B4-BE49-F238E27FC236}">
                <a16:creationId xmlns:a16="http://schemas.microsoft.com/office/drawing/2014/main" id="{28676A14-92A0-4198-AB17-081CAE751E4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0">
            <a:extLst>
              <a:ext uri="{FF2B5EF4-FFF2-40B4-BE49-F238E27FC236}">
                <a16:creationId xmlns:a16="http://schemas.microsoft.com/office/drawing/2014/main" id="{92BD9D06-D3C7-4379-BABE-3BDF4E201E42}"/>
              </a:ext>
            </a:extLst>
          </p:cNvPr>
          <p:cNvSpPr>
            <a:spLocks noGrp="1" noChangeArrowheads="1"/>
          </p:cNvSpPr>
          <p:nvPr>
            <p:ph type="sldNum" sz="quarter" idx="12"/>
          </p:nvPr>
        </p:nvSpPr>
        <p:spPr>
          <a:ln/>
        </p:spPr>
        <p:txBody>
          <a:bodyPr/>
          <a:lstStyle>
            <a:lvl1pPr>
              <a:defRPr/>
            </a:lvl1pPr>
          </a:lstStyle>
          <a:p>
            <a:pPr>
              <a:defRPr/>
            </a:pPr>
            <a:fld id="{4CDF8953-9F1E-4696-9807-1B5CFDEE082D}" type="slidenum">
              <a:rPr lang="en-US" altLang="en-US"/>
              <a:pPr>
                <a:defRPr/>
              </a:pPr>
              <a:t>‹#›</a:t>
            </a:fld>
            <a:endParaRPr lang="en-US" altLang="en-US"/>
          </a:p>
        </p:txBody>
      </p:sp>
    </p:spTree>
    <p:extLst>
      <p:ext uri="{BB962C8B-B14F-4D97-AF65-F5344CB8AC3E}">
        <p14:creationId xmlns:p14="http://schemas.microsoft.com/office/powerpoint/2010/main" val="241714254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419EA811-B97E-40A5-9736-62063D894C2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FA3CC4A9-7576-4940-9B0E-85E5CCB88A5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a:extLst>
              <a:ext uri="{FF2B5EF4-FFF2-40B4-BE49-F238E27FC236}">
                <a16:creationId xmlns:a16="http://schemas.microsoft.com/office/drawing/2014/main" id="{01DC9F90-6D72-48C0-956F-8D96E0937A8F}"/>
              </a:ext>
            </a:extLst>
          </p:cNvPr>
          <p:cNvSpPr>
            <a:spLocks noGrp="1" noChangeArrowheads="1"/>
          </p:cNvSpPr>
          <p:nvPr>
            <p:ph type="sldNum" sz="quarter" idx="12"/>
          </p:nvPr>
        </p:nvSpPr>
        <p:spPr>
          <a:ln/>
        </p:spPr>
        <p:txBody>
          <a:bodyPr/>
          <a:lstStyle>
            <a:lvl1pPr>
              <a:defRPr/>
            </a:lvl1pPr>
          </a:lstStyle>
          <a:p>
            <a:pPr>
              <a:defRPr/>
            </a:pPr>
            <a:fld id="{17429551-F619-4D80-89D2-46176C6D05CD}" type="slidenum">
              <a:rPr lang="en-US" altLang="en-US"/>
              <a:pPr>
                <a:defRPr/>
              </a:pPr>
              <a:t>‹#›</a:t>
            </a:fld>
            <a:endParaRPr lang="en-US" altLang="en-US"/>
          </a:p>
        </p:txBody>
      </p:sp>
    </p:spTree>
    <p:extLst>
      <p:ext uri="{BB962C8B-B14F-4D97-AF65-F5344CB8AC3E}">
        <p14:creationId xmlns:p14="http://schemas.microsoft.com/office/powerpoint/2010/main" val="36117606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Tuesday, January 9, 2024</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699945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71AB0B38-601D-49E0-9922-BEDDA4D94C7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1E652CC3-3323-42E9-9042-CBE3485F697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a:extLst>
              <a:ext uri="{FF2B5EF4-FFF2-40B4-BE49-F238E27FC236}">
                <a16:creationId xmlns:a16="http://schemas.microsoft.com/office/drawing/2014/main" id="{6CB54A14-D01E-4C65-B4F1-116F756036A9}"/>
              </a:ext>
            </a:extLst>
          </p:cNvPr>
          <p:cNvSpPr>
            <a:spLocks noGrp="1" noChangeArrowheads="1"/>
          </p:cNvSpPr>
          <p:nvPr>
            <p:ph type="sldNum" sz="quarter" idx="12"/>
          </p:nvPr>
        </p:nvSpPr>
        <p:spPr>
          <a:ln/>
        </p:spPr>
        <p:txBody>
          <a:bodyPr/>
          <a:lstStyle>
            <a:lvl1pPr>
              <a:defRPr/>
            </a:lvl1pPr>
          </a:lstStyle>
          <a:p>
            <a:pPr>
              <a:defRPr/>
            </a:pPr>
            <a:fld id="{38796F67-9EF2-478E-9CBD-AF3FE26E80E7}" type="slidenum">
              <a:rPr lang="en-US" altLang="en-US"/>
              <a:pPr>
                <a:defRPr/>
              </a:pPr>
              <a:t>‹#›</a:t>
            </a:fld>
            <a:endParaRPr lang="en-US" altLang="en-US"/>
          </a:p>
        </p:txBody>
      </p:sp>
    </p:spTree>
    <p:extLst>
      <p:ext uri="{BB962C8B-B14F-4D97-AF65-F5344CB8AC3E}">
        <p14:creationId xmlns:p14="http://schemas.microsoft.com/office/powerpoint/2010/main" val="180921534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4B78ADE4-C24D-4460-990D-FC4FE043FA5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683AF018-46B5-493F-9053-ECFCB094DE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347B805E-56E5-4A05-98E9-C455A94D4ABF}"/>
              </a:ext>
            </a:extLst>
          </p:cNvPr>
          <p:cNvSpPr>
            <a:spLocks noGrp="1" noChangeArrowheads="1"/>
          </p:cNvSpPr>
          <p:nvPr>
            <p:ph type="sldNum" sz="quarter" idx="12"/>
          </p:nvPr>
        </p:nvSpPr>
        <p:spPr>
          <a:ln/>
        </p:spPr>
        <p:txBody>
          <a:bodyPr/>
          <a:lstStyle>
            <a:lvl1pPr>
              <a:defRPr/>
            </a:lvl1pPr>
          </a:lstStyle>
          <a:p>
            <a:pPr>
              <a:defRPr/>
            </a:pPr>
            <a:fld id="{0AF62CE3-3A13-4629-8867-990B002462E4}" type="slidenum">
              <a:rPr lang="en-US" altLang="en-US"/>
              <a:pPr>
                <a:defRPr/>
              </a:pPr>
              <a:t>‹#›</a:t>
            </a:fld>
            <a:endParaRPr lang="en-US" altLang="en-US"/>
          </a:p>
        </p:txBody>
      </p:sp>
    </p:spTree>
    <p:extLst>
      <p:ext uri="{BB962C8B-B14F-4D97-AF65-F5344CB8AC3E}">
        <p14:creationId xmlns:p14="http://schemas.microsoft.com/office/powerpoint/2010/main" val="153867056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1000" y="381000"/>
            <a:ext cx="2514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27200" y="381000"/>
            <a:ext cx="73406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5F88A5AE-C3F7-42E5-B5C7-4B3210E1DCE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36FE18E2-C02B-4F4A-9C5E-743EB8A037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0007B169-FB1D-4E78-AB43-80D31D49978A}"/>
              </a:ext>
            </a:extLst>
          </p:cNvPr>
          <p:cNvSpPr>
            <a:spLocks noGrp="1" noChangeArrowheads="1"/>
          </p:cNvSpPr>
          <p:nvPr>
            <p:ph type="sldNum" sz="quarter" idx="12"/>
          </p:nvPr>
        </p:nvSpPr>
        <p:spPr>
          <a:ln/>
        </p:spPr>
        <p:txBody>
          <a:bodyPr/>
          <a:lstStyle>
            <a:lvl1pPr>
              <a:defRPr/>
            </a:lvl1pPr>
          </a:lstStyle>
          <a:p>
            <a:pPr>
              <a:defRPr/>
            </a:pPr>
            <a:fld id="{DA6D15D1-27FD-4400-BC9C-F2B51DA306AE}" type="slidenum">
              <a:rPr lang="en-US" altLang="en-US"/>
              <a:pPr>
                <a:defRPr/>
              </a:pPr>
              <a:t>‹#›</a:t>
            </a:fld>
            <a:endParaRPr lang="en-US" altLang="en-US"/>
          </a:p>
        </p:txBody>
      </p:sp>
    </p:spTree>
    <p:extLst>
      <p:ext uri="{BB962C8B-B14F-4D97-AF65-F5344CB8AC3E}">
        <p14:creationId xmlns:p14="http://schemas.microsoft.com/office/powerpoint/2010/main" val="322671380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482C63F-09F0-4AE6-9192-911E04BF2659}"/>
              </a:ext>
            </a:extLst>
          </p:cNvPr>
          <p:cNvGrpSpPr>
            <a:grpSpLocks/>
          </p:cNvGrpSpPr>
          <p:nvPr/>
        </p:nvGrpSpPr>
        <p:grpSpPr bwMode="auto">
          <a:xfrm>
            <a:off x="0" y="1"/>
            <a:ext cx="2438400" cy="6856413"/>
            <a:chOff x="0" y="0"/>
            <a:chExt cx="1152" cy="4319"/>
          </a:xfrm>
        </p:grpSpPr>
        <p:sp>
          <p:nvSpPr>
            <p:cNvPr id="5" name="Rectangle 3">
              <a:extLst>
                <a:ext uri="{FF2B5EF4-FFF2-40B4-BE49-F238E27FC236}">
                  <a16:creationId xmlns:a16="http://schemas.microsoft.com/office/drawing/2014/main" id="{865F29A3-4801-4FF2-8AA4-77C3C700BCFF}"/>
                </a:ext>
              </a:extLst>
            </p:cNvPr>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ffectLst>
              <a:outerShdw dist="45791" dir="12821404" algn="ctr" rotWithShape="0">
                <a:srgbClr val="808080">
                  <a:alpha val="50000"/>
                </a:srgbClr>
              </a:outerShdw>
            </a:effec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endParaRPr lang="en-US" altLang="en-US" sz="2400">
                <a:latin typeface="Arial Rounded MT Bold" panose="020F0704030504030204" pitchFamily="34" charset="0"/>
              </a:endParaRPr>
            </a:p>
          </p:txBody>
        </p:sp>
        <p:sp>
          <p:nvSpPr>
            <p:cNvPr id="6" name="Rectangle 4">
              <a:extLst>
                <a:ext uri="{FF2B5EF4-FFF2-40B4-BE49-F238E27FC236}">
                  <a16:creationId xmlns:a16="http://schemas.microsoft.com/office/drawing/2014/main" id="{B8E992FE-705F-4716-AD2F-F212A13810F9}"/>
                </a:ext>
              </a:extLst>
            </p:cNvPr>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ffectLst>
              <a:outerShdw dist="45791" dir="12821404" algn="ctr" rotWithShape="0">
                <a:srgbClr val="808080">
                  <a:alpha val="50000"/>
                </a:srgbClr>
              </a:outerShdw>
            </a:effec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endParaRPr lang="en-US" altLang="en-US" sz="2400">
                <a:latin typeface="Arial Rounded MT Bold" panose="020F0704030504030204" pitchFamily="34" charset="0"/>
              </a:endParaRPr>
            </a:p>
          </p:txBody>
        </p:sp>
        <p:pic>
          <p:nvPicPr>
            <p:cNvPr id="7" name="Picture 5">
              <a:extLst>
                <a:ext uri="{FF2B5EF4-FFF2-40B4-BE49-F238E27FC236}">
                  <a16:creationId xmlns:a16="http://schemas.microsoft.com/office/drawing/2014/main" id="{64097B96-2603-4140-A880-6A83DB7389A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ffectLst>
              <a:outerShdw dist="45791" dir="12821404" algn="ctr" rotWithShape="0">
                <a:srgbClr val="80808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102" name="Rectangle 6"/>
          <p:cNvSpPr>
            <a:spLocks noGrp="1" noChangeArrowheads="1"/>
          </p:cNvSpPr>
          <p:nvPr>
            <p:ph type="ctrTitle" sz="quarter"/>
          </p:nvPr>
        </p:nvSpPr>
        <p:spPr>
          <a:xfrm>
            <a:off x="2641601" y="1828800"/>
            <a:ext cx="9446684" cy="1981200"/>
          </a:xfrm>
        </p:spPr>
        <p:txBody>
          <a:bodyPr/>
          <a:lstStyle>
            <a:lvl1pPr>
              <a:defRPr sz="6000"/>
            </a:lvl1pPr>
          </a:lstStyle>
          <a:p>
            <a:pPr lvl="0"/>
            <a:r>
              <a:rPr lang="en-US" altLang="en-US" noProof="0"/>
              <a:t>Click to edit Master title style</a:t>
            </a:r>
          </a:p>
        </p:txBody>
      </p:sp>
      <p:sp>
        <p:nvSpPr>
          <p:cNvPr id="4103" name="Rectangle 7"/>
          <p:cNvSpPr>
            <a:spLocks noGrp="1" noChangeArrowheads="1"/>
          </p:cNvSpPr>
          <p:nvPr>
            <p:ph type="subTitle" sz="quarter" idx="1"/>
          </p:nvPr>
        </p:nvSpPr>
        <p:spPr>
          <a:xfrm>
            <a:off x="2641600" y="4038600"/>
            <a:ext cx="8534400" cy="1752600"/>
          </a:xfrm>
        </p:spPr>
        <p:txBody>
          <a:bodyPr/>
          <a:lstStyle>
            <a:lvl1pPr marL="0" indent="0" algn="ctr">
              <a:buFontTx/>
              <a:buNone/>
              <a:defRPr/>
            </a:lvl1pPr>
          </a:lstStyle>
          <a:p>
            <a:pPr lvl="0"/>
            <a:r>
              <a:rPr lang="en-US" altLang="en-US" noProof="0"/>
              <a:t>Click to edit Master subtitle style</a:t>
            </a:r>
          </a:p>
        </p:txBody>
      </p:sp>
      <p:sp>
        <p:nvSpPr>
          <p:cNvPr id="8" name="Rectangle 8">
            <a:extLst>
              <a:ext uri="{FF2B5EF4-FFF2-40B4-BE49-F238E27FC236}">
                <a16:creationId xmlns:a16="http://schemas.microsoft.com/office/drawing/2014/main" id="{56A262C8-2D93-4231-A4AE-A2E404823ACB}"/>
              </a:ext>
            </a:extLst>
          </p:cNvPr>
          <p:cNvSpPr>
            <a:spLocks noGrp="1" noChangeArrowheads="1"/>
          </p:cNvSpPr>
          <p:nvPr>
            <p:ph type="dt" sz="quarter" idx="10"/>
          </p:nvPr>
        </p:nvSpPr>
        <p:spPr/>
        <p:txBody>
          <a:bodyPr/>
          <a:lstStyle>
            <a:lvl1pPr>
              <a:defRPr>
                <a:solidFill>
                  <a:srgbClr val="EAEAEA"/>
                </a:solidFill>
              </a:defRPr>
            </a:lvl1pPr>
          </a:lstStyle>
          <a:p>
            <a:pPr>
              <a:defRPr/>
            </a:pPr>
            <a:endParaRPr lang="en-US" altLang="en-US"/>
          </a:p>
        </p:txBody>
      </p:sp>
      <p:sp>
        <p:nvSpPr>
          <p:cNvPr id="9" name="Rectangle 9">
            <a:extLst>
              <a:ext uri="{FF2B5EF4-FFF2-40B4-BE49-F238E27FC236}">
                <a16:creationId xmlns:a16="http://schemas.microsoft.com/office/drawing/2014/main" id="{C5ADA631-F414-4464-B408-AE6C5AD42819}"/>
              </a:ext>
            </a:extLst>
          </p:cNvPr>
          <p:cNvSpPr>
            <a:spLocks noGrp="1" noChangeArrowheads="1"/>
          </p:cNvSpPr>
          <p:nvPr>
            <p:ph type="ftr" sz="quarter" idx="11"/>
          </p:nvPr>
        </p:nvSpPr>
        <p:spPr/>
        <p:txBody>
          <a:bodyPr/>
          <a:lstStyle>
            <a:lvl1pPr>
              <a:defRPr>
                <a:solidFill>
                  <a:srgbClr val="EAEAEA"/>
                </a:solidFill>
              </a:defRPr>
            </a:lvl1pPr>
          </a:lstStyle>
          <a:p>
            <a:pPr>
              <a:defRPr/>
            </a:pPr>
            <a:endParaRPr lang="en-US" altLang="en-US"/>
          </a:p>
        </p:txBody>
      </p:sp>
      <p:sp>
        <p:nvSpPr>
          <p:cNvPr id="10" name="Rectangle 10">
            <a:extLst>
              <a:ext uri="{FF2B5EF4-FFF2-40B4-BE49-F238E27FC236}">
                <a16:creationId xmlns:a16="http://schemas.microsoft.com/office/drawing/2014/main" id="{AABBE435-5C7D-49AB-8541-B52779695A6D}"/>
              </a:ext>
            </a:extLst>
          </p:cNvPr>
          <p:cNvSpPr>
            <a:spLocks noGrp="1" noChangeArrowheads="1"/>
          </p:cNvSpPr>
          <p:nvPr>
            <p:ph type="sldNum" sz="quarter" idx="12"/>
          </p:nvPr>
        </p:nvSpPr>
        <p:spPr/>
        <p:txBody>
          <a:bodyPr/>
          <a:lstStyle>
            <a:lvl1pPr>
              <a:defRPr>
                <a:solidFill>
                  <a:srgbClr val="EAEAEA"/>
                </a:solidFill>
              </a:defRPr>
            </a:lvl1pPr>
          </a:lstStyle>
          <a:p>
            <a:pPr>
              <a:defRPr/>
            </a:pPr>
            <a:fld id="{6BF78909-EE54-44B5-8F10-6AB2CB9C0B13}" type="slidenum">
              <a:rPr lang="en-US" altLang="en-US"/>
              <a:pPr>
                <a:defRPr/>
              </a:pPr>
              <a:t>‹#›</a:t>
            </a:fld>
            <a:endParaRPr lang="en-US" altLang="en-US"/>
          </a:p>
        </p:txBody>
      </p:sp>
    </p:spTree>
    <p:extLst>
      <p:ext uri="{BB962C8B-B14F-4D97-AF65-F5344CB8AC3E}">
        <p14:creationId xmlns:p14="http://schemas.microsoft.com/office/powerpoint/2010/main" val="36248538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1D7BF0D7-4FF2-48FA-A5EF-98F38173A8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040935E5-5DE0-4E8B-8A77-842C5928EF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38582B01-21A8-4C10-8EFF-111555BAFC00}"/>
              </a:ext>
            </a:extLst>
          </p:cNvPr>
          <p:cNvSpPr>
            <a:spLocks noGrp="1" noChangeArrowheads="1"/>
          </p:cNvSpPr>
          <p:nvPr>
            <p:ph type="sldNum" sz="quarter" idx="12"/>
          </p:nvPr>
        </p:nvSpPr>
        <p:spPr>
          <a:ln/>
        </p:spPr>
        <p:txBody>
          <a:bodyPr/>
          <a:lstStyle>
            <a:lvl1pPr>
              <a:defRPr/>
            </a:lvl1pPr>
          </a:lstStyle>
          <a:p>
            <a:pPr>
              <a:defRPr/>
            </a:pPr>
            <a:fld id="{36CAD515-0F53-4EF7-A84B-AF19ABCAA8C0}" type="slidenum">
              <a:rPr lang="en-US" altLang="en-US"/>
              <a:pPr>
                <a:defRPr/>
              </a:pPr>
              <a:t>‹#›</a:t>
            </a:fld>
            <a:endParaRPr lang="en-US" altLang="en-US"/>
          </a:p>
        </p:txBody>
      </p:sp>
    </p:spTree>
    <p:extLst>
      <p:ext uri="{BB962C8B-B14F-4D97-AF65-F5344CB8AC3E}">
        <p14:creationId xmlns:p14="http://schemas.microsoft.com/office/powerpoint/2010/main" val="417754148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8">
            <a:extLst>
              <a:ext uri="{FF2B5EF4-FFF2-40B4-BE49-F238E27FC236}">
                <a16:creationId xmlns:a16="http://schemas.microsoft.com/office/drawing/2014/main" id="{4D4F407F-8EAF-4CE0-8489-4A305CCE4FD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24BD75A0-13B7-41B4-9956-D7A8681A3AC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D8BFCBC5-3BA3-4384-A76A-F2B51AC016C3}"/>
              </a:ext>
            </a:extLst>
          </p:cNvPr>
          <p:cNvSpPr>
            <a:spLocks noGrp="1" noChangeArrowheads="1"/>
          </p:cNvSpPr>
          <p:nvPr>
            <p:ph type="sldNum" sz="quarter" idx="12"/>
          </p:nvPr>
        </p:nvSpPr>
        <p:spPr>
          <a:ln/>
        </p:spPr>
        <p:txBody>
          <a:bodyPr/>
          <a:lstStyle>
            <a:lvl1pPr>
              <a:defRPr/>
            </a:lvl1pPr>
          </a:lstStyle>
          <a:p>
            <a:pPr>
              <a:defRPr/>
            </a:pPr>
            <a:fld id="{FF51B406-2F82-4285-BB6C-26278136C483}" type="slidenum">
              <a:rPr lang="en-US" altLang="en-US"/>
              <a:pPr>
                <a:defRPr/>
              </a:pPr>
              <a:t>‹#›</a:t>
            </a:fld>
            <a:endParaRPr lang="en-US" altLang="en-US"/>
          </a:p>
        </p:txBody>
      </p:sp>
    </p:spTree>
    <p:extLst>
      <p:ext uri="{BB962C8B-B14F-4D97-AF65-F5344CB8AC3E}">
        <p14:creationId xmlns:p14="http://schemas.microsoft.com/office/powerpoint/2010/main" val="271308964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27200" y="2133600"/>
            <a:ext cx="492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0" y="2133600"/>
            <a:ext cx="492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5B0C7AC8-CE45-47BE-B276-2B43B422FD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6A9C2495-E22F-4A45-B07D-E7073A2B79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a:extLst>
              <a:ext uri="{FF2B5EF4-FFF2-40B4-BE49-F238E27FC236}">
                <a16:creationId xmlns:a16="http://schemas.microsoft.com/office/drawing/2014/main" id="{76E30645-081F-478F-993C-4935E4280057}"/>
              </a:ext>
            </a:extLst>
          </p:cNvPr>
          <p:cNvSpPr>
            <a:spLocks noGrp="1" noChangeArrowheads="1"/>
          </p:cNvSpPr>
          <p:nvPr>
            <p:ph type="sldNum" sz="quarter" idx="12"/>
          </p:nvPr>
        </p:nvSpPr>
        <p:spPr>
          <a:ln/>
        </p:spPr>
        <p:txBody>
          <a:bodyPr/>
          <a:lstStyle>
            <a:lvl1pPr>
              <a:defRPr/>
            </a:lvl1pPr>
          </a:lstStyle>
          <a:p>
            <a:pPr>
              <a:defRPr/>
            </a:pPr>
            <a:fld id="{ADDA392E-2940-459B-B6B6-3CD21D5946B7}" type="slidenum">
              <a:rPr lang="en-US" altLang="en-US"/>
              <a:pPr>
                <a:defRPr/>
              </a:pPr>
              <a:t>‹#›</a:t>
            </a:fld>
            <a:endParaRPr lang="en-US" altLang="en-US"/>
          </a:p>
        </p:txBody>
      </p:sp>
    </p:spTree>
    <p:extLst>
      <p:ext uri="{BB962C8B-B14F-4D97-AF65-F5344CB8AC3E}">
        <p14:creationId xmlns:p14="http://schemas.microsoft.com/office/powerpoint/2010/main" val="135478026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167895F8-F2A1-4220-9D56-CD0F28CAC94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B33BAAD9-4599-496C-8C2D-9F6EE1E966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0">
            <a:extLst>
              <a:ext uri="{FF2B5EF4-FFF2-40B4-BE49-F238E27FC236}">
                <a16:creationId xmlns:a16="http://schemas.microsoft.com/office/drawing/2014/main" id="{04DA1DF8-B2F5-46D1-B1B3-ED1D9FAD5B3E}"/>
              </a:ext>
            </a:extLst>
          </p:cNvPr>
          <p:cNvSpPr>
            <a:spLocks noGrp="1" noChangeArrowheads="1"/>
          </p:cNvSpPr>
          <p:nvPr>
            <p:ph type="sldNum" sz="quarter" idx="12"/>
          </p:nvPr>
        </p:nvSpPr>
        <p:spPr>
          <a:ln/>
        </p:spPr>
        <p:txBody>
          <a:bodyPr/>
          <a:lstStyle>
            <a:lvl1pPr>
              <a:defRPr/>
            </a:lvl1pPr>
          </a:lstStyle>
          <a:p>
            <a:pPr>
              <a:defRPr/>
            </a:pPr>
            <a:fld id="{0BE90195-0346-4BC9-A2B5-2D590CE99C99}" type="slidenum">
              <a:rPr lang="en-US" altLang="en-US"/>
              <a:pPr>
                <a:defRPr/>
              </a:pPr>
              <a:t>‹#›</a:t>
            </a:fld>
            <a:endParaRPr lang="en-US" altLang="en-US"/>
          </a:p>
        </p:txBody>
      </p:sp>
    </p:spTree>
    <p:extLst>
      <p:ext uri="{BB962C8B-B14F-4D97-AF65-F5344CB8AC3E}">
        <p14:creationId xmlns:p14="http://schemas.microsoft.com/office/powerpoint/2010/main" val="390514387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60A05580-7C47-4B4D-9D37-87AFBCD9A61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995CDACF-B8D1-4B72-83C6-7D59DAA506D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0">
            <a:extLst>
              <a:ext uri="{FF2B5EF4-FFF2-40B4-BE49-F238E27FC236}">
                <a16:creationId xmlns:a16="http://schemas.microsoft.com/office/drawing/2014/main" id="{26AD67FE-C5FF-4F71-B2E5-BFED8D566EDC}"/>
              </a:ext>
            </a:extLst>
          </p:cNvPr>
          <p:cNvSpPr>
            <a:spLocks noGrp="1" noChangeArrowheads="1"/>
          </p:cNvSpPr>
          <p:nvPr>
            <p:ph type="sldNum" sz="quarter" idx="12"/>
          </p:nvPr>
        </p:nvSpPr>
        <p:spPr>
          <a:ln/>
        </p:spPr>
        <p:txBody>
          <a:bodyPr/>
          <a:lstStyle>
            <a:lvl1pPr>
              <a:defRPr/>
            </a:lvl1pPr>
          </a:lstStyle>
          <a:p>
            <a:pPr>
              <a:defRPr/>
            </a:pPr>
            <a:fld id="{6A38FFB4-BD08-46AB-A29A-16A831F984E4}" type="slidenum">
              <a:rPr lang="en-US" altLang="en-US"/>
              <a:pPr>
                <a:defRPr/>
              </a:pPr>
              <a:t>‹#›</a:t>
            </a:fld>
            <a:endParaRPr lang="en-US" altLang="en-US"/>
          </a:p>
        </p:txBody>
      </p:sp>
    </p:spTree>
    <p:extLst>
      <p:ext uri="{BB962C8B-B14F-4D97-AF65-F5344CB8AC3E}">
        <p14:creationId xmlns:p14="http://schemas.microsoft.com/office/powerpoint/2010/main" val="238008631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225912CE-0D2F-4028-B65B-E2EBD239779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9">
            <a:extLst>
              <a:ext uri="{FF2B5EF4-FFF2-40B4-BE49-F238E27FC236}">
                <a16:creationId xmlns:a16="http://schemas.microsoft.com/office/drawing/2014/main" id="{699C970A-153E-4533-920B-19412957B2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0">
            <a:extLst>
              <a:ext uri="{FF2B5EF4-FFF2-40B4-BE49-F238E27FC236}">
                <a16:creationId xmlns:a16="http://schemas.microsoft.com/office/drawing/2014/main" id="{29C89B9A-BC5A-495F-8E4A-6B3BFBFC2C01}"/>
              </a:ext>
            </a:extLst>
          </p:cNvPr>
          <p:cNvSpPr>
            <a:spLocks noGrp="1" noChangeArrowheads="1"/>
          </p:cNvSpPr>
          <p:nvPr>
            <p:ph type="sldNum" sz="quarter" idx="12"/>
          </p:nvPr>
        </p:nvSpPr>
        <p:spPr>
          <a:ln/>
        </p:spPr>
        <p:txBody>
          <a:bodyPr/>
          <a:lstStyle>
            <a:lvl1pPr>
              <a:defRPr/>
            </a:lvl1pPr>
          </a:lstStyle>
          <a:p>
            <a:pPr>
              <a:defRPr/>
            </a:pPr>
            <a:fld id="{6A580D9C-BD03-41FE-AA2C-E83BA954296B}" type="slidenum">
              <a:rPr lang="en-US" altLang="en-US"/>
              <a:pPr>
                <a:defRPr/>
              </a:pPr>
              <a:t>‹#›</a:t>
            </a:fld>
            <a:endParaRPr lang="en-US" altLang="en-US"/>
          </a:p>
        </p:txBody>
      </p:sp>
    </p:spTree>
    <p:extLst>
      <p:ext uri="{BB962C8B-B14F-4D97-AF65-F5344CB8AC3E}">
        <p14:creationId xmlns:p14="http://schemas.microsoft.com/office/powerpoint/2010/main" val="221334421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Tuesday, January 9, 2024</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074283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C41BD600-2C27-489F-BA0C-83FEE65A8B0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936E4499-0CEB-48A3-A31C-8C70E2D331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a:extLst>
              <a:ext uri="{FF2B5EF4-FFF2-40B4-BE49-F238E27FC236}">
                <a16:creationId xmlns:a16="http://schemas.microsoft.com/office/drawing/2014/main" id="{E81D5D93-5397-4240-B080-61C369B7C097}"/>
              </a:ext>
            </a:extLst>
          </p:cNvPr>
          <p:cNvSpPr>
            <a:spLocks noGrp="1" noChangeArrowheads="1"/>
          </p:cNvSpPr>
          <p:nvPr>
            <p:ph type="sldNum" sz="quarter" idx="12"/>
          </p:nvPr>
        </p:nvSpPr>
        <p:spPr>
          <a:ln/>
        </p:spPr>
        <p:txBody>
          <a:bodyPr/>
          <a:lstStyle>
            <a:lvl1pPr>
              <a:defRPr/>
            </a:lvl1pPr>
          </a:lstStyle>
          <a:p>
            <a:pPr>
              <a:defRPr/>
            </a:pPr>
            <a:fld id="{0C66DF87-3461-478E-9F98-DEBBDE2A114D}" type="slidenum">
              <a:rPr lang="en-US" altLang="en-US"/>
              <a:pPr>
                <a:defRPr/>
              </a:pPr>
              <a:t>‹#›</a:t>
            </a:fld>
            <a:endParaRPr lang="en-US" altLang="en-US"/>
          </a:p>
        </p:txBody>
      </p:sp>
    </p:spTree>
    <p:extLst>
      <p:ext uri="{BB962C8B-B14F-4D97-AF65-F5344CB8AC3E}">
        <p14:creationId xmlns:p14="http://schemas.microsoft.com/office/powerpoint/2010/main" val="147060574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B1025D8C-AC24-4ED4-8411-90E6D4D6FCD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54053B35-26B9-41B4-9C27-8FB4480793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a:extLst>
              <a:ext uri="{FF2B5EF4-FFF2-40B4-BE49-F238E27FC236}">
                <a16:creationId xmlns:a16="http://schemas.microsoft.com/office/drawing/2014/main" id="{6E81A793-F13E-4F03-B178-C7789BE9005C}"/>
              </a:ext>
            </a:extLst>
          </p:cNvPr>
          <p:cNvSpPr>
            <a:spLocks noGrp="1" noChangeArrowheads="1"/>
          </p:cNvSpPr>
          <p:nvPr>
            <p:ph type="sldNum" sz="quarter" idx="12"/>
          </p:nvPr>
        </p:nvSpPr>
        <p:spPr>
          <a:ln/>
        </p:spPr>
        <p:txBody>
          <a:bodyPr/>
          <a:lstStyle>
            <a:lvl1pPr>
              <a:defRPr/>
            </a:lvl1pPr>
          </a:lstStyle>
          <a:p>
            <a:pPr>
              <a:defRPr/>
            </a:pPr>
            <a:fld id="{EEE9CB33-E479-4F75-8C3D-E62B0A8381A6}" type="slidenum">
              <a:rPr lang="en-US" altLang="en-US"/>
              <a:pPr>
                <a:defRPr/>
              </a:pPr>
              <a:t>‹#›</a:t>
            </a:fld>
            <a:endParaRPr lang="en-US" altLang="en-US"/>
          </a:p>
        </p:txBody>
      </p:sp>
    </p:spTree>
    <p:extLst>
      <p:ext uri="{BB962C8B-B14F-4D97-AF65-F5344CB8AC3E}">
        <p14:creationId xmlns:p14="http://schemas.microsoft.com/office/powerpoint/2010/main" val="33926759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E950490A-9308-48ED-AA96-597495D4B6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412C2201-5F78-4C55-97FA-D0DCCD215E7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4D846A45-ED44-4A83-9ABF-4864736F869D}"/>
              </a:ext>
            </a:extLst>
          </p:cNvPr>
          <p:cNvSpPr>
            <a:spLocks noGrp="1" noChangeArrowheads="1"/>
          </p:cNvSpPr>
          <p:nvPr>
            <p:ph type="sldNum" sz="quarter" idx="12"/>
          </p:nvPr>
        </p:nvSpPr>
        <p:spPr>
          <a:ln/>
        </p:spPr>
        <p:txBody>
          <a:bodyPr/>
          <a:lstStyle>
            <a:lvl1pPr>
              <a:defRPr/>
            </a:lvl1pPr>
          </a:lstStyle>
          <a:p>
            <a:pPr>
              <a:defRPr/>
            </a:pPr>
            <a:fld id="{DFC4F8B2-38BE-4471-8B57-465CC45CB5B4}" type="slidenum">
              <a:rPr lang="en-US" altLang="en-US"/>
              <a:pPr>
                <a:defRPr/>
              </a:pPr>
              <a:t>‹#›</a:t>
            </a:fld>
            <a:endParaRPr lang="en-US" altLang="en-US"/>
          </a:p>
        </p:txBody>
      </p:sp>
    </p:spTree>
    <p:extLst>
      <p:ext uri="{BB962C8B-B14F-4D97-AF65-F5344CB8AC3E}">
        <p14:creationId xmlns:p14="http://schemas.microsoft.com/office/powerpoint/2010/main" val="381614871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1000" y="381000"/>
            <a:ext cx="2514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27200" y="381000"/>
            <a:ext cx="73406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4D28A248-EAFA-4D24-A837-F4FFE88D904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0E43AC48-B5B6-4880-8239-95091B5BC6D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7DF94E67-E03D-4D68-B95D-8DE4844E6D84}"/>
              </a:ext>
            </a:extLst>
          </p:cNvPr>
          <p:cNvSpPr>
            <a:spLocks noGrp="1" noChangeArrowheads="1"/>
          </p:cNvSpPr>
          <p:nvPr>
            <p:ph type="sldNum" sz="quarter" idx="12"/>
          </p:nvPr>
        </p:nvSpPr>
        <p:spPr>
          <a:ln/>
        </p:spPr>
        <p:txBody>
          <a:bodyPr/>
          <a:lstStyle>
            <a:lvl1pPr>
              <a:defRPr/>
            </a:lvl1pPr>
          </a:lstStyle>
          <a:p>
            <a:pPr>
              <a:defRPr/>
            </a:pPr>
            <a:fld id="{696ED792-E1CD-4CC5-B74F-AE131E59CE89}" type="slidenum">
              <a:rPr lang="en-US" altLang="en-US"/>
              <a:pPr>
                <a:defRPr/>
              </a:pPr>
              <a:t>‹#›</a:t>
            </a:fld>
            <a:endParaRPr lang="en-US" altLang="en-US"/>
          </a:p>
        </p:txBody>
      </p:sp>
    </p:spTree>
    <p:extLst>
      <p:ext uri="{BB962C8B-B14F-4D97-AF65-F5344CB8AC3E}">
        <p14:creationId xmlns:p14="http://schemas.microsoft.com/office/powerpoint/2010/main" val="354452868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9C605C28-E77E-48BA-AE8A-9A9A00B9B1DF}"/>
              </a:ext>
            </a:extLst>
          </p:cNvPr>
          <p:cNvGrpSpPr>
            <a:grpSpLocks/>
          </p:cNvGrpSpPr>
          <p:nvPr/>
        </p:nvGrpSpPr>
        <p:grpSpPr bwMode="auto">
          <a:xfrm>
            <a:off x="-2117" y="-1588"/>
            <a:ext cx="12192001" cy="6846888"/>
            <a:chOff x="-1" y="-1"/>
            <a:chExt cx="5760" cy="4313"/>
          </a:xfrm>
        </p:grpSpPr>
        <p:grpSp>
          <p:nvGrpSpPr>
            <p:cNvPr id="5" name="Group 8">
              <a:extLst>
                <a:ext uri="{FF2B5EF4-FFF2-40B4-BE49-F238E27FC236}">
                  <a16:creationId xmlns:a16="http://schemas.microsoft.com/office/drawing/2014/main" id="{40C68945-D1B3-4BCA-A19C-A567FFE83614}"/>
                </a:ext>
              </a:extLst>
            </p:cNvPr>
            <p:cNvGrpSpPr>
              <a:grpSpLocks/>
            </p:cNvGrpSpPr>
            <p:nvPr/>
          </p:nvGrpSpPr>
          <p:grpSpPr bwMode="auto">
            <a:xfrm>
              <a:off x="475" y="587"/>
              <a:ext cx="31" cy="511"/>
              <a:chOff x="475" y="587"/>
              <a:chExt cx="31" cy="511"/>
            </a:xfrm>
          </p:grpSpPr>
          <p:sp>
            <p:nvSpPr>
              <p:cNvPr id="267" name="Oval 9">
                <a:extLst>
                  <a:ext uri="{FF2B5EF4-FFF2-40B4-BE49-F238E27FC236}">
                    <a16:creationId xmlns:a16="http://schemas.microsoft.com/office/drawing/2014/main" id="{48EEC2CB-3D4A-4FC3-B845-427F6D679267}"/>
                  </a:ext>
                </a:extLst>
              </p:cNvPr>
              <p:cNvSpPr>
                <a:spLocks noChangeArrowheads="1"/>
              </p:cNvSpPr>
              <p:nvPr/>
            </p:nvSpPr>
            <p:spPr bwMode="ltGray">
              <a:xfrm>
                <a:off x="475"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8" name="Oval 10">
                <a:extLst>
                  <a:ext uri="{FF2B5EF4-FFF2-40B4-BE49-F238E27FC236}">
                    <a16:creationId xmlns:a16="http://schemas.microsoft.com/office/drawing/2014/main" id="{F8CD956C-C149-4AD1-901B-03D525B04776}"/>
                  </a:ext>
                </a:extLst>
              </p:cNvPr>
              <p:cNvSpPr>
                <a:spLocks noChangeArrowheads="1"/>
              </p:cNvSpPr>
              <p:nvPr/>
            </p:nvSpPr>
            <p:spPr bwMode="ltGray">
              <a:xfrm>
                <a:off x="475"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6" name="Group 11">
              <a:extLst>
                <a:ext uri="{FF2B5EF4-FFF2-40B4-BE49-F238E27FC236}">
                  <a16:creationId xmlns:a16="http://schemas.microsoft.com/office/drawing/2014/main" id="{21A7BD98-48AA-495C-B68E-A26670896640}"/>
                </a:ext>
              </a:extLst>
            </p:cNvPr>
            <p:cNvGrpSpPr>
              <a:grpSpLocks/>
            </p:cNvGrpSpPr>
            <p:nvPr/>
          </p:nvGrpSpPr>
          <p:grpSpPr bwMode="auto">
            <a:xfrm>
              <a:off x="-1" y="-1"/>
              <a:ext cx="5760" cy="4313"/>
              <a:chOff x="-1" y="-1"/>
              <a:chExt cx="5760" cy="4313"/>
            </a:xfrm>
          </p:grpSpPr>
          <p:grpSp>
            <p:nvGrpSpPr>
              <p:cNvPr id="7" name="Group 12">
                <a:extLst>
                  <a:ext uri="{FF2B5EF4-FFF2-40B4-BE49-F238E27FC236}">
                    <a16:creationId xmlns:a16="http://schemas.microsoft.com/office/drawing/2014/main" id="{0B955069-1164-42B7-AA42-C79ED0E2F851}"/>
                  </a:ext>
                </a:extLst>
              </p:cNvPr>
              <p:cNvGrpSpPr>
                <a:grpSpLocks/>
              </p:cNvGrpSpPr>
              <p:nvPr/>
            </p:nvGrpSpPr>
            <p:grpSpPr bwMode="auto">
              <a:xfrm>
                <a:off x="475" y="11"/>
                <a:ext cx="31" cy="511"/>
                <a:chOff x="475" y="11"/>
                <a:chExt cx="31" cy="511"/>
              </a:xfrm>
            </p:grpSpPr>
            <p:sp>
              <p:nvSpPr>
                <p:cNvPr id="265" name="Oval 13">
                  <a:extLst>
                    <a:ext uri="{FF2B5EF4-FFF2-40B4-BE49-F238E27FC236}">
                      <a16:creationId xmlns:a16="http://schemas.microsoft.com/office/drawing/2014/main" id="{7AFC0633-171B-4D76-A924-22D7A410B095}"/>
                    </a:ext>
                  </a:extLst>
                </p:cNvPr>
                <p:cNvSpPr>
                  <a:spLocks noChangeArrowheads="1"/>
                </p:cNvSpPr>
                <p:nvPr/>
              </p:nvSpPr>
              <p:spPr bwMode="ltGray">
                <a:xfrm>
                  <a:off x="475"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6" name="Oval 14">
                  <a:extLst>
                    <a:ext uri="{FF2B5EF4-FFF2-40B4-BE49-F238E27FC236}">
                      <a16:creationId xmlns:a16="http://schemas.microsoft.com/office/drawing/2014/main" id="{356ABAD6-0A4F-42B7-96F8-F5DF2D898487}"/>
                    </a:ext>
                  </a:extLst>
                </p:cNvPr>
                <p:cNvSpPr>
                  <a:spLocks noChangeArrowheads="1"/>
                </p:cNvSpPr>
                <p:nvPr/>
              </p:nvSpPr>
              <p:spPr bwMode="ltGray">
                <a:xfrm>
                  <a:off x="475"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8" name="Group 15">
                <a:extLst>
                  <a:ext uri="{FF2B5EF4-FFF2-40B4-BE49-F238E27FC236}">
                    <a16:creationId xmlns:a16="http://schemas.microsoft.com/office/drawing/2014/main" id="{151DD964-A901-4E05-B8D5-61C96949A8F3}"/>
                  </a:ext>
                </a:extLst>
              </p:cNvPr>
              <p:cNvGrpSpPr>
                <a:grpSpLocks/>
              </p:cNvGrpSpPr>
              <p:nvPr/>
            </p:nvGrpSpPr>
            <p:grpSpPr bwMode="auto">
              <a:xfrm>
                <a:off x="-1" y="-1"/>
                <a:ext cx="5760" cy="4313"/>
                <a:chOff x="-1" y="-1"/>
                <a:chExt cx="5760" cy="4313"/>
              </a:xfrm>
            </p:grpSpPr>
            <p:sp>
              <p:nvSpPr>
                <p:cNvPr id="12" name="Rectangle 16">
                  <a:extLst>
                    <a:ext uri="{FF2B5EF4-FFF2-40B4-BE49-F238E27FC236}">
                      <a16:creationId xmlns:a16="http://schemas.microsoft.com/office/drawing/2014/main" id="{8C3B57DC-9976-40F4-BD5C-508D6C2AADDE}"/>
                    </a:ext>
                  </a:extLst>
                </p:cNvPr>
                <p:cNvSpPr>
                  <a:spLocks noChangeArrowheads="1"/>
                </p:cNvSpPr>
                <p:nvPr/>
              </p:nvSpPr>
              <p:spPr bwMode="ltGray">
                <a:xfrm>
                  <a:off x="0" y="0"/>
                  <a:ext cx="480" cy="4312"/>
                </a:xfrm>
                <a:prstGeom prst="rect">
                  <a:avLst/>
                </a:prstGeom>
                <a:solidFill>
                  <a:schemeClr val="bg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3" name="Rectangle 17">
                  <a:extLst>
                    <a:ext uri="{FF2B5EF4-FFF2-40B4-BE49-F238E27FC236}">
                      <a16:creationId xmlns:a16="http://schemas.microsoft.com/office/drawing/2014/main" id="{4133B589-33C2-44F3-A9A4-0064EC4C1C23}"/>
                    </a:ext>
                  </a:extLst>
                </p:cNvPr>
                <p:cNvSpPr>
                  <a:spLocks noChangeArrowheads="1"/>
                </p:cNvSpPr>
                <p:nvPr/>
              </p:nvSpPr>
              <p:spPr bwMode="ltGray">
                <a:xfrm>
                  <a:off x="-1" y="-1"/>
                  <a:ext cx="5760" cy="1201"/>
                </a:xfrm>
                <a:prstGeom prst="rect">
                  <a:avLst/>
                </a:prstGeom>
                <a:solidFill>
                  <a:schemeClr val="bg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nvGrpSpPr>
                <p:cNvPr id="14" name="Group 18">
                  <a:extLst>
                    <a:ext uri="{FF2B5EF4-FFF2-40B4-BE49-F238E27FC236}">
                      <a16:creationId xmlns:a16="http://schemas.microsoft.com/office/drawing/2014/main" id="{115E70BC-3238-4308-B7EB-CD12D0AC26E5}"/>
                    </a:ext>
                  </a:extLst>
                </p:cNvPr>
                <p:cNvGrpSpPr>
                  <a:grpSpLocks/>
                </p:cNvGrpSpPr>
                <p:nvPr/>
              </p:nvGrpSpPr>
              <p:grpSpPr bwMode="auto">
                <a:xfrm>
                  <a:off x="5274" y="11"/>
                  <a:ext cx="461" cy="511"/>
                  <a:chOff x="5274" y="11"/>
                  <a:chExt cx="461" cy="511"/>
                </a:xfrm>
              </p:grpSpPr>
              <p:sp>
                <p:nvSpPr>
                  <p:cNvPr id="261" name="Oval 19">
                    <a:extLst>
                      <a:ext uri="{FF2B5EF4-FFF2-40B4-BE49-F238E27FC236}">
                        <a16:creationId xmlns:a16="http://schemas.microsoft.com/office/drawing/2014/main" id="{081562E0-CD6D-4CF0-A9C4-0DD519ADB046}"/>
                      </a:ext>
                    </a:extLst>
                  </p:cNvPr>
                  <p:cNvSpPr>
                    <a:spLocks noChangeArrowheads="1"/>
                  </p:cNvSpPr>
                  <p:nvPr/>
                </p:nvSpPr>
                <p:spPr bwMode="ltGray">
                  <a:xfrm>
                    <a:off x="5486"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2" name="Oval 20">
                    <a:extLst>
                      <a:ext uri="{FF2B5EF4-FFF2-40B4-BE49-F238E27FC236}">
                        <a16:creationId xmlns:a16="http://schemas.microsoft.com/office/drawing/2014/main" id="{6B033AFE-38C3-42FB-8ABF-FDF58B97F6BA}"/>
                      </a:ext>
                    </a:extLst>
                  </p:cNvPr>
                  <p:cNvSpPr>
                    <a:spLocks noChangeArrowheads="1"/>
                  </p:cNvSpPr>
                  <p:nvPr/>
                </p:nvSpPr>
                <p:spPr bwMode="ltGray">
                  <a:xfrm>
                    <a:off x="5274"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3" name="Oval 21">
                    <a:extLst>
                      <a:ext uri="{FF2B5EF4-FFF2-40B4-BE49-F238E27FC236}">
                        <a16:creationId xmlns:a16="http://schemas.microsoft.com/office/drawing/2014/main" id="{461E2AA5-CD63-426E-A67E-752FA2C39B3F}"/>
                      </a:ext>
                    </a:extLst>
                  </p:cNvPr>
                  <p:cNvSpPr>
                    <a:spLocks noChangeArrowheads="1"/>
                  </p:cNvSpPr>
                  <p:nvPr/>
                </p:nvSpPr>
                <p:spPr bwMode="ltGray">
                  <a:xfrm>
                    <a:off x="5536"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4" name="Oval 22">
                    <a:extLst>
                      <a:ext uri="{FF2B5EF4-FFF2-40B4-BE49-F238E27FC236}">
                        <a16:creationId xmlns:a16="http://schemas.microsoft.com/office/drawing/2014/main" id="{03298E54-44B4-4AEF-88FD-D9996F4C7EC4}"/>
                      </a:ext>
                    </a:extLst>
                  </p:cNvPr>
                  <p:cNvSpPr>
                    <a:spLocks noChangeArrowheads="1"/>
                  </p:cNvSpPr>
                  <p:nvPr/>
                </p:nvSpPr>
                <p:spPr bwMode="ltGray">
                  <a:xfrm>
                    <a:off x="5486"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 name="Group 23">
                  <a:extLst>
                    <a:ext uri="{FF2B5EF4-FFF2-40B4-BE49-F238E27FC236}">
                      <a16:creationId xmlns:a16="http://schemas.microsoft.com/office/drawing/2014/main" id="{58D17B86-90B2-4DC1-A5C3-D4F0EF845672}"/>
                    </a:ext>
                  </a:extLst>
                </p:cNvPr>
                <p:cNvGrpSpPr>
                  <a:grpSpLocks/>
                </p:cNvGrpSpPr>
                <p:nvPr/>
              </p:nvGrpSpPr>
              <p:grpSpPr bwMode="auto">
                <a:xfrm>
                  <a:off x="5222" y="11"/>
                  <a:ext cx="32" cy="511"/>
                  <a:chOff x="5222" y="11"/>
                  <a:chExt cx="32" cy="511"/>
                </a:xfrm>
              </p:grpSpPr>
              <p:sp>
                <p:nvSpPr>
                  <p:cNvPr id="259" name="Oval 24">
                    <a:extLst>
                      <a:ext uri="{FF2B5EF4-FFF2-40B4-BE49-F238E27FC236}">
                        <a16:creationId xmlns:a16="http://schemas.microsoft.com/office/drawing/2014/main" id="{0FD38009-A58B-4A94-827A-1053CE757A04}"/>
                      </a:ext>
                    </a:extLst>
                  </p:cNvPr>
                  <p:cNvSpPr>
                    <a:spLocks noChangeArrowheads="1"/>
                  </p:cNvSpPr>
                  <p:nvPr/>
                </p:nvSpPr>
                <p:spPr bwMode="ltGray">
                  <a:xfrm>
                    <a:off x="5222" y="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0" name="Oval 25">
                    <a:extLst>
                      <a:ext uri="{FF2B5EF4-FFF2-40B4-BE49-F238E27FC236}">
                        <a16:creationId xmlns:a16="http://schemas.microsoft.com/office/drawing/2014/main" id="{70F7690B-9D47-4402-8423-E1356571CEFB}"/>
                      </a:ext>
                    </a:extLst>
                  </p:cNvPr>
                  <p:cNvSpPr>
                    <a:spLocks noChangeArrowheads="1"/>
                  </p:cNvSpPr>
                  <p:nvPr/>
                </p:nvSpPr>
                <p:spPr bwMode="ltGray">
                  <a:xfrm>
                    <a:off x="5222" y="298"/>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 name="Group 26">
                  <a:extLst>
                    <a:ext uri="{FF2B5EF4-FFF2-40B4-BE49-F238E27FC236}">
                      <a16:creationId xmlns:a16="http://schemas.microsoft.com/office/drawing/2014/main" id="{394A393E-7B26-4E55-A8F5-3D9D185A7663}"/>
                    </a:ext>
                  </a:extLst>
                </p:cNvPr>
                <p:cNvGrpSpPr>
                  <a:grpSpLocks/>
                </p:cNvGrpSpPr>
                <p:nvPr/>
              </p:nvGrpSpPr>
              <p:grpSpPr bwMode="auto">
                <a:xfrm>
                  <a:off x="4746" y="11"/>
                  <a:ext cx="462" cy="511"/>
                  <a:chOff x="4746" y="11"/>
                  <a:chExt cx="462" cy="511"/>
                </a:xfrm>
              </p:grpSpPr>
              <p:sp>
                <p:nvSpPr>
                  <p:cNvPr id="255" name="Oval 27">
                    <a:extLst>
                      <a:ext uri="{FF2B5EF4-FFF2-40B4-BE49-F238E27FC236}">
                        <a16:creationId xmlns:a16="http://schemas.microsoft.com/office/drawing/2014/main" id="{A77A5870-8454-458E-A362-EB9332FA8653}"/>
                      </a:ext>
                    </a:extLst>
                  </p:cNvPr>
                  <p:cNvSpPr>
                    <a:spLocks noChangeArrowheads="1"/>
                  </p:cNvSpPr>
                  <p:nvPr/>
                </p:nvSpPr>
                <p:spPr bwMode="ltGray">
                  <a:xfrm>
                    <a:off x="4959" y="11"/>
                    <a:ext cx="30"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6" name="Oval 28">
                    <a:extLst>
                      <a:ext uri="{FF2B5EF4-FFF2-40B4-BE49-F238E27FC236}">
                        <a16:creationId xmlns:a16="http://schemas.microsoft.com/office/drawing/2014/main" id="{48DCF7E5-877E-443D-A35D-CCF61BCF22D4}"/>
                      </a:ext>
                    </a:extLst>
                  </p:cNvPr>
                  <p:cNvSpPr>
                    <a:spLocks noChangeArrowheads="1"/>
                  </p:cNvSpPr>
                  <p:nvPr/>
                </p:nvSpPr>
                <p:spPr bwMode="ltGray">
                  <a:xfrm>
                    <a:off x="4746"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7" name="Oval 29">
                    <a:extLst>
                      <a:ext uri="{FF2B5EF4-FFF2-40B4-BE49-F238E27FC236}">
                        <a16:creationId xmlns:a16="http://schemas.microsoft.com/office/drawing/2014/main" id="{8912E043-9C57-4BBA-AFA4-2695E982E589}"/>
                      </a:ext>
                    </a:extLst>
                  </p:cNvPr>
                  <p:cNvSpPr>
                    <a:spLocks noChangeArrowheads="1"/>
                  </p:cNvSpPr>
                  <p:nvPr/>
                </p:nvSpPr>
                <p:spPr bwMode="ltGray">
                  <a:xfrm>
                    <a:off x="5008"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8" name="Oval 30">
                    <a:extLst>
                      <a:ext uri="{FF2B5EF4-FFF2-40B4-BE49-F238E27FC236}">
                        <a16:creationId xmlns:a16="http://schemas.microsoft.com/office/drawing/2014/main" id="{0BF8B720-1187-48FA-900E-4341548B96ED}"/>
                      </a:ext>
                    </a:extLst>
                  </p:cNvPr>
                  <p:cNvSpPr>
                    <a:spLocks noChangeArrowheads="1"/>
                  </p:cNvSpPr>
                  <p:nvPr/>
                </p:nvSpPr>
                <p:spPr bwMode="ltGray">
                  <a:xfrm>
                    <a:off x="4959" y="298"/>
                    <a:ext cx="30"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7" name="Group 31">
                  <a:extLst>
                    <a:ext uri="{FF2B5EF4-FFF2-40B4-BE49-F238E27FC236}">
                      <a16:creationId xmlns:a16="http://schemas.microsoft.com/office/drawing/2014/main" id="{1E397F5E-EB08-44EF-A1BC-53F3090C4990}"/>
                    </a:ext>
                  </a:extLst>
                </p:cNvPr>
                <p:cNvGrpSpPr>
                  <a:grpSpLocks/>
                </p:cNvGrpSpPr>
                <p:nvPr/>
              </p:nvGrpSpPr>
              <p:grpSpPr bwMode="auto">
                <a:xfrm>
                  <a:off x="4694" y="11"/>
                  <a:ext cx="31" cy="511"/>
                  <a:chOff x="4694" y="11"/>
                  <a:chExt cx="31" cy="511"/>
                </a:xfrm>
              </p:grpSpPr>
              <p:sp>
                <p:nvSpPr>
                  <p:cNvPr id="253" name="Oval 32">
                    <a:extLst>
                      <a:ext uri="{FF2B5EF4-FFF2-40B4-BE49-F238E27FC236}">
                        <a16:creationId xmlns:a16="http://schemas.microsoft.com/office/drawing/2014/main" id="{59489054-3C4B-4571-9BCC-2C28FD3465B7}"/>
                      </a:ext>
                    </a:extLst>
                  </p:cNvPr>
                  <p:cNvSpPr>
                    <a:spLocks noChangeArrowheads="1"/>
                  </p:cNvSpPr>
                  <p:nvPr/>
                </p:nvSpPr>
                <p:spPr bwMode="ltGray">
                  <a:xfrm>
                    <a:off x="4694"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4" name="Oval 33">
                    <a:extLst>
                      <a:ext uri="{FF2B5EF4-FFF2-40B4-BE49-F238E27FC236}">
                        <a16:creationId xmlns:a16="http://schemas.microsoft.com/office/drawing/2014/main" id="{81D06D56-A7A4-4618-BB21-72431847B61C}"/>
                      </a:ext>
                    </a:extLst>
                  </p:cNvPr>
                  <p:cNvSpPr>
                    <a:spLocks noChangeArrowheads="1"/>
                  </p:cNvSpPr>
                  <p:nvPr/>
                </p:nvSpPr>
                <p:spPr bwMode="ltGray">
                  <a:xfrm>
                    <a:off x="4694"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8" name="Group 34">
                  <a:extLst>
                    <a:ext uri="{FF2B5EF4-FFF2-40B4-BE49-F238E27FC236}">
                      <a16:creationId xmlns:a16="http://schemas.microsoft.com/office/drawing/2014/main" id="{BE763B8F-8C3B-4AB8-9F2D-9FE3BDE6C0E0}"/>
                    </a:ext>
                  </a:extLst>
                </p:cNvPr>
                <p:cNvGrpSpPr>
                  <a:grpSpLocks/>
                </p:cNvGrpSpPr>
                <p:nvPr/>
              </p:nvGrpSpPr>
              <p:grpSpPr bwMode="auto">
                <a:xfrm>
                  <a:off x="4219" y="11"/>
                  <a:ext cx="461" cy="511"/>
                  <a:chOff x="4219" y="11"/>
                  <a:chExt cx="461" cy="511"/>
                </a:xfrm>
              </p:grpSpPr>
              <p:sp>
                <p:nvSpPr>
                  <p:cNvPr id="249" name="Oval 35">
                    <a:extLst>
                      <a:ext uri="{FF2B5EF4-FFF2-40B4-BE49-F238E27FC236}">
                        <a16:creationId xmlns:a16="http://schemas.microsoft.com/office/drawing/2014/main" id="{FFD1EC7A-D082-4838-B3B1-5ADFE273B424}"/>
                      </a:ext>
                    </a:extLst>
                  </p:cNvPr>
                  <p:cNvSpPr>
                    <a:spLocks noChangeArrowheads="1"/>
                  </p:cNvSpPr>
                  <p:nvPr/>
                </p:nvSpPr>
                <p:spPr bwMode="ltGray">
                  <a:xfrm>
                    <a:off x="4431"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0" name="Oval 36">
                    <a:extLst>
                      <a:ext uri="{FF2B5EF4-FFF2-40B4-BE49-F238E27FC236}">
                        <a16:creationId xmlns:a16="http://schemas.microsoft.com/office/drawing/2014/main" id="{AB0238F3-11EB-450B-9C67-42A7DA9A84B9}"/>
                      </a:ext>
                    </a:extLst>
                  </p:cNvPr>
                  <p:cNvSpPr>
                    <a:spLocks noChangeArrowheads="1"/>
                  </p:cNvSpPr>
                  <p:nvPr/>
                </p:nvSpPr>
                <p:spPr bwMode="ltGray">
                  <a:xfrm>
                    <a:off x="4219"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1" name="Oval 37">
                    <a:extLst>
                      <a:ext uri="{FF2B5EF4-FFF2-40B4-BE49-F238E27FC236}">
                        <a16:creationId xmlns:a16="http://schemas.microsoft.com/office/drawing/2014/main" id="{CB57857D-FFFF-486C-A91D-19EDDE034013}"/>
                      </a:ext>
                    </a:extLst>
                  </p:cNvPr>
                  <p:cNvSpPr>
                    <a:spLocks noChangeArrowheads="1"/>
                  </p:cNvSpPr>
                  <p:nvPr/>
                </p:nvSpPr>
                <p:spPr bwMode="ltGray">
                  <a:xfrm>
                    <a:off x="4481"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2" name="Oval 38">
                    <a:extLst>
                      <a:ext uri="{FF2B5EF4-FFF2-40B4-BE49-F238E27FC236}">
                        <a16:creationId xmlns:a16="http://schemas.microsoft.com/office/drawing/2014/main" id="{F94F87F6-BEBD-409A-A420-708A808E7476}"/>
                      </a:ext>
                    </a:extLst>
                  </p:cNvPr>
                  <p:cNvSpPr>
                    <a:spLocks noChangeArrowheads="1"/>
                  </p:cNvSpPr>
                  <p:nvPr/>
                </p:nvSpPr>
                <p:spPr bwMode="ltGray">
                  <a:xfrm>
                    <a:off x="4431"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9" name="Group 39">
                  <a:extLst>
                    <a:ext uri="{FF2B5EF4-FFF2-40B4-BE49-F238E27FC236}">
                      <a16:creationId xmlns:a16="http://schemas.microsoft.com/office/drawing/2014/main" id="{C615A442-629A-4C69-84CE-1F2C8709193B}"/>
                    </a:ext>
                  </a:extLst>
                </p:cNvPr>
                <p:cNvGrpSpPr>
                  <a:grpSpLocks/>
                </p:cNvGrpSpPr>
                <p:nvPr/>
              </p:nvGrpSpPr>
              <p:grpSpPr bwMode="auto">
                <a:xfrm>
                  <a:off x="4167" y="11"/>
                  <a:ext cx="31" cy="511"/>
                  <a:chOff x="4167" y="11"/>
                  <a:chExt cx="31" cy="511"/>
                </a:xfrm>
              </p:grpSpPr>
              <p:sp>
                <p:nvSpPr>
                  <p:cNvPr id="247" name="Oval 40">
                    <a:extLst>
                      <a:ext uri="{FF2B5EF4-FFF2-40B4-BE49-F238E27FC236}">
                        <a16:creationId xmlns:a16="http://schemas.microsoft.com/office/drawing/2014/main" id="{A053E09D-D453-4E1D-BA54-E2BDE858BBBA}"/>
                      </a:ext>
                    </a:extLst>
                  </p:cNvPr>
                  <p:cNvSpPr>
                    <a:spLocks noChangeArrowheads="1"/>
                  </p:cNvSpPr>
                  <p:nvPr/>
                </p:nvSpPr>
                <p:spPr bwMode="ltGray">
                  <a:xfrm>
                    <a:off x="4167"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8" name="Oval 41">
                    <a:extLst>
                      <a:ext uri="{FF2B5EF4-FFF2-40B4-BE49-F238E27FC236}">
                        <a16:creationId xmlns:a16="http://schemas.microsoft.com/office/drawing/2014/main" id="{BD1F6956-F08D-4FB5-A72F-DE1126031086}"/>
                      </a:ext>
                    </a:extLst>
                  </p:cNvPr>
                  <p:cNvSpPr>
                    <a:spLocks noChangeArrowheads="1"/>
                  </p:cNvSpPr>
                  <p:nvPr/>
                </p:nvSpPr>
                <p:spPr bwMode="ltGray">
                  <a:xfrm>
                    <a:off x="4167"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0" name="Group 42">
                  <a:extLst>
                    <a:ext uri="{FF2B5EF4-FFF2-40B4-BE49-F238E27FC236}">
                      <a16:creationId xmlns:a16="http://schemas.microsoft.com/office/drawing/2014/main" id="{53E20095-D398-4620-ABEA-35B25C41AFE4}"/>
                    </a:ext>
                  </a:extLst>
                </p:cNvPr>
                <p:cNvGrpSpPr>
                  <a:grpSpLocks/>
                </p:cNvGrpSpPr>
                <p:nvPr/>
              </p:nvGrpSpPr>
              <p:grpSpPr bwMode="auto">
                <a:xfrm>
                  <a:off x="3691" y="11"/>
                  <a:ext cx="462" cy="511"/>
                  <a:chOff x="3691" y="11"/>
                  <a:chExt cx="462" cy="511"/>
                </a:xfrm>
              </p:grpSpPr>
              <p:sp>
                <p:nvSpPr>
                  <p:cNvPr id="243" name="Oval 43">
                    <a:extLst>
                      <a:ext uri="{FF2B5EF4-FFF2-40B4-BE49-F238E27FC236}">
                        <a16:creationId xmlns:a16="http://schemas.microsoft.com/office/drawing/2014/main" id="{A05D5ADC-C1AB-4215-BE24-12EF14DD3BC7}"/>
                      </a:ext>
                    </a:extLst>
                  </p:cNvPr>
                  <p:cNvSpPr>
                    <a:spLocks noChangeArrowheads="1"/>
                  </p:cNvSpPr>
                  <p:nvPr/>
                </p:nvSpPr>
                <p:spPr bwMode="ltGray">
                  <a:xfrm>
                    <a:off x="3904"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4" name="Oval 44">
                    <a:extLst>
                      <a:ext uri="{FF2B5EF4-FFF2-40B4-BE49-F238E27FC236}">
                        <a16:creationId xmlns:a16="http://schemas.microsoft.com/office/drawing/2014/main" id="{FC9DBF52-30AC-479D-B322-8143255D2F9D}"/>
                      </a:ext>
                    </a:extLst>
                  </p:cNvPr>
                  <p:cNvSpPr>
                    <a:spLocks noChangeArrowheads="1"/>
                  </p:cNvSpPr>
                  <p:nvPr/>
                </p:nvSpPr>
                <p:spPr bwMode="ltGray">
                  <a:xfrm>
                    <a:off x="3691"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5" name="Oval 45">
                    <a:extLst>
                      <a:ext uri="{FF2B5EF4-FFF2-40B4-BE49-F238E27FC236}">
                        <a16:creationId xmlns:a16="http://schemas.microsoft.com/office/drawing/2014/main" id="{B9BDED3B-6707-4B81-8AC7-D9A82F858160}"/>
                      </a:ext>
                    </a:extLst>
                  </p:cNvPr>
                  <p:cNvSpPr>
                    <a:spLocks noChangeArrowheads="1"/>
                  </p:cNvSpPr>
                  <p:nvPr/>
                </p:nvSpPr>
                <p:spPr bwMode="ltGray">
                  <a:xfrm>
                    <a:off x="3953"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6" name="Oval 46">
                    <a:extLst>
                      <a:ext uri="{FF2B5EF4-FFF2-40B4-BE49-F238E27FC236}">
                        <a16:creationId xmlns:a16="http://schemas.microsoft.com/office/drawing/2014/main" id="{AEA815BB-C66F-4A27-B457-F0CFF19B2312}"/>
                      </a:ext>
                    </a:extLst>
                  </p:cNvPr>
                  <p:cNvSpPr>
                    <a:spLocks noChangeArrowheads="1"/>
                  </p:cNvSpPr>
                  <p:nvPr/>
                </p:nvSpPr>
                <p:spPr bwMode="ltGray">
                  <a:xfrm>
                    <a:off x="3904"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1" name="Group 47">
                  <a:extLst>
                    <a:ext uri="{FF2B5EF4-FFF2-40B4-BE49-F238E27FC236}">
                      <a16:creationId xmlns:a16="http://schemas.microsoft.com/office/drawing/2014/main" id="{5774E810-E3C6-4CC0-8144-FDE43F788FB4}"/>
                    </a:ext>
                  </a:extLst>
                </p:cNvPr>
                <p:cNvGrpSpPr>
                  <a:grpSpLocks/>
                </p:cNvGrpSpPr>
                <p:nvPr/>
              </p:nvGrpSpPr>
              <p:grpSpPr bwMode="auto">
                <a:xfrm>
                  <a:off x="3640" y="11"/>
                  <a:ext cx="31" cy="511"/>
                  <a:chOff x="3640" y="11"/>
                  <a:chExt cx="31" cy="511"/>
                </a:xfrm>
              </p:grpSpPr>
              <p:sp>
                <p:nvSpPr>
                  <p:cNvPr id="241" name="Oval 48">
                    <a:extLst>
                      <a:ext uri="{FF2B5EF4-FFF2-40B4-BE49-F238E27FC236}">
                        <a16:creationId xmlns:a16="http://schemas.microsoft.com/office/drawing/2014/main" id="{E63DFE84-C982-4D05-9920-C3F2D4207DE1}"/>
                      </a:ext>
                    </a:extLst>
                  </p:cNvPr>
                  <p:cNvSpPr>
                    <a:spLocks noChangeArrowheads="1"/>
                  </p:cNvSpPr>
                  <p:nvPr/>
                </p:nvSpPr>
                <p:spPr bwMode="ltGray">
                  <a:xfrm>
                    <a:off x="3640"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2" name="Oval 49">
                    <a:extLst>
                      <a:ext uri="{FF2B5EF4-FFF2-40B4-BE49-F238E27FC236}">
                        <a16:creationId xmlns:a16="http://schemas.microsoft.com/office/drawing/2014/main" id="{27D3CD0C-F2FD-4B4B-9972-F9749C8720DC}"/>
                      </a:ext>
                    </a:extLst>
                  </p:cNvPr>
                  <p:cNvSpPr>
                    <a:spLocks noChangeArrowheads="1"/>
                  </p:cNvSpPr>
                  <p:nvPr/>
                </p:nvSpPr>
                <p:spPr bwMode="ltGray">
                  <a:xfrm>
                    <a:off x="3640"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2" name="Group 50">
                  <a:extLst>
                    <a:ext uri="{FF2B5EF4-FFF2-40B4-BE49-F238E27FC236}">
                      <a16:creationId xmlns:a16="http://schemas.microsoft.com/office/drawing/2014/main" id="{256616AD-D8B4-4CEE-8D98-E35F3E933583}"/>
                    </a:ext>
                  </a:extLst>
                </p:cNvPr>
                <p:cNvGrpSpPr>
                  <a:grpSpLocks/>
                </p:cNvGrpSpPr>
                <p:nvPr/>
              </p:nvGrpSpPr>
              <p:grpSpPr bwMode="auto">
                <a:xfrm>
                  <a:off x="3164" y="11"/>
                  <a:ext cx="461" cy="511"/>
                  <a:chOff x="3164" y="11"/>
                  <a:chExt cx="461" cy="511"/>
                </a:xfrm>
              </p:grpSpPr>
              <p:sp>
                <p:nvSpPr>
                  <p:cNvPr id="237" name="Oval 51">
                    <a:extLst>
                      <a:ext uri="{FF2B5EF4-FFF2-40B4-BE49-F238E27FC236}">
                        <a16:creationId xmlns:a16="http://schemas.microsoft.com/office/drawing/2014/main" id="{2E8D1714-E3CF-49E8-950C-DAAFCD55B68B}"/>
                      </a:ext>
                    </a:extLst>
                  </p:cNvPr>
                  <p:cNvSpPr>
                    <a:spLocks noChangeArrowheads="1"/>
                  </p:cNvSpPr>
                  <p:nvPr/>
                </p:nvSpPr>
                <p:spPr bwMode="ltGray">
                  <a:xfrm>
                    <a:off x="3376" y="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8" name="Oval 52">
                    <a:extLst>
                      <a:ext uri="{FF2B5EF4-FFF2-40B4-BE49-F238E27FC236}">
                        <a16:creationId xmlns:a16="http://schemas.microsoft.com/office/drawing/2014/main" id="{BE0E17F1-9175-4EC2-B862-EA645E299CDC}"/>
                      </a:ext>
                    </a:extLst>
                  </p:cNvPr>
                  <p:cNvSpPr>
                    <a:spLocks noChangeArrowheads="1"/>
                  </p:cNvSpPr>
                  <p:nvPr/>
                </p:nvSpPr>
                <p:spPr bwMode="ltGray">
                  <a:xfrm>
                    <a:off x="3164"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9" name="Oval 53">
                    <a:extLst>
                      <a:ext uri="{FF2B5EF4-FFF2-40B4-BE49-F238E27FC236}">
                        <a16:creationId xmlns:a16="http://schemas.microsoft.com/office/drawing/2014/main" id="{02591A62-C90D-46AB-8B45-30BD1CC540BF}"/>
                      </a:ext>
                    </a:extLst>
                  </p:cNvPr>
                  <p:cNvSpPr>
                    <a:spLocks noChangeArrowheads="1"/>
                  </p:cNvSpPr>
                  <p:nvPr/>
                </p:nvSpPr>
                <p:spPr bwMode="ltGray">
                  <a:xfrm>
                    <a:off x="3426"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0" name="Oval 54">
                    <a:extLst>
                      <a:ext uri="{FF2B5EF4-FFF2-40B4-BE49-F238E27FC236}">
                        <a16:creationId xmlns:a16="http://schemas.microsoft.com/office/drawing/2014/main" id="{DE9CFD14-4EFB-4752-9D68-2CB23C385A94}"/>
                      </a:ext>
                    </a:extLst>
                  </p:cNvPr>
                  <p:cNvSpPr>
                    <a:spLocks noChangeArrowheads="1"/>
                  </p:cNvSpPr>
                  <p:nvPr/>
                </p:nvSpPr>
                <p:spPr bwMode="ltGray">
                  <a:xfrm>
                    <a:off x="3376" y="298"/>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3" name="Group 55">
                  <a:extLst>
                    <a:ext uri="{FF2B5EF4-FFF2-40B4-BE49-F238E27FC236}">
                      <a16:creationId xmlns:a16="http://schemas.microsoft.com/office/drawing/2014/main" id="{D7160C73-3EC5-4C50-8D83-BAD7324B0A65}"/>
                    </a:ext>
                  </a:extLst>
                </p:cNvPr>
                <p:cNvGrpSpPr>
                  <a:grpSpLocks/>
                </p:cNvGrpSpPr>
                <p:nvPr/>
              </p:nvGrpSpPr>
              <p:grpSpPr bwMode="auto">
                <a:xfrm>
                  <a:off x="3113" y="11"/>
                  <a:ext cx="31" cy="511"/>
                  <a:chOff x="3113" y="11"/>
                  <a:chExt cx="31" cy="511"/>
                </a:xfrm>
              </p:grpSpPr>
              <p:sp>
                <p:nvSpPr>
                  <p:cNvPr id="235" name="Oval 56">
                    <a:extLst>
                      <a:ext uri="{FF2B5EF4-FFF2-40B4-BE49-F238E27FC236}">
                        <a16:creationId xmlns:a16="http://schemas.microsoft.com/office/drawing/2014/main" id="{EE8B5ACA-D99B-46C4-B34E-1882BD0987CD}"/>
                      </a:ext>
                    </a:extLst>
                  </p:cNvPr>
                  <p:cNvSpPr>
                    <a:spLocks noChangeArrowheads="1"/>
                  </p:cNvSpPr>
                  <p:nvPr/>
                </p:nvSpPr>
                <p:spPr bwMode="ltGray">
                  <a:xfrm>
                    <a:off x="3113"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6" name="Oval 57">
                    <a:extLst>
                      <a:ext uri="{FF2B5EF4-FFF2-40B4-BE49-F238E27FC236}">
                        <a16:creationId xmlns:a16="http://schemas.microsoft.com/office/drawing/2014/main" id="{4868911C-7F69-4D98-86B5-C3FA53AD7626}"/>
                      </a:ext>
                    </a:extLst>
                  </p:cNvPr>
                  <p:cNvSpPr>
                    <a:spLocks noChangeArrowheads="1"/>
                  </p:cNvSpPr>
                  <p:nvPr/>
                </p:nvSpPr>
                <p:spPr bwMode="ltGray">
                  <a:xfrm>
                    <a:off x="3113"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4" name="Group 58">
                  <a:extLst>
                    <a:ext uri="{FF2B5EF4-FFF2-40B4-BE49-F238E27FC236}">
                      <a16:creationId xmlns:a16="http://schemas.microsoft.com/office/drawing/2014/main" id="{2DE5837F-D50F-4DF3-89C3-D0FB9506C6FD}"/>
                    </a:ext>
                  </a:extLst>
                </p:cNvPr>
                <p:cNvGrpSpPr>
                  <a:grpSpLocks/>
                </p:cNvGrpSpPr>
                <p:nvPr/>
              </p:nvGrpSpPr>
              <p:grpSpPr bwMode="auto">
                <a:xfrm>
                  <a:off x="2636" y="11"/>
                  <a:ext cx="462" cy="511"/>
                  <a:chOff x="2636" y="11"/>
                  <a:chExt cx="462" cy="511"/>
                </a:xfrm>
              </p:grpSpPr>
              <p:sp>
                <p:nvSpPr>
                  <p:cNvPr id="231" name="Oval 59">
                    <a:extLst>
                      <a:ext uri="{FF2B5EF4-FFF2-40B4-BE49-F238E27FC236}">
                        <a16:creationId xmlns:a16="http://schemas.microsoft.com/office/drawing/2014/main" id="{FA0962E7-FEC8-4E17-A5C1-4BD7FEC7BC18}"/>
                      </a:ext>
                    </a:extLst>
                  </p:cNvPr>
                  <p:cNvSpPr>
                    <a:spLocks noChangeArrowheads="1"/>
                  </p:cNvSpPr>
                  <p:nvPr/>
                </p:nvSpPr>
                <p:spPr bwMode="ltGray">
                  <a:xfrm>
                    <a:off x="2849" y="11"/>
                    <a:ext cx="30"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2" name="Oval 60">
                    <a:extLst>
                      <a:ext uri="{FF2B5EF4-FFF2-40B4-BE49-F238E27FC236}">
                        <a16:creationId xmlns:a16="http://schemas.microsoft.com/office/drawing/2014/main" id="{D4A39093-8418-49D6-9AFF-E28B11736C4C}"/>
                      </a:ext>
                    </a:extLst>
                  </p:cNvPr>
                  <p:cNvSpPr>
                    <a:spLocks noChangeArrowheads="1"/>
                  </p:cNvSpPr>
                  <p:nvPr/>
                </p:nvSpPr>
                <p:spPr bwMode="ltGray">
                  <a:xfrm>
                    <a:off x="2636"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3" name="Oval 61">
                    <a:extLst>
                      <a:ext uri="{FF2B5EF4-FFF2-40B4-BE49-F238E27FC236}">
                        <a16:creationId xmlns:a16="http://schemas.microsoft.com/office/drawing/2014/main" id="{5F38C692-3994-4F9D-8615-2C25A62A7CE0}"/>
                      </a:ext>
                    </a:extLst>
                  </p:cNvPr>
                  <p:cNvSpPr>
                    <a:spLocks noChangeArrowheads="1"/>
                  </p:cNvSpPr>
                  <p:nvPr/>
                </p:nvSpPr>
                <p:spPr bwMode="ltGray">
                  <a:xfrm>
                    <a:off x="2898"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4" name="Oval 62">
                    <a:extLst>
                      <a:ext uri="{FF2B5EF4-FFF2-40B4-BE49-F238E27FC236}">
                        <a16:creationId xmlns:a16="http://schemas.microsoft.com/office/drawing/2014/main" id="{1654B11C-27F8-43F7-9B1A-E266C4596C1D}"/>
                      </a:ext>
                    </a:extLst>
                  </p:cNvPr>
                  <p:cNvSpPr>
                    <a:spLocks noChangeArrowheads="1"/>
                  </p:cNvSpPr>
                  <p:nvPr/>
                </p:nvSpPr>
                <p:spPr bwMode="ltGray">
                  <a:xfrm>
                    <a:off x="2849" y="298"/>
                    <a:ext cx="30"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5" name="Group 63">
                  <a:extLst>
                    <a:ext uri="{FF2B5EF4-FFF2-40B4-BE49-F238E27FC236}">
                      <a16:creationId xmlns:a16="http://schemas.microsoft.com/office/drawing/2014/main" id="{96867446-DE08-4989-8577-EF6D196DE1DF}"/>
                    </a:ext>
                  </a:extLst>
                </p:cNvPr>
                <p:cNvGrpSpPr>
                  <a:grpSpLocks/>
                </p:cNvGrpSpPr>
                <p:nvPr/>
              </p:nvGrpSpPr>
              <p:grpSpPr bwMode="auto">
                <a:xfrm>
                  <a:off x="2585" y="11"/>
                  <a:ext cx="31" cy="511"/>
                  <a:chOff x="2585" y="11"/>
                  <a:chExt cx="31" cy="511"/>
                </a:xfrm>
              </p:grpSpPr>
              <p:sp>
                <p:nvSpPr>
                  <p:cNvPr id="229" name="Oval 64">
                    <a:extLst>
                      <a:ext uri="{FF2B5EF4-FFF2-40B4-BE49-F238E27FC236}">
                        <a16:creationId xmlns:a16="http://schemas.microsoft.com/office/drawing/2014/main" id="{ACBC5EF7-DB05-4A70-99E6-6CBD3E345AAD}"/>
                      </a:ext>
                    </a:extLst>
                  </p:cNvPr>
                  <p:cNvSpPr>
                    <a:spLocks noChangeArrowheads="1"/>
                  </p:cNvSpPr>
                  <p:nvPr/>
                </p:nvSpPr>
                <p:spPr bwMode="ltGray">
                  <a:xfrm>
                    <a:off x="2585"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0" name="Oval 65">
                    <a:extLst>
                      <a:ext uri="{FF2B5EF4-FFF2-40B4-BE49-F238E27FC236}">
                        <a16:creationId xmlns:a16="http://schemas.microsoft.com/office/drawing/2014/main" id="{B4C383F8-1305-4892-B475-F3CADD7D9498}"/>
                      </a:ext>
                    </a:extLst>
                  </p:cNvPr>
                  <p:cNvSpPr>
                    <a:spLocks noChangeArrowheads="1"/>
                  </p:cNvSpPr>
                  <p:nvPr/>
                </p:nvSpPr>
                <p:spPr bwMode="ltGray">
                  <a:xfrm>
                    <a:off x="2585"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6" name="Group 66">
                  <a:extLst>
                    <a:ext uri="{FF2B5EF4-FFF2-40B4-BE49-F238E27FC236}">
                      <a16:creationId xmlns:a16="http://schemas.microsoft.com/office/drawing/2014/main" id="{72919F22-B0CC-44FA-B035-B53475C697C5}"/>
                    </a:ext>
                  </a:extLst>
                </p:cNvPr>
                <p:cNvGrpSpPr>
                  <a:grpSpLocks/>
                </p:cNvGrpSpPr>
                <p:nvPr/>
              </p:nvGrpSpPr>
              <p:grpSpPr bwMode="auto">
                <a:xfrm>
                  <a:off x="2109" y="11"/>
                  <a:ext cx="461" cy="511"/>
                  <a:chOff x="2109" y="11"/>
                  <a:chExt cx="461" cy="511"/>
                </a:xfrm>
              </p:grpSpPr>
              <p:sp>
                <p:nvSpPr>
                  <p:cNvPr id="225" name="Oval 67">
                    <a:extLst>
                      <a:ext uri="{FF2B5EF4-FFF2-40B4-BE49-F238E27FC236}">
                        <a16:creationId xmlns:a16="http://schemas.microsoft.com/office/drawing/2014/main" id="{322E6EF1-1591-41BF-B324-008A54E255BC}"/>
                      </a:ext>
                    </a:extLst>
                  </p:cNvPr>
                  <p:cNvSpPr>
                    <a:spLocks noChangeArrowheads="1"/>
                  </p:cNvSpPr>
                  <p:nvPr/>
                </p:nvSpPr>
                <p:spPr bwMode="ltGray">
                  <a:xfrm>
                    <a:off x="2321"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6" name="Oval 68">
                    <a:extLst>
                      <a:ext uri="{FF2B5EF4-FFF2-40B4-BE49-F238E27FC236}">
                        <a16:creationId xmlns:a16="http://schemas.microsoft.com/office/drawing/2014/main" id="{1E5E63D4-8923-4935-95AE-D5B54CE31056}"/>
                      </a:ext>
                    </a:extLst>
                  </p:cNvPr>
                  <p:cNvSpPr>
                    <a:spLocks noChangeArrowheads="1"/>
                  </p:cNvSpPr>
                  <p:nvPr/>
                </p:nvSpPr>
                <p:spPr bwMode="ltGray">
                  <a:xfrm>
                    <a:off x="2109"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7" name="Oval 69">
                    <a:extLst>
                      <a:ext uri="{FF2B5EF4-FFF2-40B4-BE49-F238E27FC236}">
                        <a16:creationId xmlns:a16="http://schemas.microsoft.com/office/drawing/2014/main" id="{F97E9375-68D2-4B82-A19E-BAA24E0B5BCC}"/>
                      </a:ext>
                    </a:extLst>
                  </p:cNvPr>
                  <p:cNvSpPr>
                    <a:spLocks noChangeArrowheads="1"/>
                  </p:cNvSpPr>
                  <p:nvPr/>
                </p:nvSpPr>
                <p:spPr bwMode="ltGray">
                  <a:xfrm>
                    <a:off x="2371"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8" name="Oval 70">
                    <a:extLst>
                      <a:ext uri="{FF2B5EF4-FFF2-40B4-BE49-F238E27FC236}">
                        <a16:creationId xmlns:a16="http://schemas.microsoft.com/office/drawing/2014/main" id="{15392541-5A12-4F65-B16F-4C210BEBEFCD}"/>
                      </a:ext>
                    </a:extLst>
                  </p:cNvPr>
                  <p:cNvSpPr>
                    <a:spLocks noChangeArrowheads="1"/>
                  </p:cNvSpPr>
                  <p:nvPr/>
                </p:nvSpPr>
                <p:spPr bwMode="ltGray">
                  <a:xfrm>
                    <a:off x="2321"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7" name="Group 71">
                  <a:extLst>
                    <a:ext uri="{FF2B5EF4-FFF2-40B4-BE49-F238E27FC236}">
                      <a16:creationId xmlns:a16="http://schemas.microsoft.com/office/drawing/2014/main" id="{934DC4F5-019E-46AF-9DE8-96583FEFD647}"/>
                    </a:ext>
                  </a:extLst>
                </p:cNvPr>
                <p:cNvGrpSpPr>
                  <a:grpSpLocks/>
                </p:cNvGrpSpPr>
                <p:nvPr/>
              </p:nvGrpSpPr>
              <p:grpSpPr bwMode="auto">
                <a:xfrm>
                  <a:off x="2058" y="11"/>
                  <a:ext cx="31" cy="511"/>
                  <a:chOff x="2058" y="11"/>
                  <a:chExt cx="31" cy="511"/>
                </a:xfrm>
              </p:grpSpPr>
              <p:sp>
                <p:nvSpPr>
                  <p:cNvPr id="223" name="Oval 72">
                    <a:extLst>
                      <a:ext uri="{FF2B5EF4-FFF2-40B4-BE49-F238E27FC236}">
                        <a16:creationId xmlns:a16="http://schemas.microsoft.com/office/drawing/2014/main" id="{5C008FE4-58AF-4311-B9A1-E9C98CD65B01}"/>
                      </a:ext>
                    </a:extLst>
                  </p:cNvPr>
                  <p:cNvSpPr>
                    <a:spLocks noChangeArrowheads="1"/>
                  </p:cNvSpPr>
                  <p:nvPr/>
                </p:nvSpPr>
                <p:spPr bwMode="ltGray">
                  <a:xfrm>
                    <a:off x="2058"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4" name="Oval 73">
                    <a:extLst>
                      <a:ext uri="{FF2B5EF4-FFF2-40B4-BE49-F238E27FC236}">
                        <a16:creationId xmlns:a16="http://schemas.microsoft.com/office/drawing/2014/main" id="{F318EA3D-62E1-4E8E-B4B5-EE2C6348C489}"/>
                      </a:ext>
                    </a:extLst>
                  </p:cNvPr>
                  <p:cNvSpPr>
                    <a:spLocks noChangeArrowheads="1"/>
                  </p:cNvSpPr>
                  <p:nvPr/>
                </p:nvSpPr>
                <p:spPr bwMode="ltGray">
                  <a:xfrm>
                    <a:off x="2058"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8" name="Group 74">
                  <a:extLst>
                    <a:ext uri="{FF2B5EF4-FFF2-40B4-BE49-F238E27FC236}">
                      <a16:creationId xmlns:a16="http://schemas.microsoft.com/office/drawing/2014/main" id="{B9AA4A33-F9BA-438F-9F30-3D89028AB488}"/>
                    </a:ext>
                  </a:extLst>
                </p:cNvPr>
                <p:cNvGrpSpPr>
                  <a:grpSpLocks/>
                </p:cNvGrpSpPr>
                <p:nvPr/>
              </p:nvGrpSpPr>
              <p:grpSpPr bwMode="auto">
                <a:xfrm>
                  <a:off x="1581" y="11"/>
                  <a:ext cx="462" cy="511"/>
                  <a:chOff x="1581" y="11"/>
                  <a:chExt cx="462" cy="511"/>
                </a:xfrm>
              </p:grpSpPr>
              <p:sp>
                <p:nvSpPr>
                  <p:cNvPr id="219" name="Oval 75">
                    <a:extLst>
                      <a:ext uri="{FF2B5EF4-FFF2-40B4-BE49-F238E27FC236}">
                        <a16:creationId xmlns:a16="http://schemas.microsoft.com/office/drawing/2014/main" id="{1285E235-B48C-4630-97F6-D8460C9430E8}"/>
                      </a:ext>
                    </a:extLst>
                  </p:cNvPr>
                  <p:cNvSpPr>
                    <a:spLocks noChangeArrowheads="1"/>
                  </p:cNvSpPr>
                  <p:nvPr/>
                </p:nvSpPr>
                <p:spPr bwMode="ltGray">
                  <a:xfrm>
                    <a:off x="1794"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0" name="Oval 76">
                    <a:extLst>
                      <a:ext uri="{FF2B5EF4-FFF2-40B4-BE49-F238E27FC236}">
                        <a16:creationId xmlns:a16="http://schemas.microsoft.com/office/drawing/2014/main" id="{A09730D9-123E-4720-A523-E711F57430C5}"/>
                      </a:ext>
                    </a:extLst>
                  </p:cNvPr>
                  <p:cNvSpPr>
                    <a:spLocks noChangeArrowheads="1"/>
                  </p:cNvSpPr>
                  <p:nvPr/>
                </p:nvSpPr>
                <p:spPr bwMode="ltGray">
                  <a:xfrm>
                    <a:off x="1581"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1" name="Oval 77">
                    <a:extLst>
                      <a:ext uri="{FF2B5EF4-FFF2-40B4-BE49-F238E27FC236}">
                        <a16:creationId xmlns:a16="http://schemas.microsoft.com/office/drawing/2014/main" id="{1CEA2C11-F953-4428-8245-06BEB57DEE7A}"/>
                      </a:ext>
                    </a:extLst>
                  </p:cNvPr>
                  <p:cNvSpPr>
                    <a:spLocks noChangeArrowheads="1"/>
                  </p:cNvSpPr>
                  <p:nvPr/>
                </p:nvSpPr>
                <p:spPr bwMode="ltGray">
                  <a:xfrm>
                    <a:off x="1843"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2" name="Oval 78">
                    <a:extLst>
                      <a:ext uri="{FF2B5EF4-FFF2-40B4-BE49-F238E27FC236}">
                        <a16:creationId xmlns:a16="http://schemas.microsoft.com/office/drawing/2014/main" id="{13817299-8E9C-47F0-A2FB-6BFCD0BBAF2F}"/>
                      </a:ext>
                    </a:extLst>
                  </p:cNvPr>
                  <p:cNvSpPr>
                    <a:spLocks noChangeArrowheads="1"/>
                  </p:cNvSpPr>
                  <p:nvPr/>
                </p:nvSpPr>
                <p:spPr bwMode="ltGray">
                  <a:xfrm>
                    <a:off x="1794"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9" name="Group 79">
                  <a:extLst>
                    <a:ext uri="{FF2B5EF4-FFF2-40B4-BE49-F238E27FC236}">
                      <a16:creationId xmlns:a16="http://schemas.microsoft.com/office/drawing/2014/main" id="{EC8AEA67-D81D-40D5-B878-4106B4BE835A}"/>
                    </a:ext>
                  </a:extLst>
                </p:cNvPr>
                <p:cNvGrpSpPr>
                  <a:grpSpLocks/>
                </p:cNvGrpSpPr>
                <p:nvPr/>
              </p:nvGrpSpPr>
              <p:grpSpPr bwMode="auto">
                <a:xfrm>
                  <a:off x="1531" y="11"/>
                  <a:ext cx="31" cy="511"/>
                  <a:chOff x="1531" y="11"/>
                  <a:chExt cx="31" cy="511"/>
                </a:xfrm>
              </p:grpSpPr>
              <p:sp>
                <p:nvSpPr>
                  <p:cNvPr id="217" name="Oval 80">
                    <a:extLst>
                      <a:ext uri="{FF2B5EF4-FFF2-40B4-BE49-F238E27FC236}">
                        <a16:creationId xmlns:a16="http://schemas.microsoft.com/office/drawing/2014/main" id="{6ED79378-D70C-43E5-AE3C-E96B27BEC2FC}"/>
                      </a:ext>
                    </a:extLst>
                  </p:cNvPr>
                  <p:cNvSpPr>
                    <a:spLocks noChangeArrowheads="1"/>
                  </p:cNvSpPr>
                  <p:nvPr/>
                </p:nvSpPr>
                <p:spPr bwMode="ltGray">
                  <a:xfrm>
                    <a:off x="1531"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8" name="Oval 81">
                    <a:extLst>
                      <a:ext uri="{FF2B5EF4-FFF2-40B4-BE49-F238E27FC236}">
                        <a16:creationId xmlns:a16="http://schemas.microsoft.com/office/drawing/2014/main" id="{82F4BE9E-0CCC-4305-A432-5EB18EC05ABE}"/>
                      </a:ext>
                    </a:extLst>
                  </p:cNvPr>
                  <p:cNvSpPr>
                    <a:spLocks noChangeArrowheads="1"/>
                  </p:cNvSpPr>
                  <p:nvPr/>
                </p:nvSpPr>
                <p:spPr bwMode="ltGray">
                  <a:xfrm>
                    <a:off x="1531"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30" name="Group 82">
                  <a:extLst>
                    <a:ext uri="{FF2B5EF4-FFF2-40B4-BE49-F238E27FC236}">
                      <a16:creationId xmlns:a16="http://schemas.microsoft.com/office/drawing/2014/main" id="{12E077B6-2279-4FED-8BED-DFCAB4A742EE}"/>
                    </a:ext>
                  </a:extLst>
                </p:cNvPr>
                <p:cNvGrpSpPr>
                  <a:grpSpLocks/>
                </p:cNvGrpSpPr>
                <p:nvPr/>
              </p:nvGrpSpPr>
              <p:grpSpPr bwMode="auto">
                <a:xfrm>
                  <a:off x="1054" y="11"/>
                  <a:ext cx="461" cy="511"/>
                  <a:chOff x="1054" y="11"/>
                  <a:chExt cx="461" cy="511"/>
                </a:xfrm>
              </p:grpSpPr>
              <p:sp>
                <p:nvSpPr>
                  <p:cNvPr id="213" name="Oval 83">
                    <a:extLst>
                      <a:ext uri="{FF2B5EF4-FFF2-40B4-BE49-F238E27FC236}">
                        <a16:creationId xmlns:a16="http://schemas.microsoft.com/office/drawing/2014/main" id="{CC1D09C6-961C-44E4-B55E-F028248CCCC1}"/>
                      </a:ext>
                    </a:extLst>
                  </p:cNvPr>
                  <p:cNvSpPr>
                    <a:spLocks noChangeArrowheads="1"/>
                  </p:cNvSpPr>
                  <p:nvPr/>
                </p:nvSpPr>
                <p:spPr bwMode="ltGray">
                  <a:xfrm>
                    <a:off x="1267"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4" name="Oval 84">
                    <a:extLst>
                      <a:ext uri="{FF2B5EF4-FFF2-40B4-BE49-F238E27FC236}">
                        <a16:creationId xmlns:a16="http://schemas.microsoft.com/office/drawing/2014/main" id="{7DB26A60-1C41-4304-AB1B-1C67733BF6F2}"/>
                      </a:ext>
                    </a:extLst>
                  </p:cNvPr>
                  <p:cNvSpPr>
                    <a:spLocks noChangeArrowheads="1"/>
                  </p:cNvSpPr>
                  <p:nvPr/>
                </p:nvSpPr>
                <p:spPr bwMode="ltGray">
                  <a:xfrm>
                    <a:off x="1054"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5" name="Oval 85">
                    <a:extLst>
                      <a:ext uri="{FF2B5EF4-FFF2-40B4-BE49-F238E27FC236}">
                        <a16:creationId xmlns:a16="http://schemas.microsoft.com/office/drawing/2014/main" id="{28B89030-B319-4FEE-BD65-940281F8B2C0}"/>
                      </a:ext>
                    </a:extLst>
                  </p:cNvPr>
                  <p:cNvSpPr>
                    <a:spLocks noChangeArrowheads="1"/>
                  </p:cNvSpPr>
                  <p:nvPr/>
                </p:nvSpPr>
                <p:spPr bwMode="ltGray">
                  <a:xfrm>
                    <a:off x="1316"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6" name="Oval 86">
                    <a:extLst>
                      <a:ext uri="{FF2B5EF4-FFF2-40B4-BE49-F238E27FC236}">
                        <a16:creationId xmlns:a16="http://schemas.microsoft.com/office/drawing/2014/main" id="{80C08E69-A466-49F5-9380-92FD78EC83A1}"/>
                      </a:ext>
                    </a:extLst>
                  </p:cNvPr>
                  <p:cNvSpPr>
                    <a:spLocks noChangeArrowheads="1"/>
                  </p:cNvSpPr>
                  <p:nvPr/>
                </p:nvSpPr>
                <p:spPr bwMode="ltGray">
                  <a:xfrm>
                    <a:off x="1267"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31" name="Group 87">
                  <a:extLst>
                    <a:ext uri="{FF2B5EF4-FFF2-40B4-BE49-F238E27FC236}">
                      <a16:creationId xmlns:a16="http://schemas.microsoft.com/office/drawing/2014/main" id="{B5794CC5-1F73-4DB8-9AB1-1CD2AA1481FB}"/>
                    </a:ext>
                  </a:extLst>
                </p:cNvPr>
                <p:cNvGrpSpPr>
                  <a:grpSpLocks/>
                </p:cNvGrpSpPr>
                <p:nvPr/>
              </p:nvGrpSpPr>
              <p:grpSpPr bwMode="auto">
                <a:xfrm>
                  <a:off x="1003" y="11"/>
                  <a:ext cx="32" cy="511"/>
                  <a:chOff x="1003" y="11"/>
                  <a:chExt cx="32" cy="511"/>
                </a:xfrm>
              </p:grpSpPr>
              <p:sp>
                <p:nvSpPr>
                  <p:cNvPr id="211" name="Oval 88">
                    <a:extLst>
                      <a:ext uri="{FF2B5EF4-FFF2-40B4-BE49-F238E27FC236}">
                        <a16:creationId xmlns:a16="http://schemas.microsoft.com/office/drawing/2014/main" id="{45747974-CA16-4AFE-B012-766F537B01CF}"/>
                      </a:ext>
                    </a:extLst>
                  </p:cNvPr>
                  <p:cNvSpPr>
                    <a:spLocks noChangeArrowheads="1"/>
                  </p:cNvSpPr>
                  <p:nvPr/>
                </p:nvSpPr>
                <p:spPr bwMode="ltGray">
                  <a:xfrm>
                    <a:off x="1003" y="298"/>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2" name="Oval 89">
                    <a:extLst>
                      <a:ext uri="{FF2B5EF4-FFF2-40B4-BE49-F238E27FC236}">
                        <a16:creationId xmlns:a16="http://schemas.microsoft.com/office/drawing/2014/main" id="{C4DA5625-4E4F-4C25-BD72-45DD1DA8CD35}"/>
                      </a:ext>
                    </a:extLst>
                  </p:cNvPr>
                  <p:cNvSpPr>
                    <a:spLocks noChangeArrowheads="1"/>
                  </p:cNvSpPr>
                  <p:nvPr/>
                </p:nvSpPr>
                <p:spPr bwMode="ltGray">
                  <a:xfrm>
                    <a:off x="1003" y="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sp>
              <p:nvSpPr>
                <p:cNvPr id="32" name="Oval 90">
                  <a:extLst>
                    <a:ext uri="{FF2B5EF4-FFF2-40B4-BE49-F238E27FC236}">
                      <a16:creationId xmlns:a16="http://schemas.microsoft.com/office/drawing/2014/main" id="{3F0BF8A1-D606-4131-848E-9F506CC8E536}"/>
                    </a:ext>
                  </a:extLst>
                </p:cNvPr>
                <p:cNvSpPr>
                  <a:spLocks noChangeArrowheads="1"/>
                </p:cNvSpPr>
                <p:nvPr/>
              </p:nvSpPr>
              <p:spPr bwMode="ltGray">
                <a:xfrm>
                  <a:off x="739"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33" name="Oval 91">
                  <a:extLst>
                    <a:ext uri="{FF2B5EF4-FFF2-40B4-BE49-F238E27FC236}">
                      <a16:creationId xmlns:a16="http://schemas.microsoft.com/office/drawing/2014/main" id="{45088D99-472E-4EAC-8EAE-30A1D9BC4E9A}"/>
                    </a:ext>
                  </a:extLst>
                </p:cNvPr>
                <p:cNvSpPr>
                  <a:spLocks noChangeArrowheads="1"/>
                </p:cNvSpPr>
                <p:nvPr/>
              </p:nvSpPr>
              <p:spPr bwMode="ltGray">
                <a:xfrm>
                  <a:off x="526"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34" name="Oval 92">
                  <a:extLst>
                    <a:ext uri="{FF2B5EF4-FFF2-40B4-BE49-F238E27FC236}">
                      <a16:creationId xmlns:a16="http://schemas.microsoft.com/office/drawing/2014/main" id="{FECA2D9F-3DB6-4C74-BD4D-9382A0144D5C}"/>
                    </a:ext>
                  </a:extLst>
                </p:cNvPr>
                <p:cNvSpPr>
                  <a:spLocks noChangeArrowheads="1"/>
                </p:cNvSpPr>
                <p:nvPr/>
              </p:nvSpPr>
              <p:spPr bwMode="ltGray">
                <a:xfrm>
                  <a:off x="788"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35" name="Oval 93">
                  <a:extLst>
                    <a:ext uri="{FF2B5EF4-FFF2-40B4-BE49-F238E27FC236}">
                      <a16:creationId xmlns:a16="http://schemas.microsoft.com/office/drawing/2014/main" id="{28CBD9E5-85EC-446C-B02B-0262851357FE}"/>
                    </a:ext>
                  </a:extLst>
                </p:cNvPr>
                <p:cNvSpPr>
                  <a:spLocks noChangeArrowheads="1"/>
                </p:cNvSpPr>
                <p:nvPr/>
              </p:nvSpPr>
              <p:spPr bwMode="ltGray">
                <a:xfrm>
                  <a:off x="739"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nvGrpSpPr>
                <p:cNvPr id="36" name="Group 94">
                  <a:extLst>
                    <a:ext uri="{FF2B5EF4-FFF2-40B4-BE49-F238E27FC236}">
                      <a16:creationId xmlns:a16="http://schemas.microsoft.com/office/drawing/2014/main" id="{2E1B8D6A-5A5A-418C-9701-65064BFD6879}"/>
                    </a:ext>
                  </a:extLst>
                </p:cNvPr>
                <p:cNvGrpSpPr>
                  <a:grpSpLocks/>
                </p:cNvGrpSpPr>
                <p:nvPr/>
              </p:nvGrpSpPr>
              <p:grpSpPr bwMode="auto">
                <a:xfrm>
                  <a:off x="-1" y="11"/>
                  <a:ext cx="461" cy="4247"/>
                  <a:chOff x="-1" y="11"/>
                  <a:chExt cx="461" cy="4247"/>
                </a:xfrm>
              </p:grpSpPr>
              <p:grpSp>
                <p:nvGrpSpPr>
                  <p:cNvPr id="154" name="Group 95">
                    <a:extLst>
                      <a:ext uri="{FF2B5EF4-FFF2-40B4-BE49-F238E27FC236}">
                        <a16:creationId xmlns:a16="http://schemas.microsoft.com/office/drawing/2014/main" id="{2D8043FA-74BC-4DC0-AC9B-B98AA61C6D26}"/>
                      </a:ext>
                    </a:extLst>
                  </p:cNvPr>
                  <p:cNvGrpSpPr>
                    <a:grpSpLocks/>
                  </p:cNvGrpSpPr>
                  <p:nvPr/>
                </p:nvGrpSpPr>
                <p:grpSpPr bwMode="auto">
                  <a:xfrm>
                    <a:off x="-1" y="11"/>
                    <a:ext cx="461" cy="511"/>
                    <a:chOff x="-1" y="11"/>
                    <a:chExt cx="461" cy="511"/>
                  </a:xfrm>
                </p:grpSpPr>
                <p:sp>
                  <p:nvSpPr>
                    <p:cNvPr id="207" name="Oval 96">
                      <a:extLst>
                        <a:ext uri="{FF2B5EF4-FFF2-40B4-BE49-F238E27FC236}">
                          <a16:creationId xmlns:a16="http://schemas.microsoft.com/office/drawing/2014/main" id="{5D43B990-7725-4CB9-9DC4-27E3850B4543}"/>
                        </a:ext>
                      </a:extLst>
                    </p:cNvPr>
                    <p:cNvSpPr>
                      <a:spLocks noChangeArrowheads="1"/>
                    </p:cNvSpPr>
                    <p:nvPr/>
                  </p:nvSpPr>
                  <p:spPr bwMode="ltGray">
                    <a:xfrm>
                      <a:off x="211" y="298"/>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8" name="Oval 97">
                      <a:extLst>
                        <a:ext uri="{FF2B5EF4-FFF2-40B4-BE49-F238E27FC236}">
                          <a16:creationId xmlns:a16="http://schemas.microsoft.com/office/drawing/2014/main" id="{F8103FA3-4A1D-46A6-AC49-3E8E5DFF192C}"/>
                        </a:ext>
                      </a:extLst>
                    </p:cNvPr>
                    <p:cNvSpPr>
                      <a:spLocks noChangeArrowheads="1"/>
                    </p:cNvSpPr>
                    <p:nvPr/>
                  </p:nvSpPr>
                  <p:spPr bwMode="ltGray">
                    <a:xfrm>
                      <a:off x="211" y="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9" name="Oval 98">
                      <a:extLst>
                        <a:ext uri="{FF2B5EF4-FFF2-40B4-BE49-F238E27FC236}">
                          <a16:creationId xmlns:a16="http://schemas.microsoft.com/office/drawing/2014/main" id="{9A9D25E9-9841-423F-96F8-5AB8C4090C10}"/>
                        </a:ext>
                      </a:extLst>
                    </p:cNvPr>
                    <p:cNvSpPr>
                      <a:spLocks noChangeArrowheads="1"/>
                    </p:cNvSpPr>
                    <p:nvPr/>
                  </p:nvSpPr>
                  <p:spPr bwMode="ltGray">
                    <a:xfrm>
                      <a:off x="-1"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0" name="Oval 99">
                      <a:extLst>
                        <a:ext uri="{FF2B5EF4-FFF2-40B4-BE49-F238E27FC236}">
                          <a16:creationId xmlns:a16="http://schemas.microsoft.com/office/drawing/2014/main" id="{D13BA2BA-72C5-49E7-857C-11C00FD74259}"/>
                        </a:ext>
                      </a:extLst>
                    </p:cNvPr>
                    <p:cNvSpPr>
                      <a:spLocks noChangeArrowheads="1"/>
                    </p:cNvSpPr>
                    <p:nvPr/>
                  </p:nvSpPr>
                  <p:spPr bwMode="ltGray">
                    <a:xfrm>
                      <a:off x="260"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5" name="Group 100">
                    <a:extLst>
                      <a:ext uri="{FF2B5EF4-FFF2-40B4-BE49-F238E27FC236}">
                        <a16:creationId xmlns:a16="http://schemas.microsoft.com/office/drawing/2014/main" id="{111AE713-9796-4BCF-8EC3-C915ECF6B2F6}"/>
                      </a:ext>
                    </a:extLst>
                  </p:cNvPr>
                  <p:cNvGrpSpPr>
                    <a:grpSpLocks/>
                  </p:cNvGrpSpPr>
                  <p:nvPr/>
                </p:nvGrpSpPr>
                <p:grpSpPr bwMode="auto">
                  <a:xfrm>
                    <a:off x="-1" y="537"/>
                    <a:ext cx="461" cy="34"/>
                    <a:chOff x="-1" y="537"/>
                    <a:chExt cx="461" cy="34"/>
                  </a:xfrm>
                </p:grpSpPr>
                <p:sp>
                  <p:nvSpPr>
                    <p:cNvPr id="205" name="Oval 101">
                      <a:extLst>
                        <a:ext uri="{FF2B5EF4-FFF2-40B4-BE49-F238E27FC236}">
                          <a16:creationId xmlns:a16="http://schemas.microsoft.com/office/drawing/2014/main" id="{976E2D43-C2C0-480F-A8F2-4D2BFCA4C3B6}"/>
                        </a:ext>
                      </a:extLst>
                    </p:cNvPr>
                    <p:cNvSpPr>
                      <a:spLocks noChangeArrowheads="1"/>
                    </p:cNvSpPr>
                    <p:nvPr/>
                  </p:nvSpPr>
                  <p:spPr bwMode="ltGray">
                    <a:xfrm>
                      <a:off x="-1" y="537"/>
                      <a:ext cx="199" cy="3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6" name="Oval 102">
                      <a:extLst>
                        <a:ext uri="{FF2B5EF4-FFF2-40B4-BE49-F238E27FC236}">
                          <a16:creationId xmlns:a16="http://schemas.microsoft.com/office/drawing/2014/main" id="{DEB50F1A-0D92-469F-B1D2-CBC039FC45DD}"/>
                        </a:ext>
                      </a:extLst>
                    </p:cNvPr>
                    <p:cNvSpPr>
                      <a:spLocks noChangeArrowheads="1"/>
                    </p:cNvSpPr>
                    <p:nvPr/>
                  </p:nvSpPr>
                  <p:spPr bwMode="ltGray">
                    <a:xfrm>
                      <a:off x="260" y="537"/>
                      <a:ext cx="200" cy="3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6" name="Group 103">
                    <a:extLst>
                      <a:ext uri="{FF2B5EF4-FFF2-40B4-BE49-F238E27FC236}">
                        <a16:creationId xmlns:a16="http://schemas.microsoft.com/office/drawing/2014/main" id="{F224CB1C-5C14-4C78-9FA7-17DAA6C6B4ED}"/>
                      </a:ext>
                    </a:extLst>
                  </p:cNvPr>
                  <p:cNvGrpSpPr>
                    <a:grpSpLocks/>
                  </p:cNvGrpSpPr>
                  <p:nvPr/>
                </p:nvGrpSpPr>
                <p:grpSpPr bwMode="auto">
                  <a:xfrm>
                    <a:off x="-1" y="585"/>
                    <a:ext cx="461" cy="512"/>
                    <a:chOff x="-1" y="585"/>
                    <a:chExt cx="461" cy="512"/>
                  </a:xfrm>
                </p:grpSpPr>
                <p:sp>
                  <p:nvSpPr>
                    <p:cNvPr id="201" name="Oval 104">
                      <a:extLst>
                        <a:ext uri="{FF2B5EF4-FFF2-40B4-BE49-F238E27FC236}">
                          <a16:creationId xmlns:a16="http://schemas.microsoft.com/office/drawing/2014/main" id="{52CE65FF-92AE-475C-B231-BC9DC9C28CB8}"/>
                        </a:ext>
                      </a:extLst>
                    </p:cNvPr>
                    <p:cNvSpPr>
                      <a:spLocks noChangeArrowheads="1"/>
                    </p:cNvSpPr>
                    <p:nvPr/>
                  </p:nvSpPr>
                  <p:spPr bwMode="ltGray">
                    <a:xfrm>
                      <a:off x="211" y="585"/>
                      <a:ext cx="32" cy="22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2" name="Oval 105">
                      <a:extLst>
                        <a:ext uri="{FF2B5EF4-FFF2-40B4-BE49-F238E27FC236}">
                          <a16:creationId xmlns:a16="http://schemas.microsoft.com/office/drawing/2014/main" id="{2D128A7A-218D-4FCD-AB01-468CBDDB72C5}"/>
                        </a:ext>
                      </a:extLst>
                    </p:cNvPr>
                    <p:cNvSpPr>
                      <a:spLocks noChangeArrowheads="1"/>
                    </p:cNvSpPr>
                    <p:nvPr/>
                  </p:nvSpPr>
                  <p:spPr bwMode="ltGray">
                    <a:xfrm>
                      <a:off x="-1" y="824"/>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3" name="Oval 106">
                      <a:extLst>
                        <a:ext uri="{FF2B5EF4-FFF2-40B4-BE49-F238E27FC236}">
                          <a16:creationId xmlns:a16="http://schemas.microsoft.com/office/drawing/2014/main" id="{F97BE2BB-1E29-47C7-B44B-E36CA08BF483}"/>
                        </a:ext>
                      </a:extLst>
                    </p:cNvPr>
                    <p:cNvSpPr>
                      <a:spLocks noChangeArrowheads="1"/>
                    </p:cNvSpPr>
                    <p:nvPr/>
                  </p:nvSpPr>
                  <p:spPr bwMode="ltGray">
                    <a:xfrm>
                      <a:off x="260" y="824"/>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4" name="Oval 107">
                      <a:extLst>
                        <a:ext uri="{FF2B5EF4-FFF2-40B4-BE49-F238E27FC236}">
                          <a16:creationId xmlns:a16="http://schemas.microsoft.com/office/drawing/2014/main" id="{4367FB11-FDC6-4C5A-B55E-ECD6F22D2038}"/>
                        </a:ext>
                      </a:extLst>
                    </p:cNvPr>
                    <p:cNvSpPr>
                      <a:spLocks noChangeArrowheads="1"/>
                    </p:cNvSpPr>
                    <p:nvPr/>
                  </p:nvSpPr>
                  <p:spPr bwMode="ltGray">
                    <a:xfrm>
                      <a:off x="211" y="874"/>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7" name="Group 108">
                    <a:extLst>
                      <a:ext uri="{FF2B5EF4-FFF2-40B4-BE49-F238E27FC236}">
                        <a16:creationId xmlns:a16="http://schemas.microsoft.com/office/drawing/2014/main" id="{DB6C429C-88B1-4ACF-942A-5B8CC604B5FA}"/>
                      </a:ext>
                    </a:extLst>
                  </p:cNvPr>
                  <p:cNvGrpSpPr>
                    <a:grpSpLocks/>
                  </p:cNvGrpSpPr>
                  <p:nvPr/>
                </p:nvGrpSpPr>
                <p:grpSpPr bwMode="auto">
                  <a:xfrm>
                    <a:off x="-1" y="1111"/>
                    <a:ext cx="461" cy="35"/>
                    <a:chOff x="-1" y="1111"/>
                    <a:chExt cx="461" cy="35"/>
                  </a:xfrm>
                </p:grpSpPr>
                <p:sp>
                  <p:nvSpPr>
                    <p:cNvPr id="199" name="Oval 109">
                      <a:extLst>
                        <a:ext uri="{FF2B5EF4-FFF2-40B4-BE49-F238E27FC236}">
                          <a16:creationId xmlns:a16="http://schemas.microsoft.com/office/drawing/2014/main" id="{1FD7B654-D81F-4F88-B120-24ACAF311641}"/>
                        </a:ext>
                      </a:extLst>
                    </p:cNvPr>
                    <p:cNvSpPr>
                      <a:spLocks noChangeArrowheads="1"/>
                    </p:cNvSpPr>
                    <p:nvPr/>
                  </p:nvSpPr>
                  <p:spPr bwMode="ltGray">
                    <a:xfrm>
                      <a:off x="-1" y="1111"/>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0" name="Oval 110">
                      <a:extLst>
                        <a:ext uri="{FF2B5EF4-FFF2-40B4-BE49-F238E27FC236}">
                          <a16:creationId xmlns:a16="http://schemas.microsoft.com/office/drawing/2014/main" id="{C1525082-F79A-483B-82C3-2FFF4059D45A}"/>
                        </a:ext>
                      </a:extLst>
                    </p:cNvPr>
                    <p:cNvSpPr>
                      <a:spLocks noChangeArrowheads="1"/>
                    </p:cNvSpPr>
                    <p:nvPr/>
                  </p:nvSpPr>
                  <p:spPr bwMode="ltGray">
                    <a:xfrm>
                      <a:off x="260" y="1111"/>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8" name="Group 111">
                    <a:extLst>
                      <a:ext uri="{FF2B5EF4-FFF2-40B4-BE49-F238E27FC236}">
                        <a16:creationId xmlns:a16="http://schemas.microsoft.com/office/drawing/2014/main" id="{E54641A9-43AC-4912-BAA9-798B1E8B3A09}"/>
                      </a:ext>
                    </a:extLst>
                  </p:cNvPr>
                  <p:cNvGrpSpPr>
                    <a:grpSpLocks/>
                  </p:cNvGrpSpPr>
                  <p:nvPr/>
                </p:nvGrpSpPr>
                <p:grpSpPr bwMode="auto">
                  <a:xfrm>
                    <a:off x="-1" y="1161"/>
                    <a:ext cx="461" cy="510"/>
                    <a:chOff x="-1" y="1161"/>
                    <a:chExt cx="461" cy="510"/>
                  </a:xfrm>
                </p:grpSpPr>
                <p:sp>
                  <p:nvSpPr>
                    <p:cNvPr id="195" name="Oval 112">
                      <a:extLst>
                        <a:ext uri="{FF2B5EF4-FFF2-40B4-BE49-F238E27FC236}">
                          <a16:creationId xmlns:a16="http://schemas.microsoft.com/office/drawing/2014/main" id="{9C24CAA0-BCDE-4AC6-9913-513DEA1FF0C3}"/>
                        </a:ext>
                      </a:extLst>
                    </p:cNvPr>
                    <p:cNvSpPr>
                      <a:spLocks noChangeArrowheads="1"/>
                    </p:cNvSpPr>
                    <p:nvPr/>
                  </p:nvSpPr>
                  <p:spPr bwMode="ltGray">
                    <a:xfrm>
                      <a:off x="211" y="116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6" name="Oval 113">
                      <a:extLst>
                        <a:ext uri="{FF2B5EF4-FFF2-40B4-BE49-F238E27FC236}">
                          <a16:creationId xmlns:a16="http://schemas.microsoft.com/office/drawing/2014/main" id="{BE610D52-6A23-4E56-9255-8FEF48B89061}"/>
                        </a:ext>
                      </a:extLst>
                    </p:cNvPr>
                    <p:cNvSpPr>
                      <a:spLocks noChangeArrowheads="1"/>
                    </p:cNvSpPr>
                    <p:nvPr/>
                  </p:nvSpPr>
                  <p:spPr bwMode="ltGray">
                    <a:xfrm>
                      <a:off x="-1" y="1398"/>
                      <a:ext cx="199" cy="36"/>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7" name="Oval 114">
                      <a:extLst>
                        <a:ext uri="{FF2B5EF4-FFF2-40B4-BE49-F238E27FC236}">
                          <a16:creationId xmlns:a16="http://schemas.microsoft.com/office/drawing/2014/main" id="{45DF5308-711F-43B9-8D32-AD7F88EB4130}"/>
                        </a:ext>
                      </a:extLst>
                    </p:cNvPr>
                    <p:cNvSpPr>
                      <a:spLocks noChangeArrowheads="1"/>
                    </p:cNvSpPr>
                    <p:nvPr/>
                  </p:nvSpPr>
                  <p:spPr bwMode="ltGray">
                    <a:xfrm>
                      <a:off x="260" y="1398"/>
                      <a:ext cx="200" cy="36"/>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8" name="Oval 115">
                      <a:extLst>
                        <a:ext uri="{FF2B5EF4-FFF2-40B4-BE49-F238E27FC236}">
                          <a16:creationId xmlns:a16="http://schemas.microsoft.com/office/drawing/2014/main" id="{76F2C800-5DF7-4F31-ADE5-DED1B917B2E6}"/>
                        </a:ext>
                      </a:extLst>
                    </p:cNvPr>
                    <p:cNvSpPr>
                      <a:spLocks noChangeArrowheads="1"/>
                    </p:cNvSpPr>
                    <p:nvPr/>
                  </p:nvSpPr>
                  <p:spPr bwMode="ltGray">
                    <a:xfrm>
                      <a:off x="211" y="1448"/>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9" name="Group 116">
                    <a:extLst>
                      <a:ext uri="{FF2B5EF4-FFF2-40B4-BE49-F238E27FC236}">
                        <a16:creationId xmlns:a16="http://schemas.microsoft.com/office/drawing/2014/main" id="{84FEAD2F-650A-4BDC-9C68-80C38F2FEF6E}"/>
                      </a:ext>
                    </a:extLst>
                  </p:cNvPr>
                  <p:cNvGrpSpPr>
                    <a:grpSpLocks/>
                  </p:cNvGrpSpPr>
                  <p:nvPr/>
                </p:nvGrpSpPr>
                <p:grpSpPr bwMode="auto">
                  <a:xfrm>
                    <a:off x="-1" y="1686"/>
                    <a:ext cx="461" cy="35"/>
                    <a:chOff x="-1" y="1686"/>
                    <a:chExt cx="461" cy="35"/>
                  </a:xfrm>
                </p:grpSpPr>
                <p:sp>
                  <p:nvSpPr>
                    <p:cNvPr id="193" name="Oval 117">
                      <a:extLst>
                        <a:ext uri="{FF2B5EF4-FFF2-40B4-BE49-F238E27FC236}">
                          <a16:creationId xmlns:a16="http://schemas.microsoft.com/office/drawing/2014/main" id="{87731B70-EC7B-4628-AAC3-726507A3E866}"/>
                        </a:ext>
                      </a:extLst>
                    </p:cNvPr>
                    <p:cNvSpPr>
                      <a:spLocks noChangeArrowheads="1"/>
                    </p:cNvSpPr>
                    <p:nvPr/>
                  </p:nvSpPr>
                  <p:spPr bwMode="ltGray">
                    <a:xfrm>
                      <a:off x="-1" y="1686"/>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4" name="Oval 118">
                      <a:extLst>
                        <a:ext uri="{FF2B5EF4-FFF2-40B4-BE49-F238E27FC236}">
                          <a16:creationId xmlns:a16="http://schemas.microsoft.com/office/drawing/2014/main" id="{ADA9684D-0B1A-4487-84FC-AC05949AF0EA}"/>
                        </a:ext>
                      </a:extLst>
                    </p:cNvPr>
                    <p:cNvSpPr>
                      <a:spLocks noChangeArrowheads="1"/>
                    </p:cNvSpPr>
                    <p:nvPr/>
                  </p:nvSpPr>
                  <p:spPr bwMode="ltGray">
                    <a:xfrm>
                      <a:off x="260" y="168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0" name="Group 119">
                    <a:extLst>
                      <a:ext uri="{FF2B5EF4-FFF2-40B4-BE49-F238E27FC236}">
                        <a16:creationId xmlns:a16="http://schemas.microsoft.com/office/drawing/2014/main" id="{9057ACAA-CA5E-4462-A197-5AA6651BE5E3}"/>
                      </a:ext>
                    </a:extLst>
                  </p:cNvPr>
                  <p:cNvGrpSpPr>
                    <a:grpSpLocks/>
                  </p:cNvGrpSpPr>
                  <p:nvPr/>
                </p:nvGrpSpPr>
                <p:grpSpPr bwMode="auto">
                  <a:xfrm>
                    <a:off x="-1" y="1735"/>
                    <a:ext cx="461" cy="512"/>
                    <a:chOff x="-1" y="1735"/>
                    <a:chExt cx="461" cy="512"/>
                  </a:xfrm>
                </p:grpSpPr>
                <p:sp>
                  <p:nvSpPr>
                    <p:cNvPr id="189" name="Oval 120">
                      <a:extLst>
                        <a:ext uri="{FF2B5EF4-FFF2-40B4-BE49-F238E27FC236}">
                          <a16:creationId xmlns:a16="http://schemas.microsoft.com/office/drawing/2014/main" id="{991EA106-4817-4B00-BB7B-9CC4D433515B}"/>
                        </a:ext>
                      </a:extLst>
                    </p:cNvPr>
                    <p:cNvSpPr>
                      <a:spLocks noChangeArrowheads="1"/>
                    </p:cNvSpPr>
                    <p:nvPr/>
                  </p:nvSpPr>
                  <p:spPr bwMode="ltGray">
                    <a:xfrm>
                      <a:off x="211" y="1735"/>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0" name="Oval 121">
                      <a:extLst>
                        <a:ext uri="{FF2B5EF4-FFF2-40B4-BE49-F238E27FC236}">
                          <a16:creationId xmlns:a16="http://schemas.microsoft.com/office/drawing/2014/main" id="{723AC7B4-16D6-4E0F-96C6-B7FB90B1DEDD}"/>
                        </a:ext>
                      </a:extLst>
                    </p:cNvPr>
                    <p:cNvSpPr>
                      <a:spLocks noChangeArrowheads="1"/>
                    </p:cNvSpPr>
                    <p:nvPr/>
                  </p:nvSpPr>
                  <p:spPr bwMode="ltGray">
                    <a:xfrm>
                      <a:off x="-1" y="1973"/>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1" name="Oval 122">
                      <a:extLst>
                        <a:ext uri="{FF2B5EF4-FFF2-40B4-BE49-F238E27FC236}">
                          <a16:creationId xmlns:a16="http://schemas.microsoft.com/office/drawing/2014/main" id="{F8803BB1-C630-42E2-BD47-F339721DCC69}"/>
                        </a:ext>
                      </a:extLst>
                    </p:cNvPr>
                    <p:cNvSpPr>
                      <a:spLocks noChangeArrowheads="1"/>
                    </p:cNvSpPr>
                    <p:nvPr/>
                  </p:nvSpPr>
                  <p:spPr bwMode="ltGray">
                    <a:xfrm>
                      <a:off x="260" y="1973"/>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2" name="Oval 123">
                      <a:extLst>
                        <a:ext uri="{FF2B5EF4-FFF2-40B4-BE49-F238E27FC236}">
                          <a16:creationId xmlns:a16="http://schemas.microsoft.com/office/drawing/2014/main" id="{E02DF32D-A6B5-4831-952E-6FC0BA67D6E2}"/>
                        </a:ext>
                      </a:extLst>
                    </p:cNvPr>
                    <p:cNvSpPr>
                      <a:spLocks noChangeArrowheads="1"/>
                    </p:cNvSpPr>
                    <p:nvPr/>
                  </p:nvSpPr>
                  <p:spPr bwMode="ltGray">
                    <a:xfrm>
                      <a:off x="211" y="2022"/>
                      <a:ext cx="32" cy="22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1" name="Group 124">
                    <a:extLst>
                      <a:ext uri="{FF2B5EF4-FFF2-40B4-BE49-F238E27FC236}">
                        <a16:creationId xmlns:a16="http://schemas.microsoft.com/office/drawing/2014/main" id="{119BBD9B-C55A-46F8-8D16-D3FF2E069056}"/>
                      </a:ext>
                    </a:extLst>
                  </p:cNvPr>
                  <p:cNvGrpSpPr>
                    <a:grpSpLocks/>
                  </p:cNvGrpSpPr>
                  <p:nvPr/>
                </p:nvGrpSpPr>
                <p:grpSpPr bwMode="auto">
                  <a:xfrm>
                    <a:off x="-1" y="2261"/>
                    <a:ext cx="461" cy="35"/>
                    <a:chOff x="-1" y="2261"/>
                    <a:chExt cx="461" cy="35"/>
                  </a:xfrm>
                </p:grpSpPr>
                <p:sp>
                  <p:nvSpPr>
                    <p:cNvPr id="187" name="Oval 125">
                      <a:extLst>
                        <a:ext uri="{FF2B5EF4-FFF2-40B4-BE49-F238E27FC236}">
                          <a16:creationId xmlns:a16="http://schemas.microsoft.com/office/drawing/2014/main" id="{9020D960-84E1-42D2-8176-CB9CC4B55196}"/>
                        </a:ext>
                      </a:extLst>
                    </p:cNvPr>
                    <p:cNvSpPr>
                      <a:spLocks noChangeArrowheads="1"/>
                    </p:cNvSpPr>
                    <p:nvPr/>
                  </p:nvSpPr>
                  <p:spPr bwMode="ltGray">
                    <a:xfrm>
                      <a:off x="-1" y="2261"/>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8" name="Oval 126">
                      <a:extLst>
                        <a:ext uri="{FF2B5EF4-FFF2-40B4-BE49-F238E27FC236}">
                          <a16:creationId xmlns:a16="http://schemas.microsoft.com/office/drawing/2014/main" id="{3ACEB329-A529-4C47-B43E-64AB4B7346B4}"/>
                        </a:ext>
                      </a:extLst>
                    </p:cNvPr>
                    <p:cNvSpPr>
                      <a:spLocks noChangeArrowheads="1"/>
                    </p:cNvSpPr>
                    <p:nvPr/>
                  </p:nvSpPr>
                  <p:spPr bwMode="ltGray">
                    <a:xfrm>
                      <a:off x="260" y="2261"/>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2" name="Group 127">
                    <a:extLst>
                      <a:ext uri="{FF2B5EF4-FFF2-40B4-BE49-F238E27FC236}">
                        <a16:creationId xmlns:a16="http://schemas.microsoft.com/office/drawing/2014/main" id="{C911881E-DA3F-4CA5-A837-9E0C98D67149}"/>
                      </a:ext>
                    </a:extLst>
                  </p:cNvPr>
                  <p:cNvGrpSpPr>
                    <a:grpSpLocks/>
                  </p:cNvGrpSpPr>
                  <p:nvPr/>
                </p:nvGrpSpPr>
                <p:grpSpPr bwMode="auto">
                  <a:xfrm>
                    <a:off x="-1" y="2311"/>
                    <a:ext cx="461" cy="510"/>
                    <a:chOff x="-1" y="2311"/>
                    <a:chExt cx="461" cy="510"/>
                  </a:xfrm>
                </p:grpSpPr>
                <p:sp>
                  <p:nvSpPr>
                    <p:cNvPr id="183" name="Oval 128">
                      <a:extLst>
                        <a:ext uri="{FF2B5EF4-FFF2-40B4-BE49-F238E27FC236}">
                          <a16:creationId xmlns:a16="http://schemas.microsoft.com/office/drawing/2014/main" id="{66AF3F39-39D6-464A-85F6-F564D2CCCF81}"/>
                        </a:ext>
                      </a:extLst>
                    </p:cNvPr>
                    <p:cNvSpPr>
                      <a:spLocks noChangeArrowheads="1"/>
                    </p:cNvSpPr>
                    <p:nvPr/>
                  </p:nvSpPr>
                  <p:spPr bwMode="ltGray">
                    <a:xfrm>
                      <a:off x="211" y="23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4" name="Oval 129">
                      <a:extLst>
                        <a:ext uri="{FF2B5EF4-FFF2-40B4-BE49-F238E27FC236}">
                          <a16:creationId xmlns:a16="http://schemas.microsoft.com/office/drawing/2014/main" id="{38C35DA6-999E-4DF5-995B-6865395059E5}"/>
                        </a:ext>
                      </a:extLst>
                    </p:cNvPr>
                    <p:cNvSpPr>
                      <a:spLocks noChangeArrowheads="1"/>
                    </p:cNvSpPr>
                    <p:nvPr/>
                  </p:nvSpPr>
                  <p:spPr bwMode="ltGray">
                    <a:xfrm>
                      <a:off x="-1" y="2548"/>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5" name="Oval 130">
                      <a:extLst>
                        <a:ext uri="{FF2B5EF4-FFF2-40B4-BE49-F238E27FC236}">
                          <a16:creationId xmlns:a16="http://schemas.microsoft.com/office/drawing/2014/main" id="{05BF0F70-18E1-41D2-8254-34E9909519EA}"/>
                        </a:ext>
                      </a:extLst>
                    </p:cNvPr>
                    <p:cNvSpPr>
                      <a:spLocks noChangeArrowheads="1"/>
                    </p:cNvSpPr>
                    <p:nvPr/>
                  </p:nvSpPr>
                  <p:spPr bwMode="ltGray">
                    <a:xfrm>
                      <a:off x="260" y="2548"/>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6" name="Oval 131">
                      <a:extLst>
                        <a:ext uri="{FF2B5EF4-FFF2-40B4-BE49-F238E27FC236}">
                          <a16:creationId xmlns:a16="http://schemas.microsoft.com/office/drawing/2014/main" id="{8B57A63C-7FE3-46F0-B024-711AD22D520F}"/>
                        </a:ext>
                      </a:extLst>
                    </p:cNvPr>
                    <p:cNvSpPr>
                      <a:spLocks noChangeArrowheads="1"/>
                    </p:cNvSpPr>
                    <p:nvPr/>
                  </p:nvSpPr>
                  <p:spPr bwMode="ltGray">
                    <a:xfrm>
                      <a:off x="211" y="2598"/>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3" name="Group 132">
                    <a:extLst>
                      <a:ext uri="{FF2B5EF4-FFF2-40B4-BE49-F238E27FC236}">
                        <a16:creationId xmlns:a16="http://schemas.microsoft.com/office/drawing/2014/main" id="{A58D8A33-B6E6-4481-A650-F27BE40D2D25}"/>
                      </a:ext>
                    </a:extLst>
                  </p:cNvPr>
                  <p:cNvGrpSpPr>
                    <a:grpSpLocks/>
                  </p:cNvGrpSpPr>
                  <p:nvPr/>
                </p:nvGrpSpPr>
                <p:grpSpPr bwMode="auto">
                  <a:xfrm>
                    <a:off x="-1" y="2835"/>
                    <a:ext cx="461" cy="36"/>
                    <a:chOff x="-1" y="2835"/>
                    <a:chExt cx="461" cy="36"/>
                  </a:xfrm>
                </p:grpSpPr>
                <p:sp>
                  <p:nvSpPr>
                    <p:cNvPr id="181" name="Oval 133">
                      <a:extLst>
                        <a:ext uri="{FF2B5EF4-FFF2-40B4-BE49-F238E27FC236}">
                          <a16:creationId xmlns:a16="http://schemas.microsoft.com/office/drawing/2014/main" id="{CA12F36C-04FD-42C3-A58B-31789F974E22}"/>
                        </a:ext>
                      </a:extLst>
                    </p:cNvPr>
                    <p:cNvSpPr>
                      <a:spLocks noChangeArrowheads="1"/>
                    </p:cNvSpPr>
                    <p:nvPr/>
                  </p:nvSpPr>
                  <p:spPr bwMode="ltGray">
                    <a:xfrm>
                      <a:off x="-1" y="2835"/>
                      <a:ext cx="199" cy="36"/>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2" name="Oval 134">
                      <a:extLst>
                        <a:ext uri="{FF2B5EF4-FFF2-40B4-BE49-F238E27FC236}">
                          <a16:creationId xmlns:a16="http://schemas.microsoft.com/office/drawing/2014/main" id="{AE049E4A-B5E4-4EBD-A4EE-553F02B9A9CA}"/>
                        </a:ext>
                      </a:extLst>
                    </p:cNvPr>
                    <p:cNvSpPr>
                      <a:spLocks noChangeArrowheads="1"/>
                    </p:cNvSpPr>
                    <p:nvPr/>
                  </p:nvSpPr>
                  <p:spPr bwMode="ltGray">
                    <a:xfrm>
                      <a:off x="260" y="2835"/>
                      <a:ext cx="200" cy="36"/>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4" name="Group 135">
                    <a:extLst>
                      <a:ext uri="{FF2B5EF4-FFF2-40B4-BE49-F238E27FC236}">
                        <a16:creationId xmlns:a16="http://schemas.microsoft.com/office/drawing/2014/main" id="{48FD71AB-AF58-480A-A485-1494110DF6CA}"/>
                      </a:ext>
                    </a:extLst>
                  </p:cNvPr>
                  <p:cNvGrpSpPr>
                    <a:grpSpLocks/>
                  </p:cNvGrpSpPr>
                  <p:nvPr/>
                </p:nvGrpSpPr>
                <p:grpSpPr bwMode="auto">
                  <a:xfrm>
                    <a:off x="-1" y="2885"/>
                    <a:ext cx="461" cy="510"/>
                    <a:chOff x="-1" y="2885"/>
                    <a:chExt cx="461" cy="510"/>
                  </a:xfrm>
                </p:grpSpPr>
                <p:sp>
                  <p:nvSpPr>
                    <p:cNvPr id="177" name="Oval 136">
                      <a:extLst>
                        <a:ext uri="{FF2B5EF4-FFF2-40B4-BE49-F238E27FC236}">
                          <a16:creationId xmlns:a16="http://schemas.microsoft.com/office/drawing/2014/main" id="{91185319-CB7A-45A0-94B5-B01F3D7568CF}"/>
                        </a:ext>
                      </a:extLst>
                    </p:cNvPr>
                    <p:cNvSpPr>
                      <a:spLocks noChangeArrowheads="1"/>
                    </p:cNvSpPr>
                    <p:nvPr/>
                  </p:nvSpPr>
                  <p:spPr bwMode="ltGray">
                    <a:xfrm>
                      <a:off x="211" y="2885"/>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8" name="Oval 137">
                      <a:extLst>
                        <a:ext uri="{FF2B5EF4-FFF2-40B4-BE49-F238E27FC236}">
                          <a16:creationId xmlns:a16="http://schemas.microsoft.com/office/drawing/2014/main" id="{911F0D06-8AEE-497D-BA7C-44A3F90F57E4}"/>
                        </a:ext>
                      </a:extLst>
                    </p:cNvPr>
                    <p:cNvSpPr>
                      <a:spLocks noChangeArrowheads="1"/>
                    </p:cNvSpPr>
                    <p:nvPr/>
                  </p:nvSpPr>
                  <p:spPr bwMode="ltGray">
                    <a:xfrm>
                      <a:off x="-1" y="3123"/>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9" name="Oval 138">
                      <a:extLst>
                        <a:ext uri="{FF2B5EF4-FFF2-40B4-BE49-F238E27FC236}">
                          <a16:creationId xmlns:a16="http://schemas.microsoft.com/office/drawing/2014/main" id="{CBEB15D5-08DD-4710-8C2A-21F57F205F6B}"/>
                        </a:ext>
                      </a:extLst>
                    </p:cNvPr>
                    <p:cNvSpPr>
                      <a:spLocks noChangeArrowheads="1"/>
                    </p:cNvSpPr>
                    <p:nvPr/>
                  </p:nvSpPr>
                  <p:spPr bwMode="ltGray">
                    <a:xfrm>
                      <a:off x="260" y="3123"/>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0" name="Oval 139">
                      <a:extLst>
                        <a:ext uri="{FF2B5EF4-FFF2-40B4-BE49-F238E27FC236}">
                          <a16:creationId xmlns:a16="http://schemas.microsoft.com/office/drawing/2014/main" id="{4B3BBA6A-6571-4F67-BCB5-AC0DCC2C6AF5}"/>
                        </a:ext>
                      </a:extLst>
                    </p:cNvPr>
                    <p:cNvSpPr>
                      <a:spLocks noChangeArrowheads="1"/>
                    </p:cNvSpPr>
                    <p:nvPr/>
                  </p:nvSpPr>
                  <p:spPr bwMode="ltGray">
                    <a:xfrm>
                      <a:off x="211" y="3172"/>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5" name="Group 140">
                    <a:extLst>
                      <a:ext uri="{FF2B5EF4-FFF2-40B4-BE49-F238E27FC236}">
                        <a16:creationId xmlns:a16="http://schemas.microsoft.com/office/drawing/2014/main" id="{89A631F4-CDDF-4BD9-9A6C-1080EAB1DF70}"/>
                      </a:ext>
                    </a:extLst>
                  </p:cNvPr>
                  <p:cNvGrpSpPr>
                    <a:grpSpLocks/>
                  </p:cNvGrpSpPr>
                  <p:nvPr/>
                </p:nvGrpSpPr>
                <p:grpSpPr bwMode="auto">
                  <a:xfrm>
                    <a:off x="-1" y="3410"/>
                    <a:ext cx="461" cy="35"/>
                    <a:chOff x="-1" y="3410"/>
                    <a:chExt cx="461" cy="35"/>
                  </a:xfrm>
                </p:grpSpPr>
                <p:sp>
                  <p:nvSpPr>
                    <p:cNvPr id="175" name="Oval 141">
                      <a:extLst>
                        <a:ext uri="{FF2B5EF4-FFF2-40B4-BE49-F238E27FC236}">
                          <a16:creationId xmlns:a16="http://schemas.microsoft.com/office/drawing/2014/main" id="{B75A5A1A-749B-45DE-9B91-18D66870D415}"/>
                        </a:ext>
                      </a:extLst>
                    </p:cNvPr>
                    <p:cNvSpPr>
                      <a:spLocks noChangeArrowheads="1"/>
                    </p:cNvSpPr>
                    <p:nvPr/>
                  </p:nvSpPr>
                  <p:spPr bwMode="ltGray">
                    <a:xfrm>
                      <a:off x="-1" y="3410"/>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6" name="Oval 142">
                      <a:extLst>
                        <a:ext uri="{FF2B5EF4-FFF2-40B4-BE49-F238E27FC236}">
                          <a16:creationId xmlns:a16="http://schemas.microsoft.com/office/drawing/2014/main" id="{5AB93AE0-8E9D-40B3-A2D4-270622A285AE}"/>
                        </a:ext>
                      </a:extLst>
                    </p:cNvPr>
                    <p:cNvSpPr>
                      <a:spLocks noChangeArrowheads="1"/>
                    </p:cNvSpPr>
                    <p:nvPr/>
                  </p:nvSpPr>
                  <p:spPr bwMode="ltGray">
                    <a:xfrm>
                      <a:off x="260" y="3410"/>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6" name="Group 143">
                    <a:extLst>
                      <a:ext uri="{FF2B5EF4-FFF2-40B4-BE49-F238E27FC236}">
                        <a16:creationId xmlns:a16="http://schemas.microsoft.com/office/drawing/2014/main" id="{EEE79D1B-3599-41A1-BE9F-C4F85BF8FC18}"/>
                      </a:ext>
                    </a:extLst>
                  </p:cNvPr>
                  <p:cNvGrpSpPr>
                    <a:grpSpLocks/>
                  </p:cNvGrpSpPr>
                  <p:nvPr/>
                </p:nvGrpSpPr>
                <p:grpSpPr bwMode="auto">
                  <a:xfrm>
                    <a:off x="-1" y="3459"/>
                    <a:ext cx="461" cy="512"/>
                    <a:chOff x="-1" y="3459"/>
                    <a:chExt cx="461" cy="512"/>
                  </a:xfrm>
                </p:grpSpPr>
                <p:sp>
                  <p:nvSpPr>
                    <p:cNvPr id="171" name="Oval 144">
                      <a:extLst>
                        <a:ext uri="{FF2B5EF4-FFF2-40B4-BE49-F238E27FC236}">
                          <a16:creationId xmlns:a16="http://schemas.microsoft.com/office/drawing/2014/main" id="{41D1844C-B524-44E2-B031-77AF2B06F5A3}"/>
                        </a:ext>
                      </a:extLst>
                    </p:cNvPr>
                    <p:cNvSpPr>
                      <a:spLocks noChangeArrowheads="1"/>
                    </p:cNvSpPr>
                    <p:nvPr/>
                  </p:nvSpPr>
                  <p:spPr bwMode="ltGray">
                    <a:xfrm>
                      <a:off x="211" y="3459"/>
                      <a:ext cx="32" cy="22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2" name="Oval 145">
                      <a:extLst>
                        <a:ext uri="{FF2B5EF4-FFF2-40B4-BE49-F238E27FC236}">
                          <a16:creationId xmlns:a16="http://schemas.microsoft.com/office/drawing/2014/main" id="{799EAF08-7D7E-4F7B-989C-DC2833233A15}"/>
                        </a:ext>
                      </a:extLst>
                    </p:cNvPr>
                    <p:cNvSpPr>
                      <a:spLocks noChangeArrowheads="1"/>
                    </p:cNvSpPr>
                    <p:nvPr/>
                  </p:nvSpPr>
                  <p:spPr bwMode="ltGray">
                    <a:xfrm>
                      <a:off x="-1" y="3698"/>
                      <a:ext cx="199" cy="3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3" name="Oval 146">
                      <a:extLst>
                        <a:ext uri="{FF2B5EF4-FFF2-40B4-BE49-F238E27FC236}">
                          <a16:creationId xmlns:a16="http://schemas.microsoft.com/office/drawing/2014/main" id="{A5F76D5C-CA55-4AFE-A24A-F1F03028DB9C}"/>
                        </a:ext>
                      </a:extLst>
                    </p:cNvPr>
                    <p:cNvSpPr>
                      <a:spLocks noChangeArrowheads="1"/>
                    </p:cNvSpPr>
                    <p:nvPr/>
                  </p:nvSpPr>
                  <p:spPr bwMode="ltGray">
                    <a:xfrm>
                      <a:off x="260" y="3698"/>
                      <a:ext cx="200" cy="3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4" name="Oval 147">
                      <a:extLst>
                        <a:ext uri="{FF2B5EF4-FFF2-40B4-BE49-F238E27FC236}">
                          <a16:creationId xmlns:a16="http://schemas.microsoft.com/office/drawing/2014/main" id="{6DD633E8-2786-458B-85B1-098E42026F4C}"/>
                        </a:ext>
                      </a:extLst>
                    </p:cNvPr>
                    <p:cNvSpPr>
                      <a:spLocks noChangeArrowheads="1"/>
                    </p:cNvSpPr>
                    <p:nvPr/>
                  </p:nvSpPr>
                  <p:spPr bwMode="ltGray">
                    <a:xfrm>
                      <a:off x="211" y="3747"/>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7" name="Group 148">
                    <a:extLst>
                      <a:ext uri="{FF2B5EF4-FFF2-40B4-BE49-F238E27FC236}">
                        <a16:creationId xmlns:a16="http://schemas.microsoft.com/office/drawing/2014/main" id="{BB699312-9A31-485B-A4E6-43FE52599536}"/>
                      </a:ext>
                    </a:extLst>
                  </p:cNvPr>
                  <p:cNvGrpSpPr>
                    <a:grpSpLocks/>
                  </p:cNvGrpSpPr>
                  <p:nvPr/>
                </p:nvGrpSpPr>
                <p:grpSpPr bwMode="auto">
                  <a:xfrm>
                    <a:off x="-1" y="3985"/>
                    <a:ext cx="461" cy="273"/>
                    <a:chOff x="-1" y="3985"/>
                    <a:chExt cx="461" cy="273"/>
                  </a:xfrm>
                </p:grpSpPr>
                <p:sp>
                  <p:nvSpPr>
                    <p:cNvPr id="168" name="Oval 149">
                      <a:extLst>
                        <a:ext uri="{FF2B5EF4-FFF2-40B4-BE49-F238E27FC236}">
                          <a16:creationId xmlns:a16="http://schemas.microsoft.com/office/drawing/2014/main" id="{36784C7E-2E98-4587-B607-590E1211E827}"/>
                        </a:ext>
                      </a:extLst>
                    </p:cNvPr>
                    <p:cNvSpPr>
                      <a:spLocks noChangeArrowheads="1"/>
                    </p:cNvSpPr>
                    <p:nvPr/>
                  </p:nvSpPr>
                  <p:spPr bwMode="ltGray">
                    <a:xfrm>
                      <a:off x="211" y="4035"/>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69" name="Oval 150">
                      <a:extLst>
                        <a:ext uri="{FF2B5EF4-FFF2-40B4-BE49-F238E27FC236}">
                          <a16:creationId xmlns:a16="http://schemas.microsoft.com/office/drawing/2014/main" id="{58F027B2-1695-456A-AEA6-F6C25F2450AF}"/>
                        </a:ext>
                      </a:extLst>
                    </p:cNvPr>
                    <p:cNvSpPr>
                      <a:spLocks noChangeArrowheads="1"/>
                    </p:cNvSpPr>
                    <p:nvPr/>
                  </p:nvSpPr>
                  <p:spPr bwMode="ltGray">
                    <a:xfrm>
                      <a:off x="-1" y="398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0" name="Oval 151">
                      <a:extLst>
                        <a:ext uri="{FF2B5EF4-FFF2-40B4-BE49-F238E27FC236}">
                          <a16:creationId xmlns:a16="http://schemas.microsoft.com/office/drawing/2014/main" id="{6BA25CAC-6754-4C5B-B090-36FC3715667F}"/>
                        </a:ext>
                      </a:extLst>
                    </p:cNvPr>
                    <p:cNvSpPr>
                      <a:spLocks noChangeArrowheads="1"/>
                    </p:cNvSpPr>
                    <p:nvPr/>
                  </p:nvSpPr>
                  <p:spPr bwMode="ltGray">
                    <a:xfrm>
                      <a:off x="260" y="398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grpSp>
              <p:nvGrpSpPr>
                <p:cNvPr id="37" name="Group 152">
                  <a:extLst>
                    <a:ext uri="{FF2B5EF4-FFF2-40B4-BE49-F238E27FC236}">
                      <a16:creationId xmlns:a16="http://schemas.microsoft.com/office/drawing/2014/main" id="{B818284B-874E-455E-958D-5D0DA25E4B94}"/>
                    </a:ext>
                  </a:extLst>
                </p:cNvPr>
                <p:cNvGrpSpPr>
                  <a:grpSpLocks/>
                </p:cNvGrpSpPr>
                <p:nvPr/>
              </p:nvGrpSpPr>
              <p:grpSpPr bwMode="auto">
                <a:xfrm>
                  <a:off x="5274" y="587"/>
                  <a:ext cx="461" cy="511"/>
                  <a:chOff x="5274" y="587"/>
                  <a:chExt cx="461" cy="511"/>
                </a:xfrm>
              </p:grpSpPr>
              <p:sp>
                <p:nvSpPr>
                  <p:cNvPr id="150" name="Oval 153">
                    <a:extLst>
                      <a:ext uri="{FF2B5EF4-FFF2-40B4-BE49-F238E27FC236}">
                        <a16:creationId xmlns:a16="http://schemas.microsoft.com/office/drawing/2014/main" id="{01E908BD-2CDE-4474-8FA1-C4E3AC1CACA0}"/>
                      </a:ext>
                    </a:extLst>
                  </p:cNvPr>
                  <p:cNvSpPr>
                    <a:spLocks noChangeArrowheads="1"/>
                  </p:cNvSpPr>
                  <p:nvPr/>
                </p:nvSpPr>
                <p:spPr bwMode="ltGray">
                  <a:xfrm>
                    <a:off x="5486"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51" name="Oval 154">
                    <a:extLst>
                      <a:ext uri="{FF2B5EF4-FFF2-40B4-BE49-F238E27FC236}">
                        <a16:creationId xmlns:a16="http://schemas.microsoft.com/office/drawing/2014/main" id="{F890C80B-4373-4968-A363-79C062BEA658}"/>
                      </a:ext>
                    </a:extLst>
                  </p:cNvPr>
                  <p:cNvSpPr>
                    <a:spLocks noChangeArrowheads="1"/>
                  </p:cNvSpPr>
                  <p:nvPr/>
                </p:nvSpPr>
                <p:spPr bwMode="ltGray">
                  <a:xfrm>
                    <a:off x="5274"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52" name="Oval 155">
                    <a:extLst>
                      <a:ext uri="{FF2B5EF4-FFF2-40B4-BE49-F238E27FC236}">
                        <a16:creationId xmlns:a16="http://schemas.microsoft.com/office/drawing/2014/main" id="{44FB9C04-C8B0-44E9-82C6-994941AB6EDB}"/>
                      </a:ext>
                    </a:extLst>
                  </p:cNvPr>
                  <p:cNvSpPr>
                    <a:spLocks noChangeArrowheads="1"/>
                  </p:cNvSpPr>
                  <p:nvPr/>
                </p:nvSpPr>
                <p:spPr bwMode="ltGray">
                  <a:xfrm>
                    <a:off x="5536"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53" name="Oval 156">
                    <a:extLst>
                      <a:ext uri="{FF2B5EF4-FFF2-40B4-BE49-F238E27FC236}">
                        <a16:creationId xmlns:a16="http://schemas.microsoft.com/office/drawing/2014/main" id="{63990AA2-128E-48D4-ABC4-8047CAB40034}"/>
                      </a:ext>
                    </a:extLst>
                  </p:cNvPr>
                  <p:cNvSpPr>
                    <a:spLocks noChangeArrowheads="1"/>
                  </p:cNvSpPr>
                  <p:nvPr/>
                </p:nvSpPr>
                <p:spPr bwMode="ltGray">
                  <a:xfrm>
                    <a:off x="5486"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38" name="Group 157">
                  <a:extLst>
                    <a:ext uri="{FF2B5EF4-FFF2-40B4-BE49-F238E27FC236}">
                      <a16:creationId xmlns:a16="http://schemas.microsoft.com/office/drawing/2014/main" id="{6EF12ACC-FFE1-4266-8818-A135F5D7D173}"/>
                    </a:ext>
                  </a:extLst>
                </p:cNvPr>
                <p:cNvGrpSpPr>
                  <a:grpSpLocks/>
                </p:cNvGrpSpPr>
                <p:nvPr/>
              </p:nvGrpSpPr>
              <p:grpSpPr bwMode="auto">
                <a:xfrm>
                  <a:off x="5222" y="587"/>
                  <a:ext cx="32" cy="511"/>
                  <a:chOff x="5222" y="587"/>
                  <a:chExt cx="32" cy="511"/>
                </a:xfrm>
              </p:grpSpPr>
              <p:sp>
                <p:nvSpPr>
                  <p:cNvPr id="148" name="Oval 158">
                    <a:extLst>
                      <a:ext uri="{FF2B5EF4-FFF2-40B4-BE49-F238E27FC236}">
                        <a16:creationId xmlns:a16="http://schemas.microsoft.com/office/drawing/2014/main" id="{CA6619EB-EC2C-4D65-AEED-97F13EAA6C10}"/>
                      </a:ext>
                    </a:extLst>
                  </p:cNvPr>
                  <p:cNvSpPr>
                    <a:spLocks noChangeArrowheads="1"/>
                  </p:cNvSpPr>
                  <p:nvPr/>
                </p:nvSpPr>
                <p:spPr bwMode="ltGray">
                  <a:xfrm>
                    <a:off x="5222" y="587"/>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9" name="Oval 159">
                    <a:extLst>
                      <a:ext uri="{FF2B5EF4-FFF2-40B4-BE49-F238E27FC236}">
                        <a16:creationId xmlns:a16="http://schemas.microsoft.com/office/drawing/2014/main" id="{6B9649C4-85DB-4113-84EF-FEDFBDD86C4F}"/>
                      </a:ext>
                    </a:extLst>
                  </p:cNvPr>
                  <p:cNvSpPr>
                    <a:spLocks noChangeArrowheads="1"/>
                  </p:cNvSpPr>
                  <p:nvPr/>
                </p:nvSpPr>
                <p:spPr bwMode="ltGray">
                  <a:xfrm>
                    <a:off x="5222" y="874"/>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39" name="Group 160">
                  <a:extLst>
                    <a:ext uri="{FF2B5EF4-FFF2-40B4-BE49-F238E27FC236}">
                      <a16:creationId xmlns:a16="http://schemas.microsoft.com/office/drawing/2014/main" id="{E6B9D045-3C83-4929-A194-5BA149B2BB1E}"/>
                    </a:ext>
                  </a:extLst>
                </p:cNvPr>
                <p:cNvGrpSpPr>
                  <a:grpSpLocks/>
                </p:cNvGrpSpPr>
                <p:nvPr/>
              </p:nvGrpSpPr>
              <p:grpSpPr bwMode="auto">
                <a:xfrm>
                  <a:off x="4746" y="587"/>
                  <a:ext cx="462" cy="511"/>
                  <a:chOff x="4746" y="587"/>
                  <a:chExt cx="462" cy="511"/>
                </a:xfrm>
              </p:grpSpPr>
              <p:sp>
                <p:nvSpPr>
                  <p:cNvPr id="144" name="Oval 161">
                    <a:extLst>
                      <a:ext uri="{FF2B5EF4-FFF2-40B4-BE49-F238E27FC236}">
                        <a16:creationId xmlns:a16="http://schemas.microsoft.com/office/drawing/2014/main" id="{432F3662-3DC5-4E21-BBC0-B223CE54DA4E}"/>
                      </a:ext>
                    </a:extLst>
                  </p:cNvPr>
                  <p:cNvSpPr>
                    <a:spLocks noChangeArrowheads="1"/>
                  </p:cNvSpPr>
                  <p:nvPr/>
                </p:nvSpPr>
                <p:spPr bwMode="ltGray">
                  <a:xfrm>
                    <a:off x="4959" y="587"/>
                    <a:ext cx="30"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5" name="Oval 162">
                    <a:extLst>
                      <a:ext uri="{FF2B5EF4-FFF2-40B4-BE49-F238E27FC236}">
                        <a16:creationId xmlns:a16="http://schemas.microsoft.com/office/drawing/2014/main" id="{25136BC4-29AE-45BC-8CE3-2A27FA32E189}"/>
                      </a:ext>
                    </a:extLst>
                  </p:cNvPr>
                  <p:cNvSpPr>
                    <a:spLocks noChangeArrowheads="1"/>
                  </p:cNvSpPr>
                  <p:nvPr/>
                </p:nvSpPr>
                <p:spPr bwMode="ltGray">
                  <a:xfrm>
                    <a:off x="4746"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6" name="Oval 163">
                    <a:extLst>
                      <a:ext uri="{FF2B5EF4-FFF2-40B4-BE49-F238E27FC236}">
                        <a16:creationId xmlns:a16="http://schemas.microsoft.com/office/drawing/2014/main" id="{16626670-134F-4199-8F50-CDEA0320D8FF}"/>
                      </a:ext>
                    </a:extLst>
                  </p:cNvPr>
                  <p:cNvSpPr>
                    <a:spLocks noChangeArrowheads="1"/>
                  </p:cNvSpPr>
                  <p:nvPr/>
                </p:nvSpPr>
                <p:spPr bwMode="ltGray">
                  <a:xfrm>
                    <a:off x="5008"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7" name="Oval 164">
                    <a:extLst>
                      <a:ext uri="{FF2B5EF4-FFF2-40B4-BE49-F238E27FC236}">
                        <a16:creationId xmlns:a16="http://schemas.microsoft.com/office/drawing/2014/main" id="{18542A67-FCED-48BF-9494-CC64D85E6439}"/>
                      </a:ext>
                    </a:extLst>
                  </p:cNvPr>
                  <p:cNvSpPr>
                    <a:spLocks noChangeArrowheads="1"/>
                  </p:cNvSpPr>
                  <p:nvPr/>
                </p:nvSpPr>
                <p:spPr bwMode="ltGray">
                  <a:xfrm>
                    <a:off x="4959" y="874"/>
                    <a:ext cx="30"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0" name="Group 165">
                  <a:extLst>
                    <a:ext uri="{FF2B5EF4-FFF2-40B4-BE49-F238E27FC236}">
                      <a16:creationId xmlns:a16="http://schemas.microsoft.com/office/drawing/2014/main" id="{4E3DE5B1-500F-4B9A-B53E-3154EC6587ED}"/>
                    </a:ext>
                  </a:extLst>
                </p:cNvPr>
                <p:cNvGrpSpPr>
                  <a:grpSpLocks/>
                </p:cNvGrpSpPr>
                <p:nvPr/>
              </p:nvGrpSpPr>
              <p:grpSpPr bwMode="auto">
                <a:xfrm>
                  <a:off x="4694" y="587"/>
                  <a:ext cx="31" cy="511"/>
                  <a:chOff x="4694" y="587"/>
                  <a:chExt cx="31" cy="511"/>
                </a:xfrm>
              </p:grpSpPr>
              <p:sp>
                <p:nvSpPr>
                  <p:cNvPr id="142" name="Oval 166">
                    <a:extLst>
                      <a:ext uri="{FF2B5EF4-FFF2-40B4-BE49-F238E27FC236}">
                        <a16:creationId xmlns:a16="http://schemas.microsoft.com/office/drawing/2014/main" id="{D1834EE1-D3CB-4A5C-8A17-2091920F2EE4}"/>
                      </a:ext>
                    </a:extLst>
                  </p:cNvPr>
                  <p:cNvSpPr>
                    <a:spLocks noChangeArrowheads="1"/>
                  </p:cNvSpPr>
                  <p:nvPr/>
                </p:nvSpPr>
                <p:spPr bwMode="ltGray">
                  <a:xfrm>
                    <a:off x="4694"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3" name="Oval 167">
                    <a:extLst>
                      <a:ext uri="{FF2B5EF4-FFF2-40B4-BE49-F238E27FC236}">
                        <a16:creationId xmlns:a16="http://schemas.microsoft.com/office/drawing/2014/main" id="{A512D4A5-AD84-4E6E-B19B-5D3256D17B14}"/>
                      </a:ext>
                    </a:extLst>
                  </p:cNvPr>
                  <p:cNvSpPr>
                    <a:spLocks noChangeArrowheads="1"/>
                  </p:cNvSpPr>
                  <p:nvPr/>
                </p:nvSpPr>
                <p:spPr bwMode="ltGray">
                  <a:xfrm>
                    <a:off x="4694"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1" name="Group 168">
                  <a:extLst>
                    <a:ext uri="{FF2B5EF4-FFF2-40B4-BE49-F238E27FC236}">
                      <a16:creationId xmlns:a16="http://schemas.microsoft.com/office/drawing/2014/main" id="{72532DDA-C644-49DA-A535-5FD4C3CCB4BE}"/>
                    </a:ext>
                  </a:extLst>
                </p:cNvPr>
                <p:cNvGrpSpPr>
                  <a:grpSpLocks/>
                </p:cNvGrpSpPr>
                <p:nvPr/>
              </p:nvGrpSpPr>
              <p:grpSpPr bwMode="auto">
                <a:xfrm>
                  <a:off x="4219" y="587"/>
                  <a:ext cx="461" cy="511"/>
                  <a:chOff x="4219" y="587"/>
                  <a:chExt cx="461" cy="511"/>
                </a:xfrm>
              </p:grpSpPr>
              <p:sp>
                <p:nvSpPr>
                  <p:cNvPr id="138" name="Oval 169">
                    <a:extLst>
                      <a:ext uri="{FF2B5EF4-FFF2-40B4-BE49-F238E27FC236}">
                        <a16:creationId xmlns:a16="http://schemas.microsoft.com/office/drawing/2014/main" id="{3B25E1D7-43E6-4EE2-8C12-118F9FAACCEE}"/>
                      </a:ext>
                    </a:extLst>
                  </p:cNvPr>
                  <p:cNvSpPr>
                    <a:spLocks noChangeArrowheads="1"/>
                  </p:cNvSpPr>
                  <p:nvPr/>
                </p:nvSpPr>
                <p:spPr bwMode="ltGray">
                  <a:xfrm>
                    <a:off x="4431"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9" name="Oval 170">
                    <a:extLst>
                      <a:ext uri="{FF2B5EF4-FFF2-40B4-BE49-F238E27FC236}">
                        <a16:creationId xmlns:a16="http://schemas.microsoft.com/office/drawing/2014/main" id="{632599FD-C9DD-401F-B2CA-FA19C4129A5A}"/>
                      </a:ext>
                    </a:extLst>
                  </p:cNvPr>
                  <p:cNvSpPr>
                    <a:spLocks noChangeArrowheads="1"/>
                  </p:cNvSpPr>
                  <p:nvPr/>
                </p:nvSpPr>
                <p:spPr bwMode="ltGray">
                  <a:xfrm>
                    <a:off x="4219"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0" name="Oval 171">
                    <a:extLst>
                      <a:ext uri="{FF2B5EF4-FFF2-40B4-BE49-F238E27FC236}">
                        <a16:creationId xmlns:a16="http://schemas.microsoft.com/office/drawing/2014/main" id="{B3CFC635-88E7-44AE-932B-3680530CF697}"/>
                      </a:ext>
                    </a:extLst>
                  </p:cNvPr>
                  <p:cNvSpPr>
                    <a:spLocks noChangeArrowheads="1"/>
                  </p:cNvSpPr>
                  <p:nvPr/>
                </p:nvSpPr>
                <p:spPr bwMode="ltGray">
                  <a:xfrm>
                    <a:off x="4481"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1" name="Oval 172">
                    <a:extLst>
                      <a:ext uri="{FF2B5EF4-FFF2-40B4-BE49-F238E27FC236}">
                        <a16:creationId xmlns:a16="http://schemas.microsoft.com/office/drawing/2014/main" id="{3ADDF341-A228-4AF6-AA8B-21B0F5725392}"/>
                      </a:ext>
                    </a:extLst>
                  </p:cNvPr>
                  <p:cNvSpPr>
                    <a:spLocks noChangeArrowheads="1"/>
                  </p:cNvSpPr>
                  <p:nvPr/>
                </p:nvSpPr>
                <p:spPr bwMode="ltGray">
                  <a:xfrm>
                    <a:off x="4431"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2" name="Group 173">
                  <a:extLst>
                    <a:ext uri="{FF2B5EF4-FFF2-40B4-BE49-F238E27FC236}">
                      <a16:creationId xmlns:a16="http://schemas.microsoft.com/office/drawing/2014/main" id="{902F752C-5B96-4EF1-9B6E-55E8CB6322E5}"/>
                    </a:ext>
                  </a:extLst>
                </p:cNvPr>
                <p:cNvGrpSpPr>
                  <a:grpSpLocks/>
                </p:cNvGrpSpPr>
                <p:nvPr/>
              </p:nvGrpSpPr>
              <p:grpSpPr bwMode="auto">
                <a:xfrm>
                  <a:off x="4167" y="587"/>
                  <a:ext cx="31" cy="511"/>
                  <a:chOff x="4167" y="587"/>
                  <a:chExt cx="31" cy="511"/>
                </a:xfrm>
              </p:grpSpPr>
              <p:sp>
                <p:nvSpPr>
                  <p:cNvPr id="136" name="Oval 174">
                    <a:extLst>
                      <a:ext uri="{FF2B5EF4-FFF2-40B4-BE49-F238E27FC236}">
                        <a16:creationId xmlns:a16="http://schemas.microsoft.com/office/drawing/2014/main" id="{841222AE-6E63-4357-98C4-11D29622AC9F}"/>
                      </a:ext>
                    </a:extLst>
                  </p:cNvPr>
                  <p:cNvSpPr>
                    <a:spLocks noChangeArrowheads="1"/>
                  </p:cNvSpPr>
                  <p:nvPr/>
                </p:nvSpPr>
                <p:spPr bwMode="ltGray">
                  <a:xfrm>
                    <a:off x="4167"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7" name="Oval 175">
                    <a:extLst>
                      <a:ext uri="{FF2B5EF4-FFF2-40B4-BE49-F238E27FC236}">
                        <a16:creationId xmlns:a16="http://schemas.microsoft.com/office/drawing/2014/main" id="{F207233B-06D4-44A5-AE15-D380239C0FB7}"/>
                      </a:ext>
                    </a:extLst>
                  </p:cNvPr>
                  <p:cNvSpPr>
                    <a:spLocks noChangeArrowheads="1"/>
                  </p:cNvSpPr>
                  <p:nvPr/>
                </p:nvSpPr>
                <p:spPr bwMode="ltGray">
                  <a:xfrm>
                    <a:off x="4167"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3" name="Group 176">
                  <a:extLst>
                    <a:ext uri="{FF2B5EF4-FFF2-40B4-BE49-F238E27FC236}">
                      <a16:creationId xmlns:a16="http://schemas.microsoft.com/office/drawing/2014/main" id="{E7E6E205-7520-4C17-9226-6DDFF3A2E3AE}"/>
                    </a:ext>
                  </a:extLst>
                </p:cNvPr>
                <p:cNvGrpSpPr>
                  <a:grpSpLocks/>
                </p:cNvGrpSpPr>
                <p:nvPr/>
              </p:nvGrpSpPr>
              <p:grpSpPr bwMode="auto">
                <a:xfrm>
                  <a:off x="3691" y="587"/>
                  <a:ext cx="462" cy="511"/>
                  <a:chOff x="3691" y="587"/>
                  <a:chExt cx="462" cy="511"/>
                </a:xfrm>
              </p:grpSpPr>
              <p:sp>
                <p:nvSpPr>
                  <p:cNvPr id="132" name="Oval 177">
                    <a:extLst>
                      <a:ext uri="{FF2B5EF4-FFF2-40B4-BE49-F238E27FC236}">
                        <a16:creationId xmlns:a16="http://schemas.microsoft.com/office/drawing/2014/main" id="{A32EFBA0-2D0D-4939-88F6-F985B2676598}"/>
                      </a:ext>
                    </a:extLst>
                  </p:cNvPr>
                  <p:cNvSpPr>
                    <a:spLocks noChangeArrowheads="1"/>
                  </p:cNvSpPr>
                  <p:nvPr/>
                </p:nvSpPr>
                <p:spPr bwMode="ltGray">
                  <a:xfrm>
                    <a:off x="3904"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3" name="Oval 178">
                    <a:extLst>
                      <a:ext uri="{FF2B5EF4-FFF2-40B4-BE49-F238E27FC236}">
                        <a16:creationId xmlns:a16="http://schemas.microsoft.com/office/drawing/2014/main" id="{5FFB5EA7-45A4-4A93-B47B-BF63D205AA70}"/>
                      </a:ext>
                    </a:extLst>
                  </p:cNvPr>
                  <p:cNvSpPr>
                    <a:spLocks noChangeArrowheads="1"/>
                  </p:cNvSpPr>
                  <p:nvPr/>
                </p:nvSpPr>
                <p:spPr bwMode="ltGray">
                  <a:xfrm>
                    <a:off x="3691"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4" name="Oval 179">
                    <a:extLst>
                      <a:ext uri="{FF2B5EF4-FFF2-40B4-BE49-F238E27FC236}">
                        <a16:creationId xmlns:a16="http://schemas.microsoft.com/office/drawing/2014/main" id="{C932BEED-348A-48F5-9AE2-0280A078A2B7}"/>
                      </a:ext>
                    </a:extLst>
                  </p:cNvPr>
                  <p:cNvSpPr>
                    <a:spLocks noChangeArrowheads="1"/>
                  </p:cNvSpPr>
                  <p:nvPr/>
                </p:nvSpPr>
                <p:spPr bwMode="ltGray">
                  <a:xfrm>
                    <a:off x="3953"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5" name="Oval 180">
                    <a:extLst>
                      <a:ext uri="{FF2B5EF4-FFF2-40B4-BE49-F238E27FC236}">
                        <a16:creationId xmlns:a16="http://schemas.microsoft.com/office/drawing/2014/main" id="{B4F004EE-F4D9-4C24-9251-41EE00E46EDE}"/>
                      </a:ext>
                    </a:extLst>
                  </p:cNvPr>
                  <p:cNvSpPr>
                    <a:spLocks noChangeArrowheads="1"/>
                  </p:cNvSpPr>
                  <p:nvPr/>
                </p:nvSpPr>
                <p:spPr bwMode="ltGray">
                  <a:xfrm>
                    <a:off x="3904"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4" name="Group 181">
                  <a:extLst>
                    <a:ext uri="{FF2B5EF4-FFF2-40B4-BE49-F238E27FC236}">
                      <a16:creationId xmlns:a16="http://schemas.microsoft.com/office/drawing/2014/main" id="{C7FBD8F5-95C5-4910-BD18-026E4A962FDD}"/>
                    </a:ext>
                  </a:extLst>
                </p:cNvPr>
                <p:cNvGrpSpPr>
                  <a:grpSpLocks/>
                </p:cNvGrpSpPr>
                <p:nvPr/>
              </p:nvGrpSpPr>
              <p:grpSpPr bwMode="auto">
                <a:xfrm>
                  <a:off x="3640" y="587"/>
                  <a:ext cx="31" cy="511"/>
                  <a:chOff x="3640" y="587"/>
                  <a:chExt cx="31" cy="511"/>
                </a:xfrm>
              </p:grpSpPr>
              <p:sp>
                <p:nvSpPr>
                  <p:cNvPr id="130" name="Oval 182">
                    <a:extLst>
                      <a:ext uri="{FF2B5EF4-FFF2-40B4-BE49-F238E27FC236}">
                        <a16:creationId xmlns:a16="http://schemas.microsoft.com/office/drawing/2014/main" id="{0769CFC5-87E7-42D2-94D3-E704581912EE}"/>
                      </a:ext>
                    </a:extLst>
                  </p:cNvPr>
                  <p:cNvSpPr>
                    <a:spLocks noChangeArrowheads="1"/>
                  </p:cNvSpPr>
                  <p:nvPr/>
                </p:nvSpPr>
                <p:spPr bwMode="ltGray">
                  <a:xfrm>
                    <a:off x="3640"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1" name="Oval 183">
                    <a:extLst>
                      <a:ext uri="{FF2B5EF4-FFF2-40B4-BE49-F238E27FC236}">
                        <a16:creationId xmlns:a16="http://schemas.microsoft.com/office/drawing/2014/main" id="{4A1B79DB-9ABC-4202-9734-40C4EBED1518}"/>
                      </a:ext>
                    </a:extLst>
                  </p:cNvPr>
                  <p:cNvSpPr>
                    <a:spLocks noChangeArrowheads="1"/>
                  </p:cNvSpPr>
                  <p:nvPr/>
                </p:nvSpPr>
                <p:spPr bwMode="ltGray">
                  <a:xfrm>
                    <a:off x="3640"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5" name="Group 184">
                  <a:extLst>
                    <a:ext uri="{FF2B5EF4-FFF2-40B4-BE49-F238E27FC236}">
                      <a16:creationId xmlns:a16="http://schemas.microsoft.com/office/drawing/2014/main" id="{E2F3DB05-5CC9-4DA1-BA9B-370BAFFC9F3F}"/>
                    </a:ext>
                  </a:extLst>
                </p:cNvPr>
                <p:cNvGrpSpPr>
                  <a:grpSpLocks/>
                </p:cNvGrpSpPr>
                <p:nvPr/>
              </p:nvGrpSpPr>
              <p:grpSpPr bwMode="auto">
                <a:xfrm>
                  <a:off x="3164" y="587"/>
                  <a:ext cx="461" cy="511"/>
                  <a:chOff x="3164" y="587"/>
                  <a:chExt cx="461" cy="511"/>
                </a:xfrm>
              </p:grpSpPr>
              <p:sp>
                <p:nvSpPr>
                  <p:cNvPr id="126" name="Oval 185">
                    <a:extLst>
                      <a:ext uri="{FF2B5EF4-FFF2-40B4-BE49-F238E27FC236}">
                        <a16:creationId xmlns:a16="http://schemas.microsoft.com/office/drawing/2014/main" id="{BFD57075-B16C-4079-A681-64DF8C8CA94C}"/>
                      </a:ext>
                    </a:extLst>
                  </p:cNvPr>
                  <p:cNvSpPr>
                    <a:spLocks noChangeArrowheads="1"/>
                  </p:cNvSpPr>
                  <p:nvPr/>
                </p:nvSpPr>
                <p:spPr bwMode="ltGray">
                  <a:xfrm>
                    <a:off x="3376" y="587"/>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7" name="Oval 186">
                    <a:extLst>
                      <a:ext uri="{FF2B5EF4-FFF2-40B4-BE49-F238E27FC236}">
                        <a16:creationId xmlns:a16="http://schemas.microsoft.com/office/drawing/2014/main" id="{BFD2C726-9EF9-4DBD-8B8D-4828A2B52D7C}"/>
                      </a:ext>
                    </a:extLst>
                  </p:cNvPr>
                  <p:cNvSpPr>
                    <a:spLocks noChangeArrowheads="1"/>
                  </p:cNvSpPr>
                  <p:nvPr/>
                </p:nvSpPr>
                <p:spPr bwMode="ltGray">
                  <a:xfrm>
                    <a:off x="3164"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8" name="Oval 187">
                    <a:extLst>
                      <a:ext uri="{FF2B5EF4-FFF2-40B4-BE49-F238E27FC236}">
                        <a16:creationId xmlns:a16="http://schemas.microsoft.com/office/drawing/2014/main" id="{9A5187B5-6C7E-4760-92CB-0AA184F98891}"/>
                      </a:ext>
                    </a:extLst>
                  </p:cNvPr>
                  <p:cNvSpPr>
                    <a:spLocks noChangeArrowheads="1"/>
                  </p:cNvSpPr>
                  <p:nvPr/>
                </p:nvSpPr>
                <p:spPr bwMode="ltGray">
                  <a:xfrm>
                    <a:off x="3426"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9" name="Oval 188">
                    <a:extLst>
                      <a:ext uri="{FF2B5EF4-FFF2-40B4-BE49-F238E27FC236}">
                        <a16:creationId xmlns:a16="http://schemas.microsoft.com/office/drawing/2014/main" id="{1724A686-4F56-4C7F-A0C0-9AC4C58D98A5}"/>
                      </a:ext>
                    </a:extLst>
                  </p:cNvPr>
                  <p:cNvSpPr>
                    <a:spLocks noChangeArrowheads="1"/>
                  </p:cNvSpPr>
                  <p:nvPr/>
                </p:nvSpPr>
                <p:spPr bwMode="ltGray">
                  <a:xfrm>
                    <a:off x="3376" y="874"/>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6" name="Group 189">
                  <a:extLst>
                    <a:ext uri="{FF2B5EF4-FFF2-40B4-BE49-F238E27FC236}">
                      <a16:creationId xmlns:a16="http://schemas.microsoft.com/office/drawing/2014/main" id="{F08F2F52-07E8-479E-A36B-12AC4210880B}"/>
                    </a:ext>
                  </a:extLst>
                </p:cNvPr>
                <p:cNvGrpSpPr>
                  <a:grpSpLocks/>
                </p:cNvGrpSpPr>
                <p:nvPr/>
              </p:nvGrpSpPr>
              <p:grpSpPr bwMode="auto">
                <a:xfrm>
                  <a:off x="3113" y="587"/>
                  <a:ext cx="31" cy="511"/>
                  <a:chOff x="3113" y="587"/>
                  <a:chExt cx="31" cy="511"/>
                </a:xfrm>
              </p:grpSpPr>
              <p:sp>
                <p:nvSpPr>
                  <p:cNvPr id="124" name="Oval 190">
                    <a:extLst>
                      <a:ext uri="{FF2B5EF4-FFF2-40B4-BE49-F238E27FC236}">
                        <a16:creationId xmlns:a16="http://schemas.microsoft.com/office/drawing/2014/main" id="{6897E8E0-49AD-492F-982D-9FD900B68627}"/>
                      </a:ext>
                    </a:extLst>
                  </p:cNvPr>
                  <p:cNvSpPr>
                    <a:spLocks noChangeArrowheads="1"/>
                  </p:cNvSpPr>
                  <p:nvPr/>
                </p:nvSpPr>
                <p:spPr bwMode="ltGray">
                  <a:xfrm>
                    <a:off x="3113"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5" name="Oval 191">
                    <a:extLst>
                      <a:ext uri="{FF2B5EF4-FFF2-40B4-BE49-F238E27FC236}">
                        <a16:creationId xmlns:a16="http://schemas.microsoft.com/office/drawing/2014/main" id="{1FF396A2-F023-41F2-B8F5-7C9F5F5EE87A}"/>
                      </a:ext>
                    </a:extLst>
                  </p:cNvPr>
                  <p:cNvSpPr>
                    <a:spLocks noChangeArrowheads="1"/>
                  </p:cNvSpPr>
                  <p:nvPr/>
                </p:nvSpPr>
                <p:spPr bwMode="ltGray">
                  <a:xfrm>
                    <a:off x="3113"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7" name="Group 192">
                  <a:extLst>
                    <a:ext uri="{FF2B5EF4-FFF2-40B4-BE49-F238E27FC236}">
                      <a16:creationId xmlns:a16="http://schemas.microsoft.com/office/drawing/2014/main" id="{A0949A27-7275-4D87-BD5F-CCE31A4B6A81}"/>
                    </a:ext>
                  </a:extLst>
                </p:cNvPr>
                <p:cNvGrpSpPr>
                  <a:grpSpLocks/>
                </p:cNvGrpSpPr>
                <p:nvPr/>
              </p:nvGrpSpPr>
              <p:grpSpPr bwMode="auto">
                <a:xfrm>
                  <a:off x="2636" y="587"/>
                  <a:ext cx="462" cy="511"/>
                  <a:chOff x="2636" y="587"/>
                  <a:chExt cx="462" cy="511"/>
                </a:xfrm>
              </p:grpSpPr>
              <p:sp>
                <p:nvSpPr>
                  <p:cNvPr id="120" name="Oval 193">
                    <a:extLst>
                      <a:ext uri="{FF2B5EF4-FFF2-40B4-BE49-F238E27FC236}">
                        <a16:creationId xmlns:a16="http://schemas.microsoft.com/office/drawing/2014/main" id="{4E506BAB-6E11-4310-9934-284581D06464}"/>
                      </a:ext>
                    </a:extLst>
                  </p:cNvPr>
                  <p:cNvSpPr>
                    <a:spLocks noChangeArrowheads="1"/>
                  </p:cNvSpPr>
                  <p:nvPr/>
                </p:nvSpPr>
                <p:spPr bwMode="ltGray">
                  <a:xfrm>
                    <a:off x="2849" y="587"/>
                    <a:ext cx="30"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1" name="Oval 194">
                    <a:extLst>
                      <a:ext uri="{FF2B5EF4-FFF2-40B4-BE49-F238E27FC236}">
                        <a16:creationId xmlns:a16="http://schemas.microsoft.com/office/drawing/2014/main" id="{EF1DF6EF-FD49-4C07-A130-1028E7038F27}"/>
                      </a:ext>
                    </a:extLst>
                  </p:cNvPr>
                  <p:cNvSpPr>
                    <a:spLocks noChangeArrowheads="1"/>
                  </p:cNvSpPr>
                  <p:nvPr/>
                </p:nvSpPr>
                <p:spPr bwMode="ltGray">
                  <a:xfrm>
                    <a:off x="2636"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2" name="Oval 195">
                    <a:extLst>
                      <a:ext uri="{FF2B5EF4-FFF2-40B4-BE49-F238E27FC236}">
                        <a16:creationId xmlns:a16="http://schemas.microsoft.com/office/drawing/2014/main" id="{EF6C2117-86FE-428E-A861-559E79D1F909}"/>
                      </a:ext>
                    </a:extLst>
                  </p:cNvPr>
                  <p:cNvSpPr>
                    <a:spLocks noChangeArrowheads="1"/>
                  </p:cNvSpPr>
                  <p:nvPr/>
                </p:nvSpPr>
                <p:spPr bwMode="ltGray">
                  <a:xfrm>
                    <a:off x="2898"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3" name="Oval 196">
                    <a:extLst>
                      <a:ext uri="{FF2B5EF4-FFF2-40B4-BE49-F238E27FC236}">
                        <a16:creationId xmlns:a16="http://schemas.microsoft.com/office/drawing/2014/main" id="{95FFCE9F-6CAB-49F6-89B1-1B641EA94AF7}"/>
                      </a:ext>
                    </a:extLst>
                  </p:cNvPr>
                  <p:cNvSpPr>
                    <a:spLocks noChangeArrowheads="1"/>
                  </p:cNvSpPr>
                  <p:nvPr/>
                </p:nvSpPr>
                <p:spPr bwMode="ltGray">
                  <a:xfrm>
                    <a:off x="2849" y="874"/>
                    <a:ext cx="30"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8" name="Group 197">
                  <a:extLst>
                    <a:ext uri="{FF2B5EF4-FFF2-40B4-BE49-F238E27FC236}">
                      <a16:creationId xmlns:a16="http://schemas.microsoft.com/office/drawing/2014/main" id="{A790586E-C375-425D-B4CD-1F748A9E4002}"/>
                    </a:ext>
                  </a:extLst>
                </p:cNvPr>
                <p:cNvGrpSpPr>
                  <a:grpSpLocks/>
                </p:cNvGrpSpPr>
                <p:nvPr/>
              </p:nvGrpSpPr>
              <p:grpSpPr bwMode="auto">
                <a:xfrm>
                  <a:off x="2585" y="587"/>
                  <a:ext cx="31" cy="511"/>
                  <a:chOff x="2585" y="587"/>
                  <a:chExt cx="31" cy="511"/>
                </a:xfrm>
              </p:grpSpPr>
              <p:sp>
                <p:nvSpPr>
                  <p:cNvPr id="118" name="Oval 198">
                    <a:extLst>
                      <a:ext uri="{FF2B5EF4-FFF2-40B4-BE49-F238E27FC236}">
                        <a16:creationId xmlns:a16="http://schemas.microsoft.com/office/drawing/2014/main" id="{F900F868-A834-4E1B-9BA9-C69F7D07EA1F}"/>
                      </a:ext>
                    </a:extLst>
                  </p:cNvPr>
                  <p:cNvSpPr>
                    <a:spLocks noChangeArrowheads="1"/>
                  </p:cNvSpPr>
                  <p:nvPr/>
                </p:nvSpPr>
                <p:spPr bwMode="ltGray">
                  <a:xfrm>
                    <a:off x="2585"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9" name="Oval 199">
                    <a:extLst>
                      <a:ext uri="{FF2B5EF4-FFF2-40B4-BE49-F238E27FC236}">
                        <a16:creationId xmlns:a16="http://schemas.microsoft.com/office/drawing/2014/main" id="{15A4891E-3A3D-4EFE-9233-B0E5B484C725}"/>
                      </a:ext>
                    </a:extLst>
                  </p:cNvPr>
                  <p:cNvSpPr>
                    <a:spLocks noChangeArrowheads="1"/>
                  </p:cNvSpPr>
                  <p:nvPr/>
                </p:nvSpPr>
                <p:spPr bwMode="ltGray">
                  <a:xfrm>
                    <a:off x="2585"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9" name="Group 200">
                  <a:extLst>
                    <a:ext uri="{FF2B5EF4-FFF2-40B4-BE49-F238E27FC236}">
                      <a16:creationId xmlns:a16="http://schemas.microsoft.com/office/drawing/2014/main" id="{B49EEC05-3C3F-40D0-9650-18A9C7AEABD7}"/>
                    </a:ext>
                  </a:extLst>
                </p:cNvPr>
                <p:cNvGrpSpPr>
                  <a:grpSpLocks/>
                </p:cNvGrpSpPr>
                <p:nvPr/>
              </p:nvGrpSpPr>
              <p:grpSpPr bwMode="auto">
                <a:xfrm>
                  <a:off x="2109" y="587"/>
                  <a:ext cx="461" cy="511"/>
                  <a:chOff x="2109" y="587"/>
                  <a:chExt cx="461" cy="511"/>
                </a:xfrm>
              </p:grpSpPr>
              <p:sp>
                <p:nvSpPr>
                  <p:cNvPr id="114" name="Oval 201">
                    <a:extLst>
                      <a:ext uri="{FF2B5EF4-FFF2-40B4-BE49-F238E27FC236}">
                        <a16:creationId xmlns:a16="http://schemas.microsoft.com/office/drawing/2014/main" id="{69C88486-5EBC-4CF2-B690-E837B51B9C3E}"/>
                      </a:ext>
                    </a:extLst>
                  </p:cNvPr>
                  <p:cNvSpPr>
                    <a:spLocks noChangeArrowheads="1"/>
                  </p:cNvSpPr>
                  <p:nvPr/>
                </p:nvSpPr>
                <p:spPr bwMode="ltGray">
                  <a:xfrm>
                    <a:off x="2321"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5" name="Oval 202">
                    <a:extLst>
                      <a:ext uri="{FF2B5EF4-FFF2-40B4-BE49-F238E27FC236}">
                        <a16:creationId xmlns:a16="http://schemas.microsoft.com/office/drawing/2014/main" id="{FEEB0398-EA9E-4B74-9629-2FBB03089E1B}"/>
                      </a:ext>
                    </a:extLst>
                  </p:cNvPr>
                  <p:cNvSpPr>
                    <a:spLocks noChangeArrowheads="1"/>
                  </p:cNvSpPr>
                  <p:nvPr/>
                </p:nvSpPr>
                <p:spPr bwMode="ltGray">
                  <a:xfrm>
                    <a:off x="2109"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6" name="Oval 203">
                    <a:extLst>
                      <a:ext uri="{FF2B5EF4-FFF2-40B4-BE49-F238E27FC236}">
                        <a16:creationId xmlns:a16="http://schemas.microsoft.com/office/drawing/2014/main" id="{D1B014E1-4E3A-460B-A539-B58DA651130C}"/>
                      </a:ext>
                    </a:extLst>
                  </p:cNvPr>
                  <p:cNvSpPr>
                    <a:spLocks noChangeArrowheads="1"/>
                  </p:cNvSpPr>
                  <p:nvPr/>
                </p:nvSpPr>
                <p:spPr bwMode="ltGray">
                  <a:xfrm>
                    <a:off x="2371"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7" name="Oval 204">
                    <a:extLst>
                      <a:ext uri="{FF2B5EF4-FFF2-40B4-BE49-F238E27FC236}">
                        <a16:creationId xmlns:a16="http://schemas.microsoft.com/office/drawing/2014/main" id="{A501CBCB-C532-494C-85E0-136B92ED3CBD}"/>
                      </a:ext>
                    </a:extLst>
                  </p:cNvPr>
                  <p:cNvSpPr>
                    <a:spLocks noChangeArrowheads="1"/>
                  </p:cNvSpPr>
                  <p:nvPr/>
                </p:nvSpPr>
                <p:spPr bwMode="ltGray">
                  <a:xfrm>
                    <a:off x="2321"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0" name="Group 205">
                  <a:extLst>
                    <a:ext uri="{FF2B5EF4-FFF2-40B4-BE49-F238E27FC236}">
                      <a16:creationId xmlns:a16="http://schemas.microsoft.com/office/drawing/2014/main" id="{D5053D3F-34AD-43E0-8A8B-DD84D503009D}"/>
                    </a:ext>
                  </a:extLst>
                </p:cNvPr>
                <p:cNvGrpSpPr>
                  <a:grpSpLocks/>
                </p:cNvGrpSpPr>
                <p:nvPr/>
              </p:nvGrpSpPr>
              <p:grpSpPr bwMode="auto">
                <a:xfrm>
                  <a:off x="2058" y="587"/>
                  <a:ext cx="31" cy="511"/>
                  <a:chOff x="2058" y="587"/>
                  <a:chExt cx="31" cy="511"/>
                </a:xfrm>
              </p:grpSpPr>
              <p:sp>
                <p:nvSpPr>
                  <p:cNvPr id="112" name="Oval 206">
                    <a:extLst>
                      <a:ext uri="{FF2B5EF4-FFF2-40B4-BE49-F238E27FC236}">
                        <a16:creationId xmlns:a16="http://schemas.microsoft.com/office/drawing/2014/main" id="{6E5A5C63-F99F-4964-B4A8-7CC3FE6238E5}"/>
                      </a:ext>
                    </a:extLst>
                  </p:cNvPr>
                  <p:cNvSpPr>
                    <a:spLocks noChangeArrowheads="1"/>
                  </p:cNvSpPr>
                  <p:nvPr/>
                </p:nvSpPr>
                <p:spPr bwMode="ltGray">
                  <a:xfrm>
                    <a:off x="2058"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3" name="Oval 207">
                    <a:extLst>
                      <a:ext uri="{FF2B5EF4-FFF2-40B4-BE49-F238E27FC236}">
                        <a16:creationId xmlns:a16="http://schemas.microsoft.com/office/drawing/2014/main" id="{BAD4B295-3253-4DBD-9DC5-BCEE6A0F3D65}"/>
                      </a:ext>
                    </a:extLst>
                  </p:cNvPr>
                  <p:cNvSpPr>
                    <a:spLocks noChangeArrowheads="1"/>
                  </p:cNvSpPr>
                  <p:nvPr/>
                </p:nvSpPr>
                <p:spPr bwMode="ltGray">
                  <a:xfrm>
                    <a:off x="2058"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1" name="Group 208">
                  <a:extLst>
                    <a:ext uri="{FF2B5EF4-FFF2-40B4-BE49-F238E27FC236}">
                      <a16:creationId xmlns:a16="http://schemas.microsoft.com/office/drawing/2014/main" id="{3DC52053-D07E-460A-99E6-EACF19732E9F}"/>
                    </a:ext>
                  </a:extLst>
                </p:cNvPr>
                <p:cNvGrpSpPr>
                  <a:grpSpLocks/>
                </p:cNvGrpSpPr>
                <p:nvPr/>
              </p:nvGrpSpPr>
              <p:grpSpPr bwMode="auto">
                <a:xfrm>
                  <a:off x="1581" y="587"/>
                  <a:ext cx="462" cy="511"/>
                  <a:chOff x="1581" y="587"/>
                  <a:chExt cx="462" cy="511"/>
                </a:xfrm>
              </p:grpSpPr>
              <p:sp>
                <p:nvSpPr>
                  <p:cNvPr id="108" name="Oval 209">
                    <a:extLst>
                      <a:ext uri="{FF2B5EF4-FFF2-40B4-BE49-F238E27FC236}">
                        <a16:creationId xmlns:a16="http://schemas.microsoft.com/office/drawing/2014/main" id="{E3247FA1-4D2D-4E43-9CD0-67E87C5EA7A5}"/>
                      </a:ext>
                    </a:extLst>
                  </p:cNvPr>
                  <p:cNvSpPr>
                    <a:spLocks noChangeArrowheads="1"/>
                  </p:cNvSpPr>
                  <p:nvPr/>
                </p:nvSpPr>
                <p:spPr bwMode="ltGray">
                  <a:xfrm>
                    <a:off x="1794"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9" name="Oval 210">
                    <a:extLst>
                      <a:ext uri="{FF2B5EF4-FFF2-40B4-BE49-F238E27FC236}">
                        <a16:creationId xmlns:a16="http://schemas.microsoft.com/office/drawing/2014/main" id="{1D813374-EBE8-434E-991C-1E02B31CEFA7}"/>
                      </a:ext>
                    </a:extLst>
                  </p:cNvPr>
                  <p:cNvSpPr>
                    <a:spLocks noChangeArrowheads="1"/>
                  </p:cNvSpPr>
                  <p:nvPr/>
                </p:nvSpPr>
                <p:spPr bwMode="ltGray">
                  <a:xfrm>
                    <a:off x="1581"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0" name="Oval 211">
                    <a:extLst>
                      <a:ext uri="{FF2B5EF4-FFF2-40B4-BE49-F238E27FC236}">
                        <a16:creationId xmlns:a16="http://schemas.microsoft.com/office/drawing/2014/main" id="{D7D75684-938D-497D-927B-29ABD2C416B8}"/>
                      </a:ext>
                    </a:extLst>
                  </p:cNvPr>
                  <p:cNvSpPr>
                    <a:spLocks noChangeArrowheads="1"/>
                  </p:cNvSpPr>
                  <p:nvPr/>
                </p:nvSpPr>
                <p:spPr bwMode="ltGray">
                  <a:xfrm>
                    <a:off x="1843"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1" name="Oval 212">
                    <a:extLst>
                      <a:ext uri="{FF2B5EF4-FFF2-40B4-BE49-F238E27FC236}">
                        <a16:creationId xmlns:a16="http://schemas.microsoft.com/office/drawing/2014/main" id="{4096E5B3-4D95-4350-A451-88324F7D8507}"/>
                      </a:ext>
                    </a:extLst>
                  </p:cNvPr>
                  <p:cNvSpPr>
                    <a:spLocks noChangeArrowheads="1"/>
                  </p:cNvSpPr>
                  <p:nvPr/>
                </p:nvSpPr>
                <p:spPr bwMode="ltGray">
                  <a:xfrm>
                    <a:off x="1794"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2" name="Group 213">
                  <a:extLst>
                    <a:ext uri="{FF2B5EF4-FFF2-40B4-BE49-F238E27FC236}">
                      <a16:creationId xmlns:a16="http://schemas.microsoft.com/office/drawing/2014/main" id="{059038D3-D805-4B25-8CE5-E4ACC60A2659}"/>
                    </a:ext>
                  </a:extLst>
                </p:cNvPr>
                <p:cNvGrpSpPr>
                  <a:grpSpLocks/>
                </p:cNvGrpSpPr>
                <p:nvPr/>
              </p:nvGrpSpPr>
              <p:grpSpPr bwMode="auto">
                <a:xfrm>
                  <a:off x="1531" y="587"/>
                  <a:ext cx="31" cy="511"/>
                  <a:chOff x="1531" y="587"/>
                  <a:chExt cx="31" cy="511"/>
                </a:xfrm>
              </p:grpSpPr>
              <p:sp>
                <p:nvSpPr>
                  <p:cNvPr id="106" name="Oval 214">
                    <a:extLst>
                      <a:ext uri="{FF2B5EF4-FFF2-40B4-BE49-F238E27FC236}">
                        <a16:creationId xmlns:a16="http://schemas.microsoft.com/office/drawing/2014/main" id="{8AA755D8-BB50-4CA5-A541-99262BECD21E}"/>
                      </a:ext>
                    </a:extLst>
                  </p:cNvPr>
                  <p:cNvSpPr>
                    <a:spLocks noChangeArrowheads="1"/>
                  </p:cNvSpPr>
                  <p:nvPr/>
                </p:nvSpPr>
                <p:spPr bwMode="ltGray">
                  <a:xfrm>
                    <a:off x="1531"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7" name="Oval 215">
                    <a:extLst>
                      <a:ext uri="{FF2B5EF4-FFF2-40B4-BE49-F238E27FC236}">
                        <a16:creationId xmlns:a16="http://schemas.microsoft.com/office/drawing/2014/main" id="{8FC87C7E-7728-42AF-A709-CA74C99FE02F}"/>
                      </a:ext>
                    </a:extLst>
                  </p:cNvPr>
                  <p:cNvSpPr>
                    <a:spLocks noChangeArrowheads="1"/>
                  </p:cNvSpPr>
                  <p:nvPr/>
                </p:nvSpPr>
                <p:spPr bwMode="ltGray">
                  <a:xfrm>
                    <a:off x="1531"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3" name="Group 216">
                  <a:extLst>
                    <a:ext uri="{FF2B5EF4-FFF2-40B4-BE49-F238E27FC236}">
                      <a16:creationId xmlns:a16="http://schemas.microsoft.com/office/drawing/2014/main" id="{C2CC8903-9422-430D-82C2-7B9A7B9E8A38}"/>
                    </a:ext>
                  </a:extLst>
                </p:cNvPr>
                <p:cNvGrpSpPr>
                  <a:grpSpLocks/>
                </p:cNvGrpSpPr>
                <p:nvPr/>
              </p:nvGrpSpPr>
              <p:grpSpPr bwMode="auto">
                <a:xfrm>
                  <a:off x="1054" y="587"/>
                  <a:ext cx="461" cy="511"/>
                  <a:chOff x="1054" y="587"/>
                  <a:chExt cx="461" cy="511"/>
                </a:xfrm>
              </p:grpSpPr>
              <p:sp>
                <p:nvSpPr>
                  <p:cNvPr id="102" name="Oval 217">
                    <a:extLst>
                      <a:ext uri="{FF2B5EF4-FFF2-40B4-BE49-F238E27FC236}">
                        <a16:creationId xmlns:a16="http://schemas.microsoft.com/office/drawing/2014/main" id="{DF4FB7E6-2A7A-40C5-8F79-B1BF5F76FC89}"/>
                      </a:ext>
                    </a:extLst>
                  </p:cNvPr>
                  <p:cNvSpPr>
                    <a:spLocks noChangeArrowheads="1"/>
                  </p:cNvSpPr>
                  <p:nvPr/>
                </p:nvSpPr>
                <p:spPr bwMode="ltGray">
                  <a:xfrm>
                    <a:off x="1267"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3" name="Oval 218">
                    <a:extLst>
                      <a:ext uri="{FF2B5EF4-FFF2-40B4-BE49-F238E27FC236}">
                        <a16:creationId xmlns:a16="http://schemas.microsoft.com/office/drawing/2014/main" id="{FA5E6DA9-AF39-45BB-9670-D2A69651BAA1}"/>
                      </a:ext>
                    </a:extLst>
                  </p:cNvPr>
                  <p:cNvSpPr>
                    <a:spLocks noChangeArrowheads="1"/>
                  </p:cNvSpPr>
                  <p:nvPr/>
                </p:nvSpPr>
                <p:spPr bwMode="ltGray">
                  <a:xfrm>
                    <a:off x="1054"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4" name="Oval 219">
                    <a:extLst>
                      <a:ext uri="{FF2B5EF4-FFF2-40B4-BE49-F238E27FC236}">
                        <a16:creationId xmlns:a16="http://schemas.microsoft.com/office/drawing/2014/main" id="{CAC4B6FC-F2DC-481E-839E-608AC973E179}"/>
                      </a:ext>
                    </a:extLst>
                  </p:cNvPr>
                  <p:cNvSpPr>
                    <a:spLocks noChangeArrowheads="1"/>
                  </p:cNvSpPr>
                  <p:nvPr/>
                </p:nvSpPr>
                <p:spPr bwMode="ltGray">
                  <a:xfrm>
                    <a:off x="1316"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5" name="Oval 220">
                    <a:extLst>
                      <a:ext uri="{FF2B5EF4-FFF2-40B4-BE49-F238E27FC236}">
                        <a16:creationId xmlns:a16="http://schemas.microsoft.com/office/drawing/2014/main" id="{B9522F87-1339-40DA-BEDA-54791A57A608}"/>
                      </a:ext>
                    </a:extLst>
                  </p:cNvPr>
                  <p:cNvSpPr>
                    <a:spLocks noChangeArrowheads="1"/>
                  </p:cNvSpPr>
                  <p:nvPr/>
                </p:nvSpPr>
                <p:spPr bwMode="ltGray">
                  <a:xfrm>
                    <a:off x="1267"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4" name="Group 221">
                  <a:extLst>
                    <a:ext uri="{FF2B5EF4-FFF2-40B4-BE49-F238E27FC236}">
                      <a16:creationId xmlns:a16="http://schemas.microsoft.com/office/drawing/2014/main" id="{E54DA26A-9FC0-48F9-95B1-6DBA3CD5D165}"/>
                    </a:ext>
                  </a:extLst>
                </p:cNvPr>
                <p:cNvGrpSpPr>
                  <a:grpSpLocks/>
                </p:cNvGrpSpPr>
                <p:nvPr/>
              </p:nvGrpSpPr>
              <p:grpSpPr bwMode="auto">
                <a:xfrm>
                  <a:off x="1003" y="587"/>
                  <a:ext cx="32" cy="511"/>
                  <a:chOff x="1003" y="587"/>
                  <a:chExt cx="32" cy="511"/>
                </a:xfrm>
              </p:grpSpPr>
              <p:sp>
                <p:nvSpPr>
                  <p:cNvPr id="100" name="Oval 222">
                    <a:extLst>
                      <a:ext uri="{FF2B5EF4-FFF2-40B4-BE49-F238E27FC236}">
                        <a16:creationId xmlns:a16="http://schemas.microsoft.com/office/drawing/2014/main" id="{18842D10-4AFB-4169-B1E6-17C7102848B9}"/>
                      </a:ext>
                    </a:extLst>
                  </p:cNvPr>
                  <p:cNvSpPr>
                    <a:spLocks noChangeArrowheads="1"/>
                  </p:cNvSpPr>
                  <p:nvPr/>
                </p:nvSpPr>
                <p:spPr bwMode="ltGray">
                  <a:xfrm>
                    <a:off x="1003" y="874"/>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1" name="Oval 223">
                    <a:extLst>
                      <a:ext uri="{FF2B5EF4-FFF2-40B4-BE49-F238E27FC236}">
                        <a16:creationId xmlns:a16="http://schemas.microsoft.com/office/drawing/2014/main" id="{5A312C51-FA78-493C-8179-682C6972516B}"/>
                      </a:ext>
                    </a:extLst>
                  </p:cNvPr>
                  <p:cNvSpPr>
                    <a:spLocks noChangeArrowheads="1"/>
                  </p:cNvSpPr>
                  <p:nvPr/>
                </p:nvSpPr>
                <p:spPr bwMode="ltGray">
                  <a:xfrm>
                    <a:off x="1003" y="587"/>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5" name="Group 224">
                  <a:extLst>
                    <a:ext uri="{FF2B5EF4-FFF2-40B4-BE49-F238E27FC236}">
                      <a16:creationId xmlns:a16="http://schemas.microsoft.com/office/drawing/2014/main" id="{D4873136-2552-4B90-9688-6DB173808F01}"/>
                    </a:ext>
                  </a:extLst>
                </p:cNvPr>
                <p:cNvGrpSpPr>
                  <a:grpSpLocks/>
                </p:cNvGrpSpPr>
                <p:nvPr/>
              </p:nvGrpSpPr>
              <p:grpSpPr bwMode="auto">
                <a:xfrm>
                  <a:off x="526" y="587"/>
                  <a:ext cx="462" cy="511"/>
                  <a:chOff x="526" y="587"/>
                  <a:chExt cx="462" cy="511"/>
                </a:xfrm>
              </p:grpSpPr>
              <p:sp>
                <p:nvSpPr>
                  <p:cNvPr id="96" name="Oval 225">
                    <a:extLst>
                      <a:ext uri="{FF2B5EF4-FFF2-40B4-BE49-F238E27FC236}">
                        <a16:creationId xmlns:a16="http://schemas.microsoft.com/office/drawing/2014/main" id="{D8E0C5B9-8F34-4778-8787-B6A6C97A5F35}"/>
                      </a:ext>
                    </a:extLst>
                  </p:cNvPr>
                  <p:cNvSpPr>
                    <a:spLocks noChangeArrowheads="1"/>
                  </p:cNvSpPr>
                  <p:nvPr/>
                </p:nvSpPr>
                <p:spPr bwMode="ltGray">
                  <a:xfrm>
                    <a:off x="739"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7" name="Oval 226">
                    <a:extLst>
                      <a:ext uri="{FF2B5EF4-FFF2-40B4-BE49-F238E27FC236}">
                        <a16:creationId xmlns:a16="http://schemas.microsoft.com/office/drawing/2014/main" id="{B4DE6B38-381F-47D1-BD66-D370FFC66C27}"/>
                      </a:ext>
                    </a:extLst>
                  </p:cNvPr>
                  <p:cNvSpPr>
                    <a:spLocks noChangeArrowheads="1"/>
                  </p:cNvSpPr>
                  <p:nvPr/>
                </p:nvSpPr>
                <p:spPr bwMode="ltGray">
                  <a:xfrm>
                    <a:off x="526"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8" name="Oval 227">
                    <a:extLst>
                      <a:ext uri="{FF2B5EF4-FFF2-40B4-BE49-F238E27FC236}">
                        <a16:creationId xmlns:a16="http://schemas.microsoft.com/office/drawing/2014/main" id="{5EC8E809-FA31-48E7-8E89-2B8409061881}"/>
                      </a:ext>
                    </a:extLst>
                  </p:cNvPr>
                  <p:cNvSpPr>
                    <a:spLocks noChangeArrowheads="1"/>
                  </p:cNvSpPr>
                  <p:nvPr/>
                </p:nvSpPr>
                <p:spPr bwMode="ltGray">
                  <a:xfrm>
                    <a:off x="788"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9" name="Oval 228">
                    <a:extLst>
                      <a:ext uri="{FF2B5EF4-FFF2-40B4-BE49-F238E27FC236}">
                        <a16:creationId xmlns:a16="http://schemas.microsoft.com/office/drawing/2014/main" id="{D9E900F4-E332-4D25-A4E5-1CC251108B96}"/>
                      </a:ext>
                    </a:extLst>
                  </p:cNvPr>
                  <p:cNvSpPr>
                    <a:spLocks noChangeArrowheads="1"/>
                  </p:cNvSpPr>
                  <p:nvPr/>
                </p:nvSpPr>
                <p:spPr bwMode="ltGray">
                  <a:xfrm>
                    <a:off x="739"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sp>
              <p:nvSpPr>
                <p:cNvPr id="56" name="Oval 229">
                  <a:extLst>
                    <a:ext uri="{FF2B5EF4-FFF2-40B4-BE49-F238E27FC236}">
                      <a16:creationId xmlns:a16="http://schemas.microsoft.com/office/drawing/2014/main" id="{41D96A37-E0A6-4022-8043-2048B02A810C}"/>
                    </a:ext>
                  </a:extLst>
                </p:cNvPr>
                <p:cNvSpPr>
                  <a:spLocks noChangeArrowheads="1"/>
                </p:cNvSpPr>
                <p:nvPr/>
              </p:nvSpPr>
              <p:spPr bwMode="ltGray">
                <a:xfrm>
                  <a:off x="52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57" name="Oval 230">
                  <a:extLst>
                    <a:ext uri="{FF2B5EF4-FFF2-40B4-BE49-F238E27FC236}">
                      <a16:creationId xmlns:a16="http://schemas.microsoft.com/office/drawing/2014/main" id="{C68B80E3-A28C-45EE-8648-AC9828E8B217}"/>
                    </a:ext>
                  </a:extLst>
                </p:cNvPr>
                <p:cNvSpPr>
                  <a:spLocks noChangeArrowheads="1"/>
                </p:cNvSpPr>
                <p:nvPr/>
              </p:nvSpPr>
              <p:spPr bwMode="ltGray">
                <a:xfrm>
                  <a:off x="78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58" name="Oval 231">
                  <a:extLst>
                    <a:ext uri="{FF2B5EF4-FFF2-40B4-BE49-F238E27FC236}">
                      <a16:creationId xmlns:a16="http://schemas.microsoft.com/office/drawing/2014/main" id="{0D016704-D1D4-4D6D-977F-90B774732BBD}"/>
                    </a:ext>
                  </a:extLst>
                </p:cNvPr>
                <p:cNvSpPr>
                  <a:spLocks noChangeArrowheads="1"/>
                </p:cNvSpPr>
                <p:nvPr/>
              </p:nvSpPr>
              <p:spPr bwMode="ltGray">
                <a:xfrm>
                  <a:off x="105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59" name="Oval 232">
                  <a:extLst>
                    <a:ext uri="{FF2B5EF4-FFF2-40B4-BE49-F238E27FC236}">
                      <a16:creationId xmlns:a16="http://schemas.microsoft.com/office/drawing/2014/main" id="{C0527835-0010-415F-ADD7-D7C46AFCAB17}"/>
                    </a:ext>
                  </a:extLst>
                </p:cNvPr>
                <p:cNvSpPr>
                  <a:spLocks noChangeArrowheads="1"/>
                </p:cNvSpPr>
                <p:nvPr/>
              </p:nvSpPr>
              <p:spPr bwMode="ltGray">
                <a:xfrm>
                  <a:off x="1322"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0" name="Oval 233">
                  <a:extLst>
                    <a:ext uri="{FF2B5EF4-FFF2-40B4-BE49-F238E27FC236}">
                      <a16:creationId xmlns:a16="http://schemas.microsoft.com/office/drawing/2014/main" id="{97C003FA-E2EE-4377-8912-65BB545F607B}"/>
                    </a:ext>
                  </a:extLst>
                </p:cNvPr>
                <p:cNvSpPr>
                  <a:spLocks noChangeArrowheads="1"/>
                </p:cNvSpPr>
                <p:nvPr/>
              </p:nvSpPr>
              <p:spPr bwMode="ltGray">
                <a:xfrm>
                  <a:off x="158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1" name="Oval 234">
                  <a:extLst>
                    <a:ext uri="{FF2B5EF4-FFF2-40B4-BE49-F238E27FC236}">
                      <a16:creationId xmlns:a16="http://schemas.microsoft.com/office/drawing/2014/main" id="{18DB6DA7-48B9-467D-B75E-0428FC925A34}"/>
                    </a:ext>
                  </a:extLst>
                </p:cNvPr>
                <p:cNvSpPr>
                  <a:spLocks noChangeArrowheads="1"/>
                </p:cNvSpPr>
                <p:nvPr/>
              </p:nvSpPr>
              <p:spPr bwMode="ltGray">
                <a:xfrm>
                  <a:off x="1850"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2" name="Oval 235">
                  <a:extLst>
                    <a:ext uri="{FF2B5EF4-FFF2-40B4-BE49-F238E27FC236}">
                      <a16:creationId xmlns:a16="http://schemas.microsoft.com/office/drawing/2014/main" id="{C703EBCF-AB5C-43D5-89F7-321A25454B95}"/>
                    </a:ext>
                  </a:extLst>
                </p:cNvPr>
                <p:cNvSpPr>
                  <a:spLocks noChangeArrowheads="1"/>
                </p:cNvSpPr>
                <p:nvPr/>
              </p:nvSpPr>
              <p:spPr bwMode="ltGray">
                <a:xfrm>
                  <a:off x="2114"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3" name="Oval 236">
                  <a:extLst>
                    <a:ext uri="{FF2B5EF4-FFF2-40B4-BE49-F238E27FC236}">
                      <a16:creationId xmlns:a16="http://schemas.microsoft.com/office/drawing/2014/main" id="{B639D03B-C74E-4C95-9CF1-CA2A7651B902}"/>
                    </a:ext>
                  </a:extLst>
                </p:cNvPr>
                <p:cNvSpPr>
                  <a:spLocks noChangeArrowheads="1"/>
                </p:cNvSpPr>
                <p:nvPr/>
              </p:nvSpPr>
              <p:spPr bwMode="ltGray">
                <a:xfrm>
                  <a:off x="237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4" name="Oval 237">
                  <a:extLst>
                    <a:ext uri="{FF2B5EF4-FFF2-40B4-BE49-F238E27FC236}">
                      <a16:creationId xmlns:a16="http://schemas.microsoft.com/office/drawing/2014/main" id="{79AB4B48-44BB-4B07-881A-67CA23553ABB}"/>
                    </a:ext>
                  </a:extLst>
                </p:cNvPr>
                <p:cNvSpPr>
                  <a:spLocks noChangeArrowheads="1"/>
                </p:cNvSpPr>
                <p:nvPr/>
              </p:nvSpPr>
              <p:spPr bwMode="ltGray">
                <a:xfrm>
                  <a:off x="2642"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5" name="Oval 238">
                  <a:extLst>
                    <a:ext uri="{FF2B5EF4-FFF2-40B4-BE49-F238E27FC236}">
                      <a16:creationId xmlns:a16="http://schemas.microsoft.com/office/drawing/2014/main" id="{3E257411-27DA-49E3-94D8-B3B8EA26258E}"/>
                    </a:ext>
                  </a:extLst>
                </p:cNvPr>
                <p:cNvSpPr>
                  <a:spLocks noChangeArrowheads="1"/>
                </p:cNvSpPr>
                <p:nvPr/>
              </p:nvSpPr>
              <p:spPr bwMode="ltGray">
                <a:xfrm>
                  <a:off x="290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6" name="Oval 239">
                  <a:extLst>
                    <a:ext uri="{FF2B5EF4-FFF2-40B4-BE49-F238E27FC236}">
                      <a16:creationId xmlns:a16="http://schemas.microsoft.com/office/drawing/2014/main" id="{2D333A47-C2B1-402A-BE55-782F1EC3F42D}"/>
                    </a:ext>
                  </a:extLst>
                </p:cNvPr>
                <p:cNvSpPr>
                  <a:spLocks noChangeArrowheads="1"/>
                </p:cNvSpPr>
                <p:nvPr/>
              </p:nvSpPr>
              <p:spPr bwMode="ltGray">
                <a:xfrm>
                  <a:off x="3170"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7" name="Oval 240">
                  <a:extLst>
                    <a:ext uri="{FF2B5EF4-FFF2-40B4-BE49-F238E27FC236}">
                      <a16:creationId xmlns:a16="http://schemas.microsoft.com/office/drawing/2014/main" id="{4E25B58C-8F02-4A0C-8DAD-A31C032ECEF2}"/>
                    </a:ext>
                  </a:extLst>
                </p:cNvPr>
                <p:cNvSpPr>
                  <a:spLocks noChangeArrowheads="1"/>
                </p:cNvSpPr>
                <p:nvPr/>
              </p:nvSpPr>
              <p:spPr bwMode="ltGray">
                <a:xfrm>
                  <a:off x="3434"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8" name="Oval 241">
                  <a:extLst>
                    <a:ext uri="{FF2B5EF4-FFF2-40B4-BE49-F238E27FC236}">
                      <a16:creationId xmlns:a16="http://schemas.microsoft.com/office/drawing/2014/main" id="{AA4043CC-CF8E-4F84-863E-3B41083532F6}"/>
                    </a:ext>
                  </a:extLst>
                </p:cNvPr>
                <p:cNvSpPr>
                  <a:spLocks noChangeArrowheads="1"/>
                </p:cNvSpPr>
                <p:nvPr/>
              </p:nvSpPr>
              <p:spPr bwMode="ltGray">
                <a:xfrm>
                  <a:off x="369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9" name="Oval 242">
                  <a:extLst>
                    <a:ext uri="{FF2B5EF4-FFF2-40B4-BE49-F238E27FC236}">
                      <a16:creationId xmlns:a16="http://schemas.microsoft.com/office/drawing/2014/main" id="{0CC9C312-EFC0-4082-8735-C41FC8206848}"/>
                    </a:ext>
                  </a:extLst>
                </p:cNvPr>
                <p:cNvSpPr>
                  <a:spLocks noChangeArrowheads="1"/>
                </p:cNvSpPr>
                <p:nvPr/>
              </p:nvSpPr>
              <p:spPr bwMode="ltGray">
                <a:xfrm>
                  <a:off x="3962"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0" name="Oval 243">
                  <a:extLst>
                    <a:ext uri="{FF2B5EF4-FFF2-40B4-BE49-F238E27FC236}">
                      <a16:creationId xmlns:a16="http://schemas.microsoft.com/office/drawing/2014/main" id="{A88A0D5E-2087-4DCE-A783-06CEF7218404}"/>
                    </a:ext>
                  </a:extLst>
                </p:cNvPr>
                <p:cNvSpPr>
                  <a:spLocks noChangeArrowheads="1"/>
                </p:cNvSpPr>
                <p:nvPr/>
              </p:nvSpPr>
              <p:spPr bwMode="ltGray">
                <a:xfrm>
                  <a:off x="422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1" name="Oval 244">
                  <a:extLst>
                    <a:ext uri="{FF2B5EF4-FFF2-40B4-BE49-F238E27FC236}">
                      <a16:creationId xmlns:a16="http://schemas.microsoft.com/office/drawing/2014/main" id="{CF7A7535-9D01-42D6-BCA7-7DDBEAEB4AD1}"/>
                    </a:ext>
                  </a:extLst>
                </p:cNvPr>
                <p:cNvSpPr>
                  <a:spLocks noChangeArrowheads="1"/>
                </p:cNvSpPr>
                <p:nvPr/>
              </p:nvSpPr>
              <p:spPr bwMode="ltGray">
                <a:xfrm>
                  <a:off x="4490"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2" name="Oval 245">
                  <a:extLst>
                    <a:ext uri="{FF2B5EF4-FFF2-40B4-BE49-F238E27FC236}">
                      <a16:creationId xmlns:a16="http://schemas.microsoft.com/office/drawing/2014/main" id="{4AAB232D-C3C5-4B8B-B211-E7DB76F45214}"/>
                    </a:ext>
                  </a:extLst>
                </p:cNvPr>
                <p:cNvSpPr>
                  <a:spLocks noChangeArrowheads="1"/>
                </p:cNvSpPr>
                <p:nvPr/>
              </p:nvSpPr>
              <p:spPr bwMode="ltGray">
                <a:xfrm>
                  <a:off x="4754"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3" name="Oval 246">
                  <a:extLst>
                    <a:ext uri="{FF2B5EF4-FFF2-40B4-BE49-F238E27FC236}">
                      <a16:creationId xmlns:a16="http://schemas.microsoft.com/office/drawing/2014/main" id="{E74A9C3E-182A-4F6E-9B69-F086BDD069BE}"/>
                    </a:ext>
                  </a:extLst>
                </p:cNvPr>
                <p:cNvSpPr>
                  <a:spLocks noChangeArrowheads="1"/>
                </p:cNvSpPr>
                <p:nvPr/>
              </p:nvSpPr>
              <p:spPr bwMode="ltGray">
                <a:xfrm>
                  <a:off x="501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4" name="Oval 247">
                  <a:extLst>
                    <a:ext uri="{FF2B5EF4-FFF2-40B4-BE49-F238E27FC236}">
                      <a16:creationId xmlns:a16="http://schemas.microsoft.com/office/drawing/2014/main" id="{8DE77B96-E3DA-4931-8D69-74B387FC548C}"/>
                    </a:ext>
                  </a:extLst>
                </p:cNvPr>
                <p:cNvSpPr>
                  <a:spLocks noChangeArrowheads="1"/>
                </p:cNvSpPr>
                <p:nvPr/>
              </p:nvSpPr>
              <p:spPr bwMode="ltGray">
                <a:xfrm>
                  <a:off x="5282"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5" name="Oval 248">
                  <a:extLst>
                    <a:ext uri="{FF2B5EF4-FFF2-40B4-BE49-F238E27FC236}">
                      <a16:creationId xmlns:a16="http://schemas.microsoft.com/office/drawing/2014/main" id="{8031FD22-F0EB-422F-B8DA-6BC419D55D42}"/>
                    </a:ext>
                  </a:extLst>
                </p:cNvPr>
                <p:cNvSpPr>
                  <a:spLocks noChangeArrowheads="1"/>
                </p:cNvSpPr>
                <p:nvPr/>
              </p:nvSpPr>
              <p:spPr bwMode="ltGray">
                <a:xfrm>
                  <a:off x="554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6" name="Oval 249">
                  <a:extLst>
                    <a:ext uri="{FF2B5EF4-FFF2-40B4-BE49-F238E27FC236}">
                      <a16:creationId xmlns:a16="http://schemas.microsoft.com/office/drawing/2014/main" id="{3F8A5C32-DC67-4AFA-AB12-E5C7513D696F}"/>
                    </a:ext>
                  </a:extLst>
                </p:cNvPr>
                <p:cNvSpPr>
                  <a:spLocks noChangeArrowheads="1"/>
                </p:cNvSpPr>
                <p:nvPr/>
              </p:nvSpPr>
              <p:spPr bwMode="ltGray">
                <a:xfrm>
                  <a:off x="52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7" name="Oval 250">
                  <a:extLst>
                    <a:ext uri="{FF2B5EF4-FFF2-40B4-BE49-F238E27FC236}">
                      <a16:creationId xmlns:a16="http://schemas.microsoft.com/office/drawing/2014/main" id="{3656336A-CD89-4C00-8403-CBF460746187}"/>
                    </a:ext>
                  </a:extLst>
                </p:cNvPr>
                <p:cNvSpPr>
                  <a:spLocks noChangeArrowheads="1"/>
                </p:cNvSpPr>
                <p:nvPr/>
              </p:nvSpPr>
              <p:spPr bwMode="ltGray">
                <a:xfrm>
                  <a:off x="78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8" name="Oval 251">
                  <a:extLst>
                    <a:ext uri="{FF2B5EF4-FFF2-40B4-BE49-F238E27FC236}">
                      <a16:creationId xmlns:a16="http://schemas.microsoft.com/office/drawing/2014/main" id="{91C63475-B141-4578-A74D-585EC77EAAFC}"/>
                    </a:ext>
                  </a:extLst>
                </p:cNvPr>
                <p:cNvSpPr>
                  <a:spLocks noChangeArrowheads="1"/>
                </p:cNvSpPr>
                <p:nvPr/>
              </p:nvSpPr>
              <p:spPr bwMode="ltGray">
                <a:xfrm>
                  <a:off x="105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9" name="Oval 252">
                  <a:extLst>
                    <a:ext uri="{FF2B5EF4-FFF2-40B4-BE49-F238E27FC236}">
                      <a16:creationId xmlns:a16="http://schemas.microsoft.com/office/drawing/2014/main" id="{2B426FB7-D401-4EF1-B7ED-E4A0720F5C99}"/>
                    </a:ext>
                  </a:extLst>
                </p:cNvPr>
                <p:cNvSpPr>
                  <a:spLocks noChangeArrowheads="1"/>
                </p:cNvSpPr>
                <p:nvPr/>
              </p:nvSpPr>
              <p:spPr bwMode="ltGray">
                <a:xfrm>
                  <a:off x="1322"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0" name="Oval 253">
                  <a:extLst>
                    <a:ext uri="{FF2B5EF4-FFF2-40B4-BE49-F238E27FC236}">
                      <a16:creationId xmlns:a16="http://schemas.microsoft.com/office/drawing/2014/main" id="{5DD37685-E6F7-4C66-B82F-F7B68682FBD7}"/>
                    </a:ext>
                  </a:extLst>
                </p:cNvPr>
                <p:cNvSpPr>
                  <a:spLocks noChangeArrowheads="1"/>
                </p:cNvSpPr>
                <p:nvPr/>
              </p:nvSpPr>
              <p:spPr bwMode="ltGray">
                <a:xfrm>
                  <a:off x="158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1" name="Oval 254">
                  <a:extLst>
                    <a:ext uri="{FF2B5EF4-FFF2-40B4-BE49-F238E27FC236}">
                      <a16:creationId xmlns:a16="http://schemas.microsoft.com/office/drawing/2014/main" id="{1848683D-7973-456C-91C2-1DAF6E9AC316}"/>
                    </a:ext>
                  </a:extLst>
                </p:cNvPr>
                <p:cNvSpPr>
                  <a:spLocks noChangeArrowheads="1"/>
                </p:cNvSpPr>
                <p:nvPr/>
              </p:nvSpPr>
              <p:spPr bwMode="ltGray">
                <a:xfrm>
                  <a:off x="1850"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2" name="Oval 255">
                  <a:extLst>
                    <a:ext uri="{FF2B5EF4-FFF2-40B4-BE49-F238E27FC236}">
                      <a16:creationId xmlns:a16="http://schemas.microsoft.com/office/drawing/2014/main" id="{8263198F-C9CC-4853-A4DA-00365CFFE441}"/>
                    </a:ext>
                  </a:extLst>
                </p:cNvPr>
                <p:cNvSpPr>
                  <a:spLocks noChangeArrowheads="1"/>
                </p:cNvSpPr>
                <p:nvPr/>
              </p:nvSpPr>
              <p:spPr bwMode="ltGray">
                <a:xfrm>
                  <a:off x="2114"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3" name="Oval 256">
                  <a:extLst>
                    <a:ext uri="{FF2B5EF4-FFF2-40B4-BE49-F238E27FC236}">
                      <a16:creationId xmlns:a16="http://schemas.microsoft.com/office/drawing/2014/main" id="{A29739BB-1E8C-43AE-9E3D-32A1B13D2DE6}"/>
                    </a:ext>
                  </a:extLst>
                </p:cNvPr>
                <p:cNvSpPr>
                  <a:spLocks noChangeArrowheads="1"/>
                </p:cNvSpPr>
                <p:nvPr/>
              </p:nvSpPr>
              <p:spPr bwMode="ltGray">
                <a:xfrm>
                  <a:off x="237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4" name="Oval 257">
                  <a:extLst>
                    <a:ext uri="{FF2B5EF4-FFF2-40B4-BE49-F238E27FC236}">
                      <a16:creationId xmlns:a16="http://schemas.microsoft.com/office/drawing/2014/main" id="{0E63DC15-4648-45A3-A2D4-E9D51D6A61C4}"/>
                    </a:ext>
                  </a:extLst>
                </p:cNvPr>
                <p:cNvSpPr>
                  <a:spLocks noChangeArrowheads="1"/>
                </p:cNvSpPr>
                <p:nvPr/>
              </p:nvSpPr>
              <p:spPr bwMode="ltGray">
                <a:xfrm>
                  <a:off x="2642"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5" name="Oval 258">
                  <a:extLst>
                    <a:ext uri="{FF2B5EF4-FFF2-40B4-BE49-F238E27FC236}">
                      <a16:creationId xmlns:a16="http://schemas.microsoft.com/office/drawing/2014/main" id="{54CAD40A-2B6F-497A-9554-655275B6FC5B}"/>
                    </a:ext>
                  </a:extLst>
                </p:cNvPr>
                <p:cNvSpPr>
                  <a:spLocks noChangeArrowheads="1"/>
                </p:cNvSpPr>
                <p:nvPr/>
              </p:nvSpPr>
              <p:spPr bwMode="ltGray">
                <a:xfrm>
                  <a:off x="290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6" name="Oval 259">
                  <a:extLst>
                    <a:ext uri="{FF2B5EF4-FFF2-40B4-BE49-F238E27FC236}">
                      <a16:creationId xmlns:a16="http://schemas.microsoft.com/office/drawing/2014/main" id="{134E7F9E-6100-470E-BED9-E961E6EF57E9}"/>
                    </a:ext>
                  </a:extLst>
                </p:cNvPr>
                <p:cNvSpPr>
                  <a:spLocks noChangeArrowheads="1"/>
                </p:cNvSpPr>
                <p:nvPr/>
              </p:nvSpPr>
              <p:spPr bwMode="ltGray">
                <a:xfrm>
                  <a:off x="3170"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7" name="Oval 260">
                  <a:extLst>
                    <a:ext uri="{FF2B5EF4-FFF2-40B4-BE49-F238E27FC236}">
                      <a16:creationId xmlns:a16="http://schemas.microsoft.com/office/drawing/2014/main" id="{3B7D93C8-5532-4844-B9FE-299E9705BFA2}"/>
                    </a:ext>
                  </a:extLst>
                </p:cNvPr>
                <p:cNvSpPr>
                  <a:spLocks noChangeArrowheads="1"/>
                </p:cNvSpPr>
                <p:nvPr/>
              </p:nvSpPr>
              <p:spPr bwMode="ltGray">
                <a:xfrm>
                  <a:off x="3434"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8" name="Oval 261">
                  <a:extLst>
                    <a:ext uri="{FF2B5EF4-FFF2-40B4-BE49-F238E27FC236}">
                      <a16:creationId xmlns:a16="http://schemas.microsoft.com/office/drawing/2014/main" id="{91ECD99D-E665-4F9B-965E-68108AA1AD72}"/>
                    </a:ext>
                  </a:extLst>
                </p:cNvPr>
                <p:cNvSpPr>
                  <a:spLocks noChangeArrowheads="1"/>
                </p:cNvSpPr>
                <p:nvPr/>
              </p:nvSpPr>
              <p:spPr bwMode="ltGray">
                <a:xfrm>
                  <a:off x="369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9" name="Oval 262">
                  <a:extLst>
                    <a:ext uri="{FF2B5EF4-FFF2-40B4-BE49-F238E27FC236}">
                      <a16:creationId xmlns:a16="http://schemas.microsoft.com/office/drawing/2014/main" id="{0663733A-170B-4759-ADC5-CC30FBDEDCFE}"/>
                    </a:ext>
                  </a:extLst>
                </p:cNvPr>
                <p:cNvSpPr>
                  <a:spLocks noChangeArrowheads="1"/>
                </p:cNvSpPr>
                <p:nvPr/>
              </p:nvSpPr>
              <p:spPr bwMode="ltGray">
                <a:xfrm>
                  <a:off x="3962"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0" name="Oval 263">
                  <a:extLst>
                    <a:ext uri="{FF2B5EF4-FFF2-40B4-BE49-F238E27FC236}">
                      <a16:creationId xmlns:a16="http://schemas.microsoft.com/office/drawing/2014/main" id="{E86B8FD6-254F-453B-B40E-1B0C6E8C5AE1}"/>
                    </a:ext>
                  </a:extLst>
                </p:cNvPr>
                <p:cNvSpPr>
                  <a:spLocks noChangeArrowheads="1"/>
                </p:cNvSpPr>
                <p:nvPr/>
              </p:nvSpPr>
              <p:spPr bwMode="ltGray">
                <a:xfrm>
                  <a:off x="422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1" name="Oval 264">
                  <a:extLst>
                    <a:ext uri="{FF2B5EF4-FFF2-40B4-BE49-F238E27FC236}">
                      <a16:creationId xmlns:a16="http://schemas.microsoft.com/office/drawing/2014/main" id="{33757718-379C-4E32-8C5C-4AE2CC602009}"/>
                    </a:ext>
                  </a:extLst>
                </p:cNvPr>
                <p:cNvSpPr>
                  <a:spLocks noChangeArrowheads="1"/>
                </p:cNvSpPr>
                <p:nvPr/>
              </p:nvSpPr>
              <p:spPr bwMode="ltGray">
                <a:xfrm>
                  <a:off x="4490"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2" name="Oval 265">
                  <a:extLst>
                    <a:ext uri="{FF2B5EF4-FFF2-40B4-BE49-F238E27FC236}">
                      <a16:creationId xmlns:a16="http://schemas.microsoft.com/office/drawing/2014/main" id="{BF00D1D9-52D1-4936-A2DF-AD0775E4392E}"/>
                    </a:ext>
                  </a:extLst>
                </p:cNvPr>
                <p:cNvSpPr>
                  <a:spLocks noChangeArrowheads="1"/>
                </p:cNvSpPr>
                <p:nvPr/>
              </p:nvSpPr>
              <p:spPr bwMode="ltGray">
                <a:xfrm>
                  <a:off x="4754"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3" name="Oval 266">
                  <a:extLst>
                    <a:ext uri="{FF2B5EF4-FFF2-40B4-BE49-F238E27FC236}">
                      <a16:creationId xmlns:a16="http://schemas.microsoft.com/office/drawing/2014/main" id="{3A050C0C-0C19-4747-8A7B-633387FD1092}"/>
                    </a:ext>
                  </a:extLst>
                </p:cNvPr>
                <p:cNvSpPr>
                  <a:spLocks noChangeArrowheads="1"/>
                </p:cNvSpPr>
                <p:nvPr/>
              </p:nvSpPr>
              <p:spPr bwMode="ltGray">
                <a:xfrm>
                  <a:off x="501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4" name="Oval 267">
                  <a:extLst>
                    <a:ext uri="{FF2B5EF4-FFF2-40B4-BE49-F238E27FC236}">
                      <a16:creationId xmlns:a16="http://schemas.microsoft.com/office/drawing/2014/main" id="{68DE14C3-DB82-4B2F-A410-953EE971B9ED}"/>
                    </a:ext>
                  </a:extLst>
                </p:cNvPr>
                <p:cNvSpPr>
                  <a:spLocks noChangeArrowheads="1"/>
                </p:cNvSpPr>
                <p:nvPr/>
              </p:nvSpPr>
              <p:spPr bwMode="ltGray">
                <a:xfrm>
                  <a:off x="5282"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5" name="Oval 268">
                  <a:extLst>
                    <a:ext uri="{FF2B5EF4-FFF2-40B4-BE49-F238E27FC236}">
                      <a16:creationId xmlns:a16="http://schemas.microsoft.com/office/drawing/2014/main" id="{BC08E002-055F-41F0-9394-F2518B1B577B}"/>
                    </a:ext>
                  </a:extLst>
                </p:cNvPr>
                <p:cNvSpPr>
                  <a:spLocks noChangeArrowheads="1"/>
                </p:cNvSpPr>
                <p:nvPr/>
              </p:nvSpPr>
              <p:spPr bwMode="ltGray">
                <a:xfrm>
                  <a:off x="554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9" name="Group 269">
                <a:extLst>
                  <a:ext uri="{FF2B5EF4-FFF2-40B4-BE49-F238E27FC236}">
                    <a16:creationId xmlns:a16="http://schemas.microsoft.com/office/drawing/2014/main" id="{28D49EE0-4367-4D5A-9ED2-C16205313E9B}"/>
                  </a:ext>
                </a:extLst>
              </p:cNvPr>
              <p:cNvGrpSpPr>
                <a:grpSpLocks/>
              </p:cNvGrpSpPr>
              <p:nvPr/>
            </p:nvGrpSpPr>
            <p:grpSpPr bwMode="auto">
              <a:xfrm>
                <a:off x="481" y="1200"/>
                <a:ext cx="5271" cy="3111"/>
                <a:chOff x="481" y="1200"/>
                <a:chExt cx="5271" cy="3111"/>
              </a:xfrm>
            </p:grpSpPr>
            <p:sp>
              <p:nvSpPr>
                <p:cNvPr id="10" name="Line 270">
                  <a:extLst>
                    <a:ext uri="{FF2B5EF4-FFF2-40B4-BE49-F238E27FC236}">
                      <a16:creationId xmlns:a16="http://schemas.microsoft.com/office/drawing/2014/main" id="{BCEA09D5-687B-4B99-8D73-DEF8223499FB}"/>
                    </a:ext>
                  </a:extLst>
                </p:cNvPr>
                <p:cNvSpPr>
                  <a:spLocks noChangeShapeType="1"/>
                </p:cNvSpPr>
                <p:nvPr/>
              </p:nvSpPr>
              <p:spPr bwMode="ltGray">
                <a:xfrm>
                  <a:off x="483" y="1200"/>
                  <a:ext cx="5269"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1" name="Line 271">
                  <a:extLst>
                    <a:ext uri="{FF2B5EF4-FFF2-40B4-BE49-F238E27FC236}">
                      <a16:creationId xmlns:a16="http://schemas.microsoft.com/office/drawing/2014/main" id="{94A3359B-7297-4AE1-A857-860A2A646CC0}"/>
                    </a:ext>
                  </a:extLst>
                </p:cNvPr>
                <p:cNvSpPr>
                  <a:spLocks noChangeShapeType="1"/>
                </p:cNvSpPr>
                <p:nvPr/>
              </p:nvSpPr>
              <p:spPr bwMode="ltGray">
                <a:xfrm>
                  <a:off x="481" y="1200"/>
                  <a:ext cx="0" cy="3111"/>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grpSp>
      </p:grpSp>
      <p:sp>
        <p:nvSpPr>
          <p:cNvPr id="4098" name="Rectangle 2"/>
          <p:cNvSpPr>
            <a:spLocks noGrp="1" noChangeArrowheads="1"/>
          </p:cNvSpPr>
          <p:nvPr>
            <p:ph type="ctrTitle" sz="quarter"/>
          </p:nvPr>
        </p:nvSpPr>
        <p:spPr>
          <a:xfrm>
            <a:off x="1422400" y="2209800"/>
            <a:ext cx="10363200" cy="1143000"/>
          </a:xfrm>
          <a:effectLst/>
        </p:spPr>
        <p:txBody>
          <a:bodyPr/>
          <a:lstStyle>
            <a:lvl1pPr>
              <a:defRPr sz="4800" b="0"/>
            </a:lvl1pPr>
          </a:lstStyle>
          <a:p>
            <a:pPr lvl="0"/>
            <a:r>
              <a:rPr lang="en-US" noProof="0"/>
              <a:t>Click to edit Master title style</a:t>
            </a:r>
          </a:p>
        </p:txBody>
      </p:sp>
      <p:sp>
        <p:nvSpPr>
          <p:cNvPr id="4099" name="Rectangle 3"/>
          <p:cNvSpPr>
            <a:spLocks noGrp="1" noChangeArrowheads="1"/>
          </p:cNvSpPr>
          <p:nvPr>
            <p:ph type="subTitle" sz="quarter" idx="1"/>
          </p:nvPr>
        </p:nvSpPr>
        <p:spPr>
          <a:xfrm>
            <a:off x="2336800" y="3886200"/>
            <a:ext cx="8534400" cy="1752600"/>
          </a:xfrm>
          <a:effectLst/>
        </p:spPr>
        <p:txBody>
          <a:bodyPr/>
          <a:lstStyle>
            <a:lvl1pPr marL="0" indent="0" algn="ctr">
              <a:buFontTx/>
              <a:buNone/>
              <a:defRPr sz="4000" b="0"/>
            </a:lvl1pPr>
          </a:lstStyle>
          <a:p>
            <a:pPr lvl="0"/>
            <a:r>
              <a:rPr lang="en-US" noProof="0"/>
              <a:t>Click to edit Master subtitle style</a:t>
            </a:r>
          </a:p>
        </p:txBody>
      </p:sp>
      <p:sp>
        <p:nvSpPr>
          <p:cNvPr id="269" name="Rectangle 4">
            <a:extLst>
              <a:ext uri="{FF2B5EF4-FFF2-40B4-BE49-F238E27FC236}">
                <a16:creationId xmlns:a16="http://schemas.microsoft.com/office/drawing/2014/main" id="{09D5C7AD-3833-4CEE-A102-AB5B08ADCD06}"/>
              </a:ext>
            </a:extLst>
          </p:cNvPr>
          <p:cNvSpPr>
            <a:spLocks noGrp="1" noChangeArrowheads="1"/>
          </p:cNvSpPr>
          <p:nvPr>
            <p:ph type="dt" sz="quarter" idx="10"/>
          </p:nvPr>
        </p:nvSpPr>
        <p:spPr>
          <a:xfrm>
            <a:off x="1422400" y="6399213"/>
            <a:ext cx="2540000" cy="457200"/>
          </a:xfrm>
          <a:effectLst/>
        </p:spPr>
        <p:txBody>
          <a:bodyPr/>
          <a:lstStyle>
            <a:lvl1pPr>
              <a:defRPr/>
            </a:lvl1pPr>
          </a:lstStyle>
          <a:p>
            <a:pPr>
              <a:defRPr/>
            </a:pPr>
            <a:endParaRPr lang="en-US"/>
          </a:p>
        </p:txBody>
      </p:sp>
      <p:sp>
        <p:nvSpPr>
          <p:cNvPr id="270" name="Rectangle 5">
            <a:extLst>
              <a:ext uri="{FF2B5EF4-FFF2-40B4-BE49-F238E27FC236}">
                <a16:creationId xmlns:a16="http://schemas.microsoft.com/office/drawing/2014/main" id="{622A7A2A-8AAB-42B0-8628-183EF6C4A248}"/>
              </a:ext>
            </a:extLst>
          </p:cNvPr>
          <p:cNvSpPr>
            <a:spLocks noGrp="1" noChangeArrowheads="1"/>
          </p:cNvSpPr>
          <p:nvPr>
            <p:ph type="ftr" sz="quarter" idx="11"/>
          </p:nvPr>
        </p:nvSpPr>
        <p:spPr>
          <a:xfrm>
            <a:off x="4673600" y="6399213"/>
            <a:ext cx="3860800" cy="457200"/>
          </a:xfrm>
          <a:effectLst/>
        </p:spPr>
        <p:txBody>
          <a:bodyPr/>
          <a:lstStyle>
            <a:lvl1pPr>
              <a:defRPr/>
            </a:lvl1pPr>
          </a:lstStyle>
          <a:p>
            <a:pPr>
              <a:defRPr/>
            </a:pPr>
            <a:endParaRPr lang="en-US"/>
          </a:p>
        </p:txBody>
      </p:sp>
      <p:sp>
        <p:nvSpPr>
          <p:cNvPr id="271" name="Rectangle 6">
            <a:extLst>
              <a:ext uri="{FF2B5EF4-FFF2-40B4-BE49-F238E27FC236}">
                <a16:creationId xmlns:a16="http://schemas.microsoft.com/office/drawing/2014/main" id="{FCCB0A38-375B-441F-8493-F11C117D7BB3}"/>
              </a:ext>
            </a:extLst>
          </p:cNvPr>
          <p:cNvSpPr>
            <a:spLocks noGrp="1" noChangeArrowheads="1"/>
          </p:cNvSpPr>
          <p:nvPr>
            <p:ph type="sldNum" sz="quarter" idx="12"/>
          </p:nvPr>
        </p:nvSpPr>
        <p:spPr>
          <a:effectLst/>
        </p:spPr>
        <p:txBody>
          <a:bodyPr/>
          <a:lstStyle>
            <a:lvl1pPr>
              <a:defRPr/>
            </a:lvl1pPr>
          </a:lstStyle>
          <a:p>
            <a:pPr>
              <a:defRPr/>
            </a:pPr>
            <a:fld id="{C0EEB139-96A6-4FBD-BF4C-A36A91814947}" type="slidenum">
              <a:rPr lang="en-US" altLang="en-US"/>
              <a:pPr>
                <a:defRPr/>
              </a:pPr>
              <a:t>‹#›</a:t>
            </a:fld>
            <a:endParaRPr lang="en-US" altLang="en-US"/>
          </a:p>
        </p:txBody>
      </p:sp>
    </p:spTree>
    <p:extLst>
      <p:ext uri="{BB962C8B-B14F-4D97-AF65-F5344CB8AC3E}">
        <p14:creationId xmlns:p14="http://schemas.microsoft.com/office/powerpoint/2010/main" val="332524619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0">
            <a:extLst>
              <a:ext uri="{FF2B5EF4-FFF2-40B4-BE49-F238E27FC236}">
                <a16:creationId xmlns:a16="http://schemas.microsoft.com/office/drawing/2014/main" id="{C900D22F-D91D-484B-B32B-3611BD0C2B4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1">
            <a:extLst>
              <a:ext uri="{FF2B5EF4-FFF2-40B4-BE49-F238E27FC236}">
                <a16:creationId xmlns:a16="http://schemas.microsoft.com/office/drawing/2014/main" id="{71A3A7AC-FC53-4795-9800-7B3C30AB57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2">
            <a:extLst>
              <a:ext uri="{FF2B5EF4-FFF2-40B4-BE49-F238E27FC236}">
                <a16:creationId xmlns:a16="http://schemas.microsoft.com/office/drawing/2014/main" id="{7332183D-4622-4037-88AE-6D5B6ED2C760}"/>
              </a:ext>
            </a:extLst>
          </p:cNvPr>
          <p:cNvSpPr>
            <a:spLocks noGrp="1" noChangeArrowheads="1"/>
          </p:cNvSpPr>
          <p:nvPr>
            <p:ph type="sldNum" sz="quarter" idx="12"/>
          </p:nvPr>
        </p:nvSpPr>
        <p:spPr>
          <a:ln/>
        </p:spPr>
        <p:txBody>
          <a:bodyPr/>
          <a:lstStyle>
            <a:lvl1pPr>
              <a:defRPr/>
            </a:lvl1pPr>
          </a:lstStyle>
          <a:p>
            <a:pPr>
              <a:defRPr/>
            </a:pPr>
            <a:fld id="{C98448E7-31CF-4A23-B1B9-46DADAA5C206}" type="slidenum">
              <a:rPr lang="en-US" altLang="en-US"/>
              <a:pPr>
                <a:defRPr/>
              </a:pPr>
              <a:t>‹#›</a:t>
            </a:fld>
            <a:endParaRPr lang="en-US" altLang="en-US"/>
          </a:p>
        </p:txBody>
      </p:sp>
    </p:spTree>
    <p:extLst>
      <p:ext uri="{BB962C8B-B14F-4D97-AF65-F5344CB8AC3E}">
        <p14:creationId xmlns:p14="http://schemas.microsoft.com/office/powerpoint/2010/main" val="408804491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0">
            <a:extLst>
              <a:ext uri="{FF2B5EF4-FFF2-40B4-BE49-F238E27FC236}">
                <a16:creationId xmlns:a16="http://schemas.microsoft.com/office/drawing/2014/main" id="{D25D0549-5E4E-488A-991B-57A89A4A3B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1">
            <a:extLst>
              <a:ext uri="{FF2B5EF4-FFF2-40B4-BE49-F238E27FC236}">
                <a16:creationId xmlns:a16="http://schemas.microsoft.com/office/drawing/2014/main" id="{90EB2400-B67F-4CB8-94C2-F50C221884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2">
            <a:extLst>
              <a:ext uri="{FF2B5EF4-FFF2-40B4-BE49-F238E27FC236}">
                <a16:creationId xmlns:a16="http://schemas.microsoft.com/office/drawing/2014/main" id="{37909075-1815-4597-AC93-0DBED9B5ECB2}"/>
              </a:ext>
            </a:extLst>
          </p:cNvPr>
          <p:cNvSpPr>
            <a:spLocks noGrp="1" noChangeArrowheads="1"/>
          </p:cNvSpPr>
          <p:nvPr>
            <p:ph type="sldNum" sz="quarter" idx="12"/>
          </p:nvPr>
        </p:nvSpPr>
        <p:spPr>
          <a:ln/>
        </p:spPr>
        <p:txBody>
          <a:bodyPr/>
          <a:lstStyle>
            <a:lvl1pPr>
              <a:defRPr/>
            </a:lvl1pPr>
          </a:lstStyle>
          <a:p>
            <a:pPr>
              <a:defRPr/>
            </a:pPr>
            <a:fld id="{5AA58BCD-6AC5-4FD8-AA4C-E26BA51DB47C}" type="slidenum">
              <a:rPr lang="en-US" altLang="en-US"/>
              <a:pPr>
                <a:defRPr/>
              </a:pPr>
              <a:t>‹#›</a:t>
            </a:fld>
            <a:endParaRPr lang="en-US" altLang="en-US"/>
          </a:p>
        </p:txBody>
      </p:sp>
    </p:spTree>
    <p:extLst>
      <p:ext uri="{BB962C8B-B14F-4D97-AF65-F5344CB8AC3E}">
        <p14:creationId xmlns:p14="http://schemas.microsoft.com/office/powerpoint/2010/main" val="121103442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2295526"/>
            <a:ext cx="5080000" cy="4105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5600" y="2295526"/>
            <a:ext cx="5080000" cy="4105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0">
            <a:extLst>
              <a:ext uri="{FF2B5EF4-FFF2-40B4-BE49-F238E27FC236}">
                <a16:creationId xmlns:a16="http://schemas.microsoft.com/office/drawing/2014/main" id="{552E4270-A811-4445-A69A-4A6DB4DD32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51">
            <a:extLst>
              <a:ext uri="{FF2B5EF4-FFF2-40B4-BE49-F238E27FC236}">
                <a16:creationId xmlns:a16="http://schemas.microsoft.com/office/drawing/2014/main" id="{E6F123A4-ADC7-46C7-9F5E-6AC889CC3F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2">
            <a:extLst>
              <a:ext uri="{FF2B5EF4-FFF2-40B4-BE49-F238E27FC236}">
                <a16:creationId xmlns:a16="http://schemas.microsoft.com/office/drawing/2014/main" id="{DD64CFB6-373B-4997-919E-F9C5B905E165}"/>
              </a:ext>
            </a:extLst>
          </p:cNvPr>
          <p:cNvSpPr>
            <a:spLocks noGrp="1" noChangeArrowheads="1"/>
          </p:cNvSpPr>
          <p:nvPr>
            <p:ph type="sldNum" sz="quarter" idx="12"/>
          </p:nvPr>
        </p:nvSpPr>
        <p:spPr>
          <a:ln/>
        </p:spPr>
        <p:txBody>
          <a:bodyPr/>
          <a:lstStyle>
            <a:lvl1pPr>
              <a:defRPr/>
            </a:lvl1pPr>
          </a:lstStyle>
          <a:p>
            <a:pPr>
              <a:defRPr/>
            </a:pPr>
            <a:fld id="{4F875683-BF50-4894-AB47-B9C2786C063F}" type="slidenum">
              <a:rPr lang="en-US" altLang="en-US"/>
              <a:pPr>
                <a:defRPr/>
              </a:pPr>
              <a:t>‹#›</a:t>
            </a:fld>
            <a:endParaRPr lang="en-US" altLang="en-US"/>
          </a:p>
        </p:txBody>
      </p:sp>
    </p:spTree>
    <p:extLst>
      <p:ext uri="{BB962C8B-B14F-4D97-AF65-F5344CB8AC3E}">
        <p14:creationId xmlns:p14="http://schemas.microsoft.com/office/powerpoint/2010/main" val="62767472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0">
            <a:extLst>
              <a:ext uri="{FF2B5EF4-FFF2-40B4-BE49-F238E27FC236}">
                <a16:creationId xmlns:a16="http://schemas.microsoft.com/office/drawing/2014/main" id="{957F979F-B763-4742-948C-FF5B1531E7C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51">
            <a:extLst>
              <a:ext uri="{FF2B5EF4-FFF2-40B4-BE49-F238E27FC236}">
                <a16:creationId xmlns:a16="http://schemas.microsoft.com/office/drawing/2014/main" id="{68499E2E-654B-4718-828C-99912662AD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52">
            <a:extLst>
              <a:ext uri="{FF2B5EF4-FFF2-40B4-BE49-F238E27FC236}">
                <a16:creationId xmlns:a16="http://schemas.microsoft.com/office/drawing/2014/main" id="{42484E1A-96DF-496E-9CBB-A7271F487317}"/>
              </a:ext>
            </a:extLst>
          </p:cNvPr>
          <p:cNvSpPr>
            <a:spLocks noGrp="1" noChangeArrowheads="1"/>
          </p:cNvSpPr>
          <p:nvPr>
            <p:ph type="sldNum" sz="quarter" idx="12"/>
          </p:nvPr>
        </p:nvSpPr>
        <p:spPr>
          <a:ln/>
        </p:spPr>
        <p:txBody>
          <a:bodyPr/>
          <a:lstStyle>
            <a:lvl1pPr>
              <a:defRPr/>
            </a:lvl1pPr>
          </a:lstStyle>
          <a:p>
            <a:pPr>
              <a:defRPr/>
            </a:pPr>
            <a:fld id="{03330185-BADB-4009-BB47-CE6F925EB437}" type="slidenum">
              <a:rPr lang="en-US" altLang="en-US"/>
              <a:pPr>
                <a:defRPr/>
              </a:pPr>
              <a:t>‹#›</a:t>
            </a:fld>
            <a:endParaRPr lang="en-US" altLang="en-US"/>
          </a:p>
        </p:txBody>
      </p:sp>
    </p:spTree>
    <p:extLst>
      <p:ext uri="{BB962C8B-B14F-4D97-AF65-F5344CB8AC3E}">
        <p14:creationId xmlns:p14="http://schemas.microsoft.com/office/powerpoint/2010/main" val="92352976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0">
            <a:extLst>
              <a:ext uri="{FF2B5EF4-FFF2-40B4-BE49-F238E27FC236}">
                <a16:creationId xmlns:a16="http://schemas.microsoft.com/office/drawing/2014/main" id="{55D44284-565C-4CA3-93CF-28C9D895750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51">
            <a:extLst>
              <a:ext uri="{FF2B5EF4-FFF2-40B4-BE49-F238E27FC236}">
                <a16:creationId xmlns:a16="http://schemas.microsoft.com/office/drawing/2014/main" id="{C974415B-9AE6-4F29-822D-81E0D1682C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52">
            <a:extLst>
              <a:ext uri="{FF2B5EF4-FFF2-40B4-BE49-F238E27FC236}">
                <a16:creationId xmlns:a16="http://schemas.microsoft.com/office/drawing/2014/main" id="{0D0FD42E-5206-4130-AB02-037AD67E0C8F}"/>
              </a:ext>
            </a:extLst>
          </p:cNvPr>
          <p:cNvSpPr>
            <a:spLocks noGrp="1" noChangeArrowheads="1"/>
          </p:cNvSpPr>
          <p:nvPr>
            <p:ph type="sldNum" sz="quarter" idx="12"/>
          </p:nvPr>
        </p:nvSpPr>
        <p:spPr>
          <a:ln/>
        </p:spPr>
        <p:txBody>
          <a:bodyPr/>
          <a:lstStyle>
            <a:lvl1pPr>
              <a:defRPr/>
            </a:lvl1pPr>
          </a:lstStyle>
          <a:p>
            <a:pPr>
              <a:defRPr/>
            </a:pPr>
            <a:fld id="{9B239E06-171D-4FFD-A0DD-B042119B08D1}" type="slidenum">
              <a:rPr lang="en-US" altLang="en-US"/>
              <a:pPr>
                <a:defRPr/>
              </a:pPr>
              <a:t>‹#›</a:t>
            </a:fld>
            <a:endParaRPr lang="en-US" altLang="en-US"/>
          </a:p>
        </p:txBody>
      </p:sp>
    </p:spTree>
    <p:extLst>
      <p:ext uri="{BB962C8B-B14F-4D97-AF65-F5344CB8AC3E}">
        <p14:creationId xmlns:p14="http://schemas.microsoft.com/office/powerpoint/2010/main" val="261899182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Tuesday, January 9, 2024</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7432056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0">
            <a:extLst>
              <a:ext uri="{FF2B5EF4-FFF2-40B4-BE49-F238E27FC236}">
                <a16:creationId xmlns:a16="http://schemas.microsoft.com/office/drawing/2014/main" id="{9F063CBB-0454-4EB4-8EE7-0C8C9A1B59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51">
            <a:extLst>
              <a:ext uri="{FF2B5EF4-FFF2-40B4-BE49-F238E27FC236}">
                <a16:creationId xmlns:a16="http://schemas.microsoft.com/office/drawing/2014/main" id="{7B738FCA-2804-4C4E-AA33-CF3D08C6D4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52">
            <a:extLst>
              <a:ext uri="{FF2B5EF4-FFF2-40B4-BE49-F238E27FC236}">
                <a16:creationId xmlns:a16="http://schemas.microsoft.com/office/drawing/2014/main" id="{05E508F5-A37E-4696-9B32-8C57C94D4B11}"/>
              </a:ext>
            </a:extLst>
          </p:cNvPr>
          <p:cNvSpPr>
            <a:spLocks noGrp="1" noChangeArrowheads="1"/>
          </p:cNvSpPr>
          <p:nvPr>
            <p:ph type="sldNum" sz="quarter" idx="12"/>
          </p:nvPr>
        </p:nvSpPr>
        <p:spPr>
          <a:ln/>
        </p:spPr>
        <p:txBody>
          <a:bodyPr/>
          <a:lstStyle>
            <a:lvl1pPr>
              <a:defRPr/>
            </a:lvl1pPr>
          </a:lstStyle>
          <a:p>
            <a:pPr>
              <a:defRPr/>
            </a:pPr>
            <a:fld id="{BADB6E72-AB29-436B-8627-08AB927B2453}" type="slidenum">
              <a:rPr lang="en-US" altLang="en-US"/>
              <a:pPr>
                <a:defRPr/>
              </a:pPr>
              <a:t>‹#›</a:t>
            </a:fld>
            <a:endParaRPr lang="en-US" altLang="en-US"/>
          </a:p>
        </p:txBody>
      </p:sp>
    </p:spTree>
    <p:extLst>
      <p:ext uri="{BB962C8B-B14F-4D97-AF65-F5344CB8AC3E}">
        <p14:creationId xmlns:p14="http://schemas.microsoft.com/office/powerpoint/2010/main" val="379486764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0">
            <a:extLst>
              <a:ext uri="{FF2B5EF4-FFF2-40B4-BE49-F238E27FC236}">
                <a16:creationId xmlns:a16="http://schemas.microsoft.com/office/drawing/2014/main" id="{B8A05468-AA99-41BB-9183-ADD8FB9A29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51">
            <a:extLst>
              <a:ext uri="{FF2B5EF4-FFF2-40B4-BE49-F238E27FC236}">
                <a16:creationId xmlns:a16="http://schemas.microsoft.com/office/drawing/2014/main" id="{DBCA74B9-F09B-4D13-BCDC-09C806BF99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2">
            <a:extLst>
              <a:ext uri="{FF2B5EF4-FFF2-40B4-BE49-F238E27FC236}">
                <a16:creationId xmlns:a16="http://schemas.microsoft.com/office/drawing/2014/main" id="{D52F563D-9494-41A7-ADA0-F79DE39BC7D6}"/>
              </a:ext>
            </a:extLst>
          </p:cNvPr>
          <p:cNvSpPr>
            <a:spLocks noGrp="1" noChangeArrowheads="1"/>
          </p:cNvSpPr>
          <p:nvPr>
            <p:ph type="sldNum" sz="quarter" idx="12"/>
          </p:nvPr>
        </p:nvSpPr>
        <p:spPr>
          <a:ln/>
        </p:spPr>
        <p:txBody>
          <a:bodyPr/>
          <a:lstStyle>
            <a:lvl1pPr>
              <a:defRPr/>
            </a:lvl1pPr>
          </a:lstStyle>
          <a:p>
            <a:pPr>
              <a:defRPr/>
            </a:pPr>
            <a:fld id="{8C694E6C-BBF0-4728-88DA-BA967425A847}" type="slidenum">
              <a:rPr lang="en-US" altLang="en-US"/>
              <a:pPr>
                <a:defRPr/>
              </a:pPr>
              <a:t>‹#›</a:t>
            </a:fld>
            <a:endParaRPr lang="en-US" altLang="en-US"/>
          </a:p>
        </p:txBody>
      </p:sp>
    </p:spTree>
    <p:extLst>
      <p:ext uri="{BB962C8B-B14F-4D97-AF65-F5344CB8AC3E}">
        <p14:creationId xmlns:p14="http://schemas.microsoft.com/office/powerpoint/2010/main" val="75007004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0">
            <a:extLst>
              <a:ext uri="{FF2B5EF4-FFF2-40B4-BE49-F238E27FC236}">
                <a16:creationId xmlns:a16="http://schemas.microsoft.com/office/drawing/2014/main" id="{B26D084D-8B0A-4460-84CD-F828F39EEE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51">
            <a:extLst>
              <a:ext uri="{FF2B5EF4-FFF2-40B4-BE49-F238E27FC236}">
                <a16:creationId xmlns:a16="http://schemas.microsoft.com/office/drawing/2014/main" id="{AE6258E4-12DB-431A-B65B-750647845A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2">
            <a:extLst>
              <a:ext uri="{FF2B5EF4-FFF2-40B4-BE49-F238E27FC236}">
                <a16:creationId xmlns:a16="http://schemas.microsoft.com/office/drawing/2014/main" id="{323879A5-27A3-47F6-8C54-2CBE751D8460}"/>
              </a:ext>
            </a:extLst>
          </p:cNvPr>
          <p:cNvSpPr>
            <a:spLocks noGrp="1" noChangeArrowheads="1"/>
          </p:cNvSpPr>
          <p:nvPr>
            <p:ph type="sldNum" sz="quarter" idx="12"/>
          </p:nvPr>
        </p:nvSpPr>
        <p:spPr>
          <a:ln/>
        </p:spPr>
        <p:txBody>
          <a:bodyPr/>
          <a:lstStyle>
            <a:lvl1pPr>
              <a:defRPr/>
            </a:lvl1pPr>
          </a:lstStyle>
          <a:p>
            <a:pPr>
              <a:defRPr/>
            </a:pPr>
            <a:fld id="{AE1E7880-A8E3-4A66-8524-E6A3DFB68759}" type="slidenum">
              <a:rPr lang="en-US" altLang="en-US"/>
              <a:pPr>
                <a:defRPr/>
              </a:pPr>
              <a:t>‹#›</a:t>
            </a:fld>
            <a:endParaRPr lang="en-US" altLang="en-US"/>
          </a:p>
        </p:txBody>
      </p:sp>
    </p:spTree>
    <p:extLst>
      <p:ext uri="{BB962C8B-B14F-4D97-AF65-F5344CB8AC3E}">
        <p14:creationId xmlns:p14="http://schemas.microsoft.com/office/powerpoint/2010/main" val="163541202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0">
            <a:extLst>
              <a:ext uri="{FF2B5EF4-FFF2-40B4-BE49-F238E27FC236}">
                <a16:creationId xmlns:a16="http://schemas.microsoft.com/office/drawing/2014/main" id="{90AD87D1-E2B1-4C85-9AC5-C897135714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1">
            <a:extLst>
              <a:ext uri="{FF2B5EF4-FFF2-40B4-BE49-F238E27FC236}">
                <a16:creationId xmlns:a16="http://schemas.microsoft.com/office/drawing/2014/main" id="{5C98E439-79D0-4696-B738-9E2E78DE65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2">
            <a:extLst>
              <a:ext uri="{FF2B5EF4-FFF2-40B4-BE49-F238E27FC236}">
                <a16:creationId xmlns:a16="http://schemas.microsoft.com/office/drawing/2014/main" id="{E993BB66-9513-4B10-8365-2DBA22FF6FEB}"/>
              </a:ext>
            </a:extLst>
          </p:cNvPr>
          <p:cNvSpPr>
            <a:spLocks noGrp="1" noChangeArrowheads="1"/>
          </p:cNvSpPr>
          <p:nvPr>
            <p:ph type="sldNum" sz="quarter" idx="12"/>
          </p:nvPr>
        </p:nvSpPr>
        <p:spPr>
          <a:ln/>
        </p:spPr>
        <p:txBody>
          <a:bodyPr/>
          <a:lstStyle>
            <a:lvl1pPr>
              <a:defRPr/>
            </a:lvl1pPr>
          </a:lstStyle>
          <a:p>
            <a:pPr>
              <a:defRPr/>
            </a:pPr>
            <a:fld id="{B3351B1F-79AE-404A-A8F7-D046B2C4421E}" type="slidenum">
              <a:rPr lang="en-US" altLang="en-US"/>
              <a:pPr>
                <a:defRPr/>
              </a:pPr>
              <a:t>‹#›</a:t>
            </a:fld>
            <a:endParaRPr lang="en-US" altLang="en-US"/>
          </a:p>
        </p:txBody>
      </p:sp>
    </p:spTree>
    <p:extLst>
      <p:ext uri="{BB962C8B-B14F-4D97-AF65-F5344CB8AC3E}">
        <p14:creationId xmlns:p14="http://schemas.microsoft.com/office/powerpoint/2010/main" val="375400904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1009650"/>
            <a:ext cx="2590800" cy="5391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1009650"/>
            <a:ext cx="7569200" cy="5391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0">
            <a:extLst>
              <a:ext uri="{FF2B5EF4-FFF2-40B4-BE49-F238E27FC236}">
                <a16:creationId xmlns:a16="http://schemas.microsoft.com/office/drawing/2014/main" id="{B9EF5C85-8B2F-4B56-8391-39D2063C61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1">
            <a:extLst>
              <a:ext uri="{FF2B5EF4-FFF2-40B4-BE49-F238E27FC236}">
                <a16:creationId xmlns:a16="http://schemas.microsoft.com/office/drawing/2014/main" id="{E923B228-E864-43B5-AE37-86299A8BE8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2">
            <a:extLst>
              <a:ext uri="{FF2B5EF4-FFF2-40B4-BE49-F238E27FC236}">
                <a16:creationId xmlns:a16="http://schemas.microsoft.com/office/drawing/2014/main" id="{F2E2DDEB-4817-4765-A85D-5B6DABF48F92}"/>
              </a:ext>
            </a:extLst>
          </p:cNvPr>
          <p:cNvSpPr>
            <a:spLocks noGrp="1" noChangeArrowheads="1"/>
          </p:cNvSpPr>
          <p:nvPr>
            <p:ph type="sldNum" sz="quarter" idx="12"/>
          </p:nvPr>
        </p:nvSpPr>
        <p:spPr>
          <a:ln/>
        </p:spPr>
        <p:txBody>
          <a:bodyPr/>
          <a:lstStyle>
            <a:lvl1pPr>
              <a:defRPr/>
            </a:lvl1pPr>
          </a:lstStyle>
          <a:p>
            <a:pPr>
              <a:defRPr/>
            </a:pPr>
            <a:fld id="{7DA20256-707B-4E07-9285-DBEB72EAD48A}" type="slidenum">
              <a:rPr lang="en-US" altLang="en-US"/>
              <a:pPr>
                <a:defRPr/>
              </a:pPr>
              <a:t>‹#›</a:t>
            </a:fld>
            <a:endParaRPr lang="en-US" altLang="en-US"/>
          </a:p>
        </p:txBody>
      </p:sp>
    </p:spTree>
    <p:extLst>
      <p:ext uri="{BB962C8B-B14F-4D97-AF65-F5344CB8AC3E}">
        <p14:creationId xmlns:p14="http://schemas.microsoft.com/office/powerpoint/2010/main" val="259239214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D6ED9C28-BDCA-45F9-9098-BEBE28FE7FCF}"/>
              </a:ext>
            </a:extLst>
          </p:cNvPr>
          <p:cNvGrpSpPr>
            <a:grpSpLocks/>
          </p:cNvGrpSpPr>
          <p:nvPr/>
        </p:nvGrpSpPr>
        <p:grpSpPr bwMode="auto">
          <a:xfrm>
            <a:off x="-2117" y="-1588"/>
            <a:ext cx="12192001" cy="6846888"/>
            <a:chOff x="-1" y="-1"/>
            <a:chExt cx="5760" cy="4313"/>
          </a:xfrm>
        </p:grpSpPr>
        <p:grpSp>
          <p:nvGrpSpPr>
            <p:cNvPr id="5" name="Group 8">
              <a:extLst>
                <a:ext uri="{FF2B5EF4-FFF2-40B4-BE49-F238E27FC236}">
                  <a16:creationId xmlns:a16="http://schemas.microsoft.com/office/drawing/2014/main" id="{A38FABB4-ED06-498F-949C-723C741F25F3}"/>
                </a:ext>
              </a:extLst>
            </p:cNvPr>
            <p:cNvGrpSpPr>
              <a:grpSpLocks/>
            </p:cNvGrpSpPr>
            <p:nvPr/>
          </p:nvGrpSpPr>
          <p:grpSpPr bwMode="auto">
            <a:xfrm>
              <a:off x="475" y="587"/>
              <a:ext cx="31" cy="511"/>
              <a:chOff x="475" y="587"/>
              <a:chExt cx="31" cy="511"/>
            </a:xfrm>
          </p:grpSpPr>
          <p:sp>
            <p:nvSpPr>
              <p:cNvPr id="267" name="Oval 9">
                <a:extLst>
                  <a:ext uri="{FF2B5EF4-FFF2-40B4-BE49-F238E27FC236}">
                    <a16:creationId xmlns:a16="http://schemas.microsoft.com/office/drawing/2014/main" id="{CF9BC9BA-8F73-4E2F-AE06-12991BC0394C}"/>
                  </a:ext>
                </a:extLst>
              </p:cNvPr>
              <p:cNvSpPr>
                <a:spLocks noChangeArrowheads="1"/>
              </p:cNvSpPr>
              <p:nvPr/>
            </p:nvSpPr>
            <p:spPr bwMode="ltGray">
              <a:xfrm>
                <a:off x="475"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8" name="Oval 10">
                <a:extLst>
                  <a:ext uri="{FF2B5EF4-FFF2-40B4-BE49-F238E27FC236}">
                    <a16:creationId xmlns:a16="http://schemas.microsoft.com/office/drawing/2014/main" id="{63FD8979-6FAA-4D44-ABE7-B10AD7A0A89F}"/>
                  </a:ext>
                </a:extLst>
              </p:cNvPr>
              <p:cNvSpPr>
                <a:spLocks noChangeArrowheads="1"/>
              </p:cNvSpPr>
              <p:nvPr/>
            </p:nvSpPr>
            <p:spPr bwMode="ltGray">
              <a:xfrm>
                <a:off x="475"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6" name="Group 11">
              <a:extLst>
                <a:ext uri="{FF2B5EF4-FFF2-40B4-BE49-F238E27FC236}">
                  <a16:creationId xmlns:a16="http://schemas.microsoft.com/office/drawing/2014/main" id="{B5FE71B9-6C50-423E-A2BD-DE3FCFC24402}"/>
                </a:ext>
              </a:extLst>
            </p:cNvPr>
            <p:cNvGrpSpPr>
              <a:grpSpLocks/>
            </p:cNvGrpSpPr>
            <p:nvPr/>
          </p:nvGrpSpPr>
          <p:grpSpPr bwMode="auto">
            <a:xfrm>
              <a:off x="-1" y="-1"/>
              <a:ext cx="5760" cy="4313"/>
              <a:chOff x="-1" y="-1"/>
              <a:chExt cx="5760" cy="4313"/>
            </a:xfrm>
          </p:grpSpPr>
          <p:grpSp>
            <p:nvGrpSpPr>
              <p:cNvPr id="7" name="Group 12">
                <a:extLst>
                  <a:ext uri="{FF2B5EF4-FFF2-40B4-BE49-F238E27FC236}">
                    <a16:creationId xmlns:a16="http://schemas.microsoft.com/office/drawing/2014/main" id="{BCD5DF69-9D79-4380-B0CB-337C45A0FFED}"/>
                  </a:ext>
                </a:extLst>
              </p:cNvPr>
              <p:cNvGrpSpPr>
                <a:grpSpLocks/>
              </p:cNvGrpSpPr>
              <p:nvPr/>
            </p:nvGrpSpPr>
            <p:grpSpPr bwMode="auto">
              <a:xfrm>
                <a:off x="475" y="11"/>
                <a:ext cx="31" cy="511"/>
                <a:chOff x="475" y="11"/>
                <a:chExt cx="31" cy="511"/>
              </a:xfrm>
            </p:grpSpPr>
            <p:sp>
              <p:nvSpPr>
                <p:cNvPr id="265" name="Oval 13">
                  <a:extLst>
                    <a:ext uri="{FF2B5EF4-FFF2-40B4-BE49-F238E27FC236}">
                      <a16:creationId xmlns:a16="http://schemas.microsoft.com/office/drawing/2014/main" id="{82883517-269A-49A2-9C65-94F86131366B}"/>
                    </a:ext>
                  </a:extLst>
                </p:cNvPr>
                <p:cNvSpPr>
                  <a:spLocks noChangeArrowheads="1"/>
                </p:cNvSpPr>
                <p:nvPr/>
              </p:nvSpPr>
              <p:spPr bwMode="ltGray">
                <a:xfrm>
                  <a:off x="475"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6" name="Oval 14">
                  <a:extLst>
                    <a:ext uri="{FF2B5EF4-FFF2-40B4-BE49-F238E27FC236}">
                      <a16:creationId xmlns:a16="http://schemas.microsoft.com/office/drawing/2014/main" id="{071353A7-BABE-4188-BAB3-39BC54183AB2}"/>
                    </a:ext>
                  </a:extLst>
                </p:cNvPr>
                <p:cNvSpPr>
                  <a:spLocks noChangeArrowheads="1"/>
                </p:cNvSpPr>
                <p:nvPr/>
              </p:nvSpPr>
              <p:spPr bwMode="ltGray">
                <a:xfrm>
                  <a:off x="475"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8" name="Group 15">
                <a:extLst>
                  <a:ext uri="{FF2B5EF4-FFF2-40B4-BE49-F238E27FC236}">
                    <a16:creationId xmlns:a16="http://schemas.microsoft.com/office/drawing/2014/main" id="{C830BC01-254D-4B37-ABFE-208CA929AA79}"/>
                  </a:ext>
                </a:extLst>
              </p:cNvPr>
              <p:cNvGrpSpPr>
                <a:grpSpLocks/>
              </p:cNvGrpSpPr>
              <p:nvPr/>
            </p:nvGrpSpPr>
            <p:grpSpPr bwMode="auto">
              <a:xfrm>
                <a:off x="-1" y="-1"/>
                <a:ext cx="5760" cy="4313"/>
                <a:chOff x="-1" y="-1"/>
                <a:chExt cx="5760" cy="4313"/>
              </a:xfrm>
            </p:grpSpPr>
            <p:sp>
              <p:nvSpPr>
                <p:cNvPr id="12" name="Rectangle 16">
                  <a:extLst>
                    <a:ext uri="{FF2B5EF4-FFF2-40B4-BE49-F238E27FC236}">
                      <a16:creationId xmlns:a16="http://schemas.microsoft.com/office/drawing/2014/main" id="{D551F328-5846-494F-A50D-2207BA398838}"/>
                    </a:ext>
                  </a:extLst>
                </p:cNvPr>
                <p:cNvSpPr>
                  <a:spLocks noChangeArrowheads="1"/>
                </p:cNvSpPr>
                <p:nvPr/>
              </p:nvSpPr>
              <p:spPr bwMode="ltGray">
                <a:xfrm>
                  <a:off x="0" y="0"/>
                  <a:ext cx="480" cy="4312"/>
                </a:xfrm>
                <a:prstGeom prst="rect">
                  <a:avLst/>
                </a:prstGeom>
                <a:solidFill>
                  <a:schemeClr val="bg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3" name="Rectangle 17">
                  <a:extLst>
                    <a:ext uri="{FF2B5EF4-FFF2-40B4-BE49-F238E27FC236}">
                      <a16:creationId xmlns:a16="http://schemas.microsoft.com/office/drawing/2014/main" id="{2B1CC3A6-16EF-4079-B806-F110BE9D7E49}"/>
                    </a:ext>
                  </a:extLst>
                </p:cNvPr>
                <p:cNvSpPr>
                  <a:spLocks noChangeArrowheads="1"/>
                </p:cNvSpPr>
                <p:nvPr/>
              </p:nvSpPr>
              <p:spPr bwMode="ltGray">
                <a:xfrm>
                  <a:off x="-1" y="-1"/>
                  <a:ext cx="5760" cy="1201"/>
                </a:xfrm>
                <a:prstGeom prst="rect">
                  <a:avLst/>
                </a:prstGeom>
                <a:solidFill>
                  <a:schemeClr val="bg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nvGrpSpPr>
                <p:cNvPr id="14" name="Group 18">
                  <a:extLst>
                    <a:ext uri="{FF2B5EF4-FFF2-40B4-BE49-F238E27FC236}">
                      <a16:creationId xmlns:a16="http://schemas.microsoft.com/office/drawing/2014/main" id="{F1149F20-135B-4DEA-8611-FFE15E5E653E}"/>
                    </a:ext>
                  </a:extLst>
                </p:cNvPr>
                <p:cNvGrpSpPr>
                  <a:grpSpLocks/>
                </p:cNvGrpSpPr>
                <p:nvPr/>
              </p:nvGrpSpPr>
              <p:grpSpPr bwMode="auto">
                <a:xfrm>
                  <a:off x="5274" y="11"/>
                  <a:ext cx="461" cy="511"/>
                  <a:chOff x="5274" y="11"/>
                  <a:chExt cx="461" cy="511"/>
                </a:xfrm>
              </p:grpSpPr>
              <p:sp>
                <p:nvSpPr>
                  <p:cNvPr id="261" name="Oval 19">
                    <a:extLst>
                      <a:ext uri="{FF2B5EF4-FFF2-40B4-BE49-F238E27FC236}">
                        <a16:creationId xmlns:a16="http://schemas.microsoft.com/office/drawing/2014/main" id="{DB4A7B8B-66B0-4806-86F8-A4D4D4788D73}"/>
                      </a:ext>
                    </a:extLst>
                  </p:cNvPr>
                  <p:cNvSpPr>
                    <a:spLocks noChangeArrowheads="1"/>
                  </p:cNvSpPr>
                  <p:nvPr/>
                </p:nvSpPr>
                <p:spPr bwMode="ltGray">
                  <a:xfrm>
                    <a:off x="5486"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2" name="Oval 20">
                    <a:extLst>
                      <a:ext uri="{FF2B5EF4-FFF2-40B4-BE49-F238E27FC236}">
                        <a16:creationId xmlns:a16="http://schemas.microsoft.com/office/drawing/2014/main" id="{CCD26985-5A4B-491B-AD9A-1958EDD656A6}"/>
                      </a:ext>
                    </a:extLst>
                  </p:cNvPr>
                  <p:cNvSpPr>
                    <a:spLocks noChangeArrowheads="1"/>
                  </p:cNvSpPr>
                  <p:nvPr/>
                </p:nvSpPr>
                <p:spPr bwMode="ltGray">
                  <a:xfrm>
                    <a:off x="5274"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3" name="Oval 21">
                    <a:extLst>
                      <a:ext uri="{FF2B5EF4-FFF2-40B4-BE49-F238E27FC236}">
                        <a16:creationId xmlns:a16="http://schemas.microsoft.com/office/drawing/2014/main" id="{228E8631-D9D7-4413-A3F1-DD3F81DBCBF8}"/>
                      </a:ext>
                    </a:extLst>
                  </p:cNvPr>
                  <p:cNvSpPr>
                    <a:spLocks noChangeArrowheads="1"/>
                  </p:cNvSpPr>
                  <p:nvPr/>
                </p:nvSpPr>
                <p:spPr bwMode="ltGray">
                  <a:xfrm>
                    <a:off x="5536"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4" name="Oval 22">
                    <a:extLst>
                      <a:ext uri="{FF2B5EF4-FFF2-40B4-BE49-F238E27FC236}">
                        <a16:creationId xmlns:a16="http://schemas.microsoft.com/office/drawing/2014/main" id="{EE6AE4FF-4427-45E4-9E88-636AC8D4F1EF}"/>
                      </a:ext>
                    </a:extLst>
                  </p:cNvPr>
                  <p:cNvSpPr>
                    <a:spLocks noChangeArrowheads="1"/>
                  </p:cNvSpPr>
                  <p:nvPr/>
                </p:nvSpPr>
                <p:spPr bwMode="ltGray">
                  <a:xfrm>
                    <a:off x="5486"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 name="Group 23">
                  <a:extLst>
                    <a:ext uri="{FF2B5EF4-FFF2-40B4-BE49-F238E27FC236}">
                      <a16:creationId xmlns:a16="http://schemas.microsoft.com/office/drawing/2014/main" id="{1FF04BB6-8026-4113-B43E-DD356A2504F1}"/>
                    </a:ext>
                  </a:extLst>
                </p:cNvPr>
                <p:cNvGrpSpPr>
                  <a:grpSpLocks/>
                </p:cNvGrpSpPr>
                <p:nvPr/>
              </p:nvGrpSpPr>
              <p:grpSpPr bwMode="auto">
                <a:xfrm>
                  <a:off x="5222" y="11"/>
                  <a:ext cx="32" cy="511"/>
                  <a:chOff x="5222" y="11"/>
                  <a:chExt cx="32" cy="511"/>
                </a:xfrm>
              </p:grpSpPr>
              <p:sp>
                <p:nvSpPr>
                  <p:cNvPr id="259" name="Oval 24">
                    <a:extLst>
                      <a:ext uri="{FF2B5EF4-FFF2-40B4-BE49-F238E27FC236}">
                        <a16:creationId xmlns:a16="http://schemas.microsoft.com/office/drawing/2014/main" id="{1B18AC5D-A9DA-487E-8577-863FA799FBBF}"/>
                      </a:ext>
                    </a:extLst>
                  </p:cNvPr>
                  <p:cNvSpPr>
                    <a:spLocks noChangeArrowheads="1"/>
                  </p:cNvSpPr>
                  <p:nvPr/>
                </p:nvSpPr>
                <p:spPr bwMode="ltGray">
                  <a:xfrm>
                    <a:off x="5222" y="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0" name="Oval 25">
                    <a:extLst>
                      <a:ext uri="{FF2B5EF4-FFF2-40B4-BE49-F238E27FC236}">
                        <a16:creationId xmlns:a16="http://schemas.microsoft.com/office/drawing/2014/main" id="{622A4DB0-21AC-4EE3-8AE5-17B2BA4260AD}"/>
                      </a:ext>
                    </a:extLst>
                  </p:cNvPr>
                  <p:cNvSpPr>
                    <a:spLocks noChangeArrowheads="1"/>
                  </p:cNvSpPr>
                  <p:nvPr/>
                </p:nvSpPr>
                <p:spPr bwMode="ltGray">
                  <a:xfrm>
                    <a:off x="5222" y="298"/>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 name="Group 26">
                  <a:extLst>
                    <a:ext uri="{FF2B5EF4-FFF2-40B4-BE49-F238E27FC236}">
                      <a16:creationId xmlns:a16="http://schemas.microsoft.com/office/drawing/2014/main" id="{A0D864BF-5BDE-4B58-A08E-3A4FAC56AF9B}"/>
                    </a:ext>
                  </a:extLst>
                </p:cNvPr>
                <p:cNvGrpSpPr>
                  <a:grpSpLocks/>
                </p:cNvGrpSpPr>
                <p:nvPr/>
              </p:nvGrpSpPr>
              <p:grpSpPr bwMode="auto">
                <a:xfrm>
                  <a:off x="4746" y="11"/>
                  <a:ext cx="462" cy="511"/>
                  <a:chOff x="4746" y="11"/>
                  <a:chExt cx="462" cy="511"/>
                </a:xfrm>
              </p:grpSpPr>
              <p:sp>
                <p:nvSpPr>
                  <p:cNvPr id="255" name="Oval 27">
                    <a:extLst>
                      <a:ext uri="{FF2B5EF4-FFF2-40B4-BE49-F238E27FC236}">
                        <a16:creationId xmlns:a16="http://schemas.microsoft.com/office/drawing/2014/main" id="{3A4F3156-6B8E-4795-A068-687B0A14E7EF}"/>
                      </a:ext>
                    </a:extLst>
                  </p:cNvPr>
                  <p:cNvSpPr>
                    <a:spLocks noChangeArrowheads="1"/>
                  </p:cNvSpPr>
                  <p:nvPr/>
                </p:nvSpPr>
                <p:spPr bwMode="ltGray">
                  <a:xfrm>
                    <a:off x="4959" y="11"/>
                    <a:ext cx="30"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6" name="Oval 28">
                    <a:extLst>
                      <a:ext uri="{FF2B5EF4-FFF2-40B4-BE49-F238E27FC236}">
                        <a16:creationId xmlns:a16="http://schemas.microsoft.com/office/drawing/2014/main" id="{02239755-F570-4F50-9834-E8B6873723B4}"/>
                      </a:ext>
                    </a:extLst>
                  </p:cNvPr>
                  <p:cNvSpPr>
                    <a:spLocks noChangeArrowheads="1"/>
                  </p:cNvSpPr>
                  <p:nvPr/>
                </p:nvSpPr>
                <p:spPr bwMode="ltGray">
                  <a:xfrm>
                    <a:off x="4746"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7" name="Oval 29">
                    <a:extLst>
                      <a:ext uri="{FF2B5EF4-FFF2-40B4-BE49-F238E27FC236}">
                        <a16:creationId xmlns:a16="http://schemas.microsoft.com/office/drawing/2014/main" id="{E1A583B8-ECB9-4274-81E9-3EE5C8B2421A}"/>
                      </a:ext>
                    </a:extLst>
                  </p:cNvPr>
                  <p:cNvSpPr>
                    <a:spLocks noChangeArrowheads="1"/>
                  </p:cNvSpPr>
                  <p:nvPr/>
                </p:nvSpPr>
                <p:spPr bwMode="ltGray">
                  <a:xfrm>
                    <a:off x="5008"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8" name="Oval 30">
                    <a:extLst>
                      <a:ext uri="{FF2B5EF4-FFF2-40B4-BE49-F238E27FC236}">
                        <a16:creationId xmlns:a16="http://schemas.microsoft.com/office/drawing/2014/main" id="{A2FE6A5E-FA7E-48EE-80AD-450E4DAB1C93}"/>
                      </a:ext>
                    </a:extLst>
                  </p:cNvPr>
                  <p:cNvSpPr>
                    <a:spLocks noChangeArrowheads="1"/>
                  </p:cNvSpPr>
                  <p:nvPr/>
                </p:nvSpPr>
                <p:spPr bwMode="ltGray">
                  <a:xfrm>
                    <a:off x="4959" y="298"/>
                    <a:ext cx="30"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7" name="Group 31">
                  <a:extLst>
                    <a:ext uri="{FF2B5EF4-FFF2-40B4-BE49-F238E27FC236}">
                      <a16:creationId xmlns:a16="http://schemas.microsoft.com/office/drawing/2014/main" id="{94E96C44-70AC-447D-9254-D2AE3BBEB231}"/>
                    </a:ext>
                  </a:extLst>
                </p:cNvPr>
                <p:cNvGrpSpPr>
                  <a:grpSpLocks/>
                </p:cNvGrpSpPr>
                <p:nvPr/>
              </p:nvGrpSpPr>
              <p:grpSpPr bwMode="auto">
                <a:xfrm>
                  <a:off x="4694" y="11"/>
                  <a:ext cx="31" cy="511"/>
                  <a:chOff x="4694" y="11"/>
                  <a:chExt cx="31" cy="511"/>
                </a:xfrm>
              </p:grpSpPr>
              <p:sp>
                <p:nvSpPr>
                  <p:cNvPr id="253" name="Oval 32">
                    <a:extLst>
                      <a:ext uri="{FF2B5EF4-FFF2-40B4-BE49-F238E27FC236}">
                        <a16:creationId xmlns:a16="http://schemas.microsoft.com/office/drawing/2014/main" id="{D8F13F0C-3200-479F-B7A3-3D8DE5114810}"/>
                      </a:ext>
                    </a:extLst>
                  </p:cNvPr>
                  <p:cNvSpPr>
                    <a:spLocks noChangeArrowheads="1"/>
                  </p:cNvSpPr>
                  <p:nvPr/>
                </p:nvSpPr>
                <p:spPr bwMode="ltGray">
                  <a:xfrm>
                    <a:off x="4694"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4" name="Oval 33">
                    <a:extLst>
                      <a:ext uri="{FF2B5EF4-FFF2-40B4-BE49-F238E27FC236}">
                        <a16:creationId xmlns:a16="http://schemas.microsoft.com/office/drawing/2014/main" id="{B2DC12EC-C2AB-453D-880D-2EB987B60D31}"/>
                      </a:ext>
                    </a:extLst>
                  </p:cNvPr>
                  <p:cNvSpPr>
                    <a:spLocks noChangeArrowheads="1"/>
                  </p:cNvSpPr>
                  <p:nvPr/>
                </p:nvSpPr>
                <p:spPr bwMode="ltGray">
                  <a:xfrm>
                    <a:off x="4694"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8" name="Group 34">
                  <a:extLst>
                    <a:ext uri="{FF2B5EF4-FFF2-40B4-BE49-F238E27FC236}">
                      <a16:creationId xmlns:a16="http://schemas.microsoft.com/office/drawing/2014/main" id="{ED2074A8-5609-4B10-965E-D8C4051CDCE2}"/>
                    </a:ext>
                  </a:extLst>
                </p:cNvPr>
                <p:cNvGrpSpPr>
                  <a:grpSpLocks/>
                </p:cNvGrpSpPr>
                <p:nvPr/>
              </p:nvGrpSpPr>
              <p:grpSpPr bwMode="auto">
                <a:xfrm>
                  <a:off x="4219" y="11"/>
                  <a:ext cx="461" cy="511"/>
                  <a:chOff x="4219" y="11"/>
                  <a:chExt cx="461" cy="511"/>
                </a:xfrm>
              </p:grpSpPr>
              <p:sp>
                <p:nvSpPr>
                  <p:cNvPr id="249" name="Oval 35">
                    <a:extLst>
                      <a:ext uri="{FF2B5EF4-FFF2-40B4-BE49-F238E27FC236}">
                        <a16:creationId xmlns:a16="http://schemas.microsoft.com/office/drawing/2014/main" id="{CEC74CE9-123A-42FF-B02A-AF014091403C}"/>
                      </a:ext>
                    </a:extLst>
                  </p:cNvPr>
                  <p:cNvSpPr>
                    <a:spLocks noChangeArrowheads="1"/>
                  </p:cNvSpPr>
                  <p:nvPr/>
                </p:nvSpPr>
                <p:spPr bwMode="ltGray">
                  <a:xfrm>
                    <a:off x="4431"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0" name="Oval 36">
                    <a:extLst>
                      <a:ext uri="{FF2B5EF4-FFF2-40B4-BE49-F238E27FC236}">
                        <a16:creationId xmlns:a16="http://schemas.microsoft.com/office/drawing/2014/main" id="{27240D2A-725E-4D59-BFEB-3E1CB8EB6D98}"/>
                      </a:ext>
                    </a:extLst>
                  </p:cNvPr>
                  <p:cNvSpPr>
                    <a:spLocks noChangeArrowheads="1"/>
                  </p:cNvSpPr>
                  <p:nvPr/>
                </p:nvSpPr>
                <p:spPr bwMode="ltGray">
                  <a:xfrm>
                    <a:off x="4219"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1" name="Oval 37">
                    <a:extLst>
                      <a:ext uri="{FF2B5EF4-FFF2-40B4-BE49-F238E27FC236}">
                        <a16:creationId xmlns:a16="http://schemas.microsoft.com/office/drawing/2014/main" id="{1B16BB19-A2E0-43AD-8CAB-38B8E7BEA03A}"/>
                      </a:ext>
                    </a:extLst>
                  </p:cNvPr>
                  <p:cNvSpPr>
                    <a:spLocks noChangeArrowheads="1"/>
                  </p:cNvSpPr>
                  <p:nvPr/>
                </p:nvSpPr>
                <p:spPr bwMode="ltGray">
                  <a:xfrm>
                    <a:off x="4481"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2" name="Oval 38">
                    <a:extLst>
                      <a:ext uri="{FF2B5EF4-FFF2-40B4-BE49-F238E27FC236}">
                        <a16:creationId xmlns:a16="http://schemas.microsoft.com/office/drawing/2014/main" id="{1C575799-3C09-4087-8564-54C9A7C23BDF}"/>
                      </a:ext>
                    </a:extLst>
                  </p:cNvPr>
                  <p:cNvSpPr>
                    <a:spLocks noChangeArrowheads="1"/>
                  </p:cNvSpPr>
                  <p:nvPr/>
                </p:nvSpPr>
                <p:spPr bwMode="ltGray">
                  <a:xfrm>
                    <a:off x="4431"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9" name="Group 39">
                  <a:extLst>
                    <a:ext uri="{FF2B5EF4-FFF2-40B4-BE49-F238E27FC236}">
                      <a16:creationId xmlns:a16="http://schemas.microsoft.com/office/drawing/2014/main" id="{9890C1E1-6E51-4461-8D97-68F52C2E99FC}"/>
                    </a:ext>
                  </a:extLst>
                </p:cNvPr>
                <p:cNvGrpSpPr>
                  <a:grpSpLocks/>
                </p:cNvGrpSpPr>
                <p:nvPr/>
              </p:nvGrpSpPr>
              <p:grpSpPr bwMode="auto">
                <a:xfrm>
                  <a:off x="4167" y="11"/>
                  <a:ext cx="31" cy="511"/>
                  <a:chOff x="4167" y="11"/>
                  <a:chExt cx="31" cy="511"/>
                </a:xfrm>
              </p:grpSpPr>
              <p:sp>
                <p:nvSpPr>
                  <p:cNvPr id="247" name="Oval 40">
                    <a:extLst>
                      <a:ext uri="{FF2B5EF4-FFF2-40B4-BE49-F238E27FC236}">
                        <a16:creationId xmlns:a16="http://schemas.microsoft.com/office/drawing/2014/main" id="{75DC197E-52B6-4AAB-8F6E-21DF6CDDC112}"/>
                      </a:ext>
                    </a:extLst>
                  </p:cNvPr>
                  <p:cNvSpPr>
                    <a:spLocks noChangeArrowheads="1"/>
                  </p:cNvSpPr>
                  <p:nvPr/>
                </p:nvSpPr>
                <p:spPr bwMode="ltGray">
                  <a:xfrm>
                    <a:off x="4167"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8" name="Oval 41">
                    <a:extLst>
                      <a:ext uri="{FF2B5EF4-FFF2-40B4-BE49-F238E27FC236}">
                        <a16:creationId xmlns:a16="http://schemas.microsoft.com/office/drawing/2014/main" id="{CFC72E63-0982-4F57-8521-74E776F9D88F}"/>
                      </a:ext>
                    </a:extLst>
                  </p:cNvPr>
                  <p:cNvSpPr>
                    <a:spLocks noChangeArrowheads="1"/>
                  </p:cNvSpPr>
                  <p:nvPr/>
                </p:nvSpPr>
                <p:spPr bwMode="ltGray">
                  <a:xfrm>
                    <a:off x="4167"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0" name="Group 42">
                  <a:extLst>
                    <a:ext uri="{FF2B5EF4-FFF2-40B4-BE49-F238E27FC236}">
                      <a16:creationId xmlns:a16="http://schemas.microsoft.com/office/drawing/2014/main" id="{838FC52F-E713-4D5A-908F-3CD73B44D18A}"/>
                    </a:ext>
                  </a:extLst>
                </p:cNvPr>
                <p:cNvGrpSpPr>
                  <a:grpSpLocks/>
                </p:cNvGrpSpPr>
                <p:nvPr/>
              </p:nvGrpSpPr>
              <p:grpSpPr bwMode="auto">
                <a:xfrm>
                  <a:off x="3691" y="11"/>
                  <a:ext cx="462" cy="511"/>
                  <a:chOff x="3691" y="11"/>
                  <a:chExt cx="462" cy="511"/>
                </a:xfrm>
              </p:grpSpPr>
              <p:sp>
                <p:nvSpPr>
                  <p:cNvPr id="243" name="Oval 43">
                    <a:extLst>
                      <a:ext uri="{FF2B5EF4-FFF2-40B4-BE49-F238E27FC236}">
                        <a16:creationId xmlns:a16="http://schemas.microsoft.com/office/drawing/2014/main" id="{FF78A07A-9B32-4F45-8F4A-42AB4707723C}"/>
                      </a:ext>
                    </a:extLst>
                  </p:cNvPr>
                  <p:cNvSpPr>
                    <a:spLocks noChangeArrowheads="1"/>
                  </p:cNvSpPr>
                  <p:nvPr/>
                </p:nvSpPr>
                <p:spPr bwMode="ltGray">
                  <a:xfrm>
                    <a:off x="3904"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4" name="Oval 44">
                    <a:extLst>
                      <a:ext uri="{FF2B5EF4-FFF2-40B4-BE49-F238E27FC236}">
                        <a16:creationId xmlns:a16="http://schemas.microsoft.com/office/drawing/2014/main" id="{CC351A68-9F2D-40AB-BA0E-041312C525AF}"/>
                      </a:ext>
                    </a:extLst>
                  </p:cNvPr>
                  <p:cNvSpPr>
                    <a:spLocks noChangeArrowheads="1"/>
                  </p:cNvSpPr>
                  <p:nvPr/>
                </p:nvSpPr>
                <p:spPr bwMode="ltGray">
                  <a:xfrm>
                    <a:off x="3691"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5" name="Oval 45">
                    <a:extLst>
                      <a:ext uri="{FF2B5EF4-FFF2-40B4-BE49-F238E27FC236}">
                        <a16:creationId xmlns:a16="http://schemas.microsoft.com/office/drawing/2014/main" id="{3998BE2D-11CB-4FA3-93F9-4328099F22DE}"/>
                      </a:ext>
                    </a:extLst>
                  </p:cNvPr>
                  <p:cNvSpPr>
                    <a:spLocks noChangeArrowheads="1"/>
                  </p:cNvSpPr>
                  <p:nvPr/>
                </p:nvSpPr>
                <p:spPr bwMode="ltGray">
                  <a:xfrm>
                    <a:off x="3953"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6" name="Oval 46">
                    <a:extLst>
                      <a:ext uri="{FF2B5EF4-FFF2-40B4-BE49-F238E27FC236}">
                        <a16:creationId xmlns:a16="http://schemas.microsoft.com/office/drawing/2014/main" id="{EE194CD1-AF42-485B-837C-B21D264A87C6}"/>
                      </a:ext>
                    </a:extLst>
                  </p:cNvPr>
                  <p:cNvSpPr>
                    <a:spLocks noChangeArrowheads="1"/>
                  </p:cNvSpPr>
                  <p:nvPr/>
                </p:nvSpPr>
                <p:spPr bwMode="ltGray">
                  <a:xfrm>
                    <a:off x="3904"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1" name="Group 47">
                  <a:extLst>
                    <a:ext uri="{FF2B5EF4-FFF2-40B4-BE49-F238E27FC236}">
                      <a16:creationId xmlns:a16="http://schemas.microsoft.com/office/drawing/2014/main" id="{87FB63E1-E309-4ED4-B9E7-F51F0EE4B177}"/>
                    </a:ext>
                  </a:extLst>
                </p:cNvPr>
                <p:cNvGrpSpPr>
                  <a:grpSpLocks/>
                </p:cNvGrpSpPr>
                <p:nvPr/>
              </p:nvGrpSpPr>
              <p:grpSpPr bwMode="auto">
                <a:xfrm>
                  <a:off x="3640" y="11"/>
                  <a:ext cx="31" cy="511"/>
                  <a:chOff x="3640" y="11"/>
                  <a:chExt cx="31" cy="511"/>
                </a:xfrm>
              </p:grpSpPr>
              <p:sp>
                <p:nvSpPr>
                  <p:cNvPr id="241" name="Oval 48">
                    <a:extLst>
                      <a:ext uri="{FF2B5EF4-FFF2-40B4-BE49-F238E27FC236}">
                        <a16:creationId xmlns:a16="http://schemas.microsoft.com/office/drawing/2014/main" id="{6BFE21BD-D03A-4913-A2AC-25E09DFA7F87}"/>
                      </a:ext>
                    </a:extLst>
                  </p:cNvPr>
                  <p:cNvSpPr>
                    <a:spLocks noChangeArrowheads="1"/>
                  </p:cNvSpPr>
                  <p:nvPr/>
                </p:nvSpPr>
                <p:spPr bwMode="ltGray">
                  <a:xfrm>
                    <a:off x="3640"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2" name="Oval 49">
                    <a:extLst>
                      <a:ext uri="{FF2B5EF4-FFF2-40B4-BE49-F238E27FC236}">
                        <a16:creationId xmlns:a16="http://schemas.microsoft.com/office/drawing/2014/main" id="{038EE68F-C984-404D-A280-4805969F3CFA}"/>
                      </a:ext>
                    </a:extLst>
                  </p:cNvPr>
                  <p:cNvSpPr>
                    <a:spLocks noChangeArrowheads="1"/>
                  </p:cNvSpPr>
                  <p:nvPr/>
                </p:nvSpPr>
                <p:spPr bwMode="ltGray">
                  <a:xfrm>
                    <a:off x="3640"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2" name="Group 50">
                  <a:extLst>
                    <a:ext uri="{FF2B5EF4-FFF2-40B4-BE49-F238E27FC236}">
                      <a16:creationId xmlns:a16="http://schemas.microsoft.com/office/drawing/2014/main" id="{D338DDAA-0A3B-4EE2-B4D2-9A677131CD15}"/>
                    </a:ext>
                  </a:extLst>
                </p:cNvPr>
                <p:cNvGrpSpPr>
                  <a:grpSpLocks/>
                </p:cNvGrpSpPr>
                <p:nvPr/>
              </p:nvGrpSpPr>
              <p:grpSpPr bwMode="auto">
                <a:xfrm>
                  <a:off x="3164" y="11"/>
                  <a:ext cx="461" cy="511"/>
                  <a:chOff x="3164" y="11"/>
                  <a:chExt cx="461" cy="511"/>
                </a:xfrm>
              </p:grpSpPr>
              <p:sp>
                <p:nvSpPr>
                  <p:cNvPr id="237" name="Oval 51">
                    <a:extLst>
                      <a:ext uri="{FF2B5EF4-FFF2-40B4-BE49-F238E27FC236}">
                        <a16:creationId xmlns:a16="http://schemas.microsoft.com/office/drawing/2014/main" id="{E4929211-9225-4F6D-8073-E9AE5E68C894}"/>
                      </a:ext>
                    </a:extLst>
                  </p:cNvPr>
                  <p:cNvSpPr>
                    <a:spLocks noChangeArrowheads="1"/>
                  </p:cNvSpPr>
                  <p:nvPr/>
                </p:nvSpPr>
                <p:spPr bwMode="ltGray">
                  <a:xfrm>
                    <a:off x="3376" y="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8" name="Oval 52">
                    <a:extLst>
                      <a:ext uri="{FF2B5EF4-FFF2-40B4-BE49-F238E27FC236}">
                        <a16:creationId xmlns:a16="http://schemas.microsoft.com/office/drawing/2014/main" id="{AC64BB52-9B11-4DB2-BD2F-C1D3C142F0CA}"/>
                      </a:ext>
                    </a:extLst>
                  </p:cNvPr>
                  <p:cNvSpPr>
                    <a:spLocks noChangeArrowheads="1"/>
                  </p:cNvSpPr>
                  <p:nvPr/>
                </p:nvSpPr>
                <p:spPr bwMode="ltGray">
                  <a:xfrm>
                    <a:off x="3164"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9" name="Oval 53">
                    <a:extLst>
                      <a:ext uri="{FF2B5EF4-FFF2-40B4-BE49-F238E27FC236}">
                        <a16:creationId xmlns:a16="http://schemas.microsoft.com/office/drawing/2014/main" id="{C39ADF6F-9A06-4153-95DF-00B293BEC224}"/>
                      </a:ext>
                    </a:extLst>
                  </p:cNvPr>
                  <p:cNvSpPr>
                    <a:spLocks noChangeArrowheads="1"/>
                  </p:cNvSpPr>
                  <p:nvPr/>
                </p:nvSpPr>
                <p:spPr bwMode="ltGray">
                  <a:xfrm>
                    <a:off x="3426"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0" name="Oval 54">
                    <a:extLst>
                      <a:ext uri="{FF2B5EF4-FFF2-40B4-BE49-F238E27FC236}">
                        <a16:creationId xmlns:a16="http://schemas.microsoft.com/office/drawing/2014/main" id="{640F65E8-4A8D-48A3-8EAE-6B4A8E0C75C9}"/>
                      </a:ext>
                    </a:extLst>
                  </p:cNvPr>
                  <p:cNvSpPr>
                    <a:spLocks noChangeArrowheads="1"/>
                  </p:cNvSpPr>
                  <p:nvPr/>
                </p:nvSpPr>
                <p:spPr bwMode="ltGray">
                  <a:xfrm>
                    <a:off x="3376" y="298"/>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3" name="Group 55">
                  <a:extLst>
                    <a:ext uri="{FF2B5EF4-FFF2-40B4-BE49-F238E27FC236}">
                      <a16:creationId xmlns:a16="http://schemas.microsoft.com/office/drawing/2014/main" id="{5DCBD03A-68C0-4FC2-AD56-DC1488E6167A}"/>
                    </a:ext>
                  </a:extLst>
                </p:cNvPr>
                <p:cNvGrpSpPr>
                  <a:grpSpLocks/>
                </p:cNvGrpSpPr>
                <p:nvPr/>
              </p:nvGrpSpPr>
              <p:grpSpPr bwMode="auto">
                <a:xfrm>
                  <a:off x="3113" y="11"/>
                  <a:ext cx="31" cy="511"/>
                  <a:chOff x="3113" y="11"/>
                  <a:chExt cx="31" cy="511"/>
                </a:xfrm>
              </p:grpSpPr>
              <p:sp>
                <p:nvSpPr>
                  <p:cNvPr id="235" name="Oval 56">
                    <a:extLst>
                      <a:ext uri="{FF2B5EF4-FFF2-40B4-BE49-F238E27FC236}">
                        <a16:creationId xmlns:a16="http://schemas.microsoft.com/office/drawing/2014/main" id="{5662C5C6-8C7C-4D08-BABF-910A21D69E72}"/>
                      </a:ext>
                    </a:extLst>
                  </p:cNvPr>
                  <p:cNvSpPr>
                    <a:spLocks noChangeArrowheads="1"/>
                  </p:cNvSpPr>
                  <p:nvPr/>
                </p:nvSpPr>
                <p:spPr bwMode="ltGray">
                  <a:xfrm>
                    <a:off x="3113"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6" name="Oval 57">
                    <a:extLst>
                      <a:ext uri="{FF2B5EF4-FFF2-40B4-BE49-F238E27FC236}">
                        <a16:creationId xmlns:a16="http://schemas.microsoft.com/office/drawing/2014/main" id="{0717660A-1DFB-4DD0-9973-775E8615360E}"/>
                      </a:ext>
                    </a:extLst>
                  </p:cNvPr>
                  <p:cNvSpPr>
                    <a:spLocks noChangeArrowheads="1"/>
                  </p:cNvSpPr>
                  <p:nvPr/>
                </p:nvSpPr>
                <p:spPr bwMode="ltGray">
                  <a:xfrm>
                    <a:off x="3113"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4" name="Group 58">
                  <a:extLst>
                    <a:ext uri="{FF2B5EF4-FFF2-40B4-BE49-F238E27FC236}">
                      <a16:creationId xmlns:a16="http://schemas.microsoft.com/office/drawing/2014/main" id="{D9EBE05E-E162-43A0-99CB-E5C465EA99FF}"/>
                    </a:ext>
                  </a:extLst>
                </p:cNvPr>
                <p:cNvGrpSpPr>
                  <a:grpSpLocks/>
                </p:cNvGrpSpPr>
                <p:nvPr/>
              </p:nvGrpSpPr>
              <p:grpSpPr bwMode="auto">
                <a:xfrm>
                  <a:off x="2636" y="11"/>
                  <a:ext cx="462" cy="511"/>
                  <a:chOff x="2636" y="11"/>
                  <a:chExt cx="462" cy="511"/>
                </a:xfrm>
              </p:grpSpPr>
              <p:sp>
                <p:nvSpPr>
                  <p:cNvPr id="231" name="Oval 59">
                    <a:extLst>
                      <a:ext uri="{FF2B5EF4-FFF2-40B4-BE49-F238E27FC236}">
                        <a16:creationId xmlns:a16="http://schemas.microsoft.com/office/drawing/2014/main" id="{519A343E-6F69-4831-A4E1-7A38228D6A36}"/>
                      </a:ext>
                    </a:extLst>
                  </p:cNvPr>
                  <p:cNvSpPr>
                    <a:spLocks noChangeArrowheads="1"/>
                  </p:cNvSpPr>
                  <p:nvPr/>
                </p:nvSpPr>
                <p:spPr bwMode="ltGray">
                  <a:xfrm>
                    <a:off x="2849" y="11"/>
                    <a:ext cx="30"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2" name="Oval 60">
                    <a:extLst>
                      <a:ext uri="{FF2B5EF4-FFF2-40B4-BE49-F238E27FC236}">
                        <a16:creationId xmlns:a16="http://schemas.microsoft.com/office/drawing/2014/main" id="{0F8E989D-BED4-4369-9106-EE124BF3F857}"/>
                      </a:ext>
                    </a:extLst>
                  </p:cNvPr>
                  <p:cNvSpPr>
                    <a:spLocks noChangeArrowheads="1"/>
                  </p:cNvSpPr>
                  <p:nvPr/>
                </p:nvSpPr>
                <p:spPr bwMode="ltGray">
                  <a:xfrm>
                    <a:off x="2636"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3" name="Oval 61">
                    <a:extLst>
                      <a:ext uri="{FF2B5EF4-FFF2-40B4-BE49-F238E27FC236}">
                        <a16:creationId xmlns:a16="http://schemas.microsoft.com/office/drawing/2014/main" id="{084899EE-9DA9-4F01-9DFB-0C3733B1FCB5}"/>
                      </a:ext>
                    </a:extLst>
                  </p:cNvPr>
                  <p:cNvSpPr>
                    <a:spLocks noChangeArrowheads="1"/>
                  </p:cNvSpPr>
                  <p:nvPr/>
                </p:nvSpPr>
                <p:spPr bwMode="ltGray">
                  <a:xfrm>
                    <a:off x="2898"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4" name="Oval 62">
                    <a:extLst>
                      <a:ext uri="{FF2B5EF4-FFF2-40B4-BE49-F238E27FC236}">
                        <a16:creationId xmlns:a16="http://schemas.microsoft.com/office/drawing/2014/main" id="{285414E0-5391-4968-A985-28F8F3E8F6F6}"/>
                      </a:ext>
                    </a:extLst>
                  </p:cNvPr>
                  <p:cNvSpPr>
                    <a:spLocks noChangeArrowheads="1"/>
                  </p:cNvSpPr>
                  <p:nvPr/>
                </p:nvSpPr>
                <p:spPr bwMode="ltGray">
                  <a:xfrm>
                    <a:off x="2849" y="298"/>
                    <a:ext cx="30"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5" name="Group 63">
                  <a:extLst>
                    <a:ext uri="{FF2B5EF4-FFF2-40B4-BE49-F238E27FC236}">
                      <a16:creationId xmlns:a16="http://schemas.microsoft.com/office/drawing/2014/main" id="{0E651E76-FB1F-438C-B446-A97D3C3867D8}"/>
                    </a:ext>
                  </a:extLst>
                </p:cNvPr>
                <p:cNvGrpSpPr>
                  <a:grpSpLocks/>
                </p:cNvGrpSpPr>
                <p:nvPr/>
              </p:nvGrpSpPr>
              <p:grpSpPr bwMode="auto">
                <a:xfrm>
                  <a:off x="2585" y="11"/>
                  <a:ext cx="31" cy="511"/>
                  <a:chOff x="2585" y="11"/>
                  <a:chExt cx="31" cy="511"/>
                </a:xfrm>
              </p:grpSpPr>
              <p:sp>
                <p:nvSpPr>
                  <p:cNvPr id="229" name="Oval 64">
                    <a:extLst>
                      <a:ext uri="{FF2B5EF4-FFF2-40B4-BE49-F238E27FC236}">
                        <a16:creationId xmlns:a16="http://schemas.microsoft.com/office/drawing/2014/main" id="{4CF643E7-12F4-474C-9C5A-8E3BE1E93160}"/>
                      </a:ext>
                    </a:extLst>
                  </p:cNvPr>
                  <p:cNvSpPr>
                    <a:spLocks noChangeArrowheads="1"/>
                  </p:cNvSpPr>
                  <p:nvPr/>
                </p:nvSpPr>
                <p:spPr bwMode="ltGray">
                  <a:xfrm>
                    <a:off x="2585"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0" name="Oval 65">
                    <a:extLst>
                      <a:ext uri="{FF2B5EF4-FFF2-40B4-BE49-F238E27FC236}">
                        <a16:creationId xmlns:a16="http://schemas.microsoft.com/office/drawing/2014/main" id="{ACCA002A-C40E-4B27-A175-9C62348ABD4D}"/>
                      </a:ext>
                    </a:extLst>
                  </p:cNvPr>
                  <p:cNvSpPr>
                    <a:spLocks noChangeArrowheads="1"/>
                  </p:cNvSpPr>
                  <p:nvPr/>
                </p:nvSpPr>
                <p:spPr bwMode="ltGray">
                  <a:xfrm>
                    <a:off x="2585"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6" name="Group 66">
                  <a:extLst>
                    <a:ext uri="{FF2B5EF4-FFF2-40B4-BE49-F238E27FC236}">
                      <a16:creationId xmlns:a16="http://schemas.microsoft.com/office/drawing/2014/main" id="{8DF9CABD-ECE8-46AA-A1D3-1339F62610A7}"/>
                    </a:ext>
                  </a:extLst>
                </p:cNvPr>
                <p:cNvGrpSpPr>
                  <a:grpSpLocks/>
                </p:cNvGrpSpPr>
                <p:nvPr/>
              </p:nvGrpSpPr>
              <p:grpSpPr bwMode="auto">
                <a:xfrm>
                  <a:off x="2109" y="11"/>
                  <a:ext cx="461" cy="511"/>
                  <a:chOff x="2109" y="11"/>
                  <a:chExt cx="461" cy="511"/>
                </a:xfrm>
              </p:grpSpPr>
              <p:sp>
                <p:nvSpPr>
                  <p:cNvPr id="225" name="Oval 67">
                    <a:extLst>
                      <a:ext uri="{FF2B5EF4-FFF2-40B4-BE49-F238E27FC236}">
                        <a16:creationId xmlns:a16="http://schemas.microsoft.com/office/drawing/2014/main" id="{BEE419B5-BC25-4BEE-BA41-68A5D1403F9C}"/>
                      </a:ext>
                    </a:extLst>
                  </p:cNvPr>
                  <p:cNvSpPr>
                    <a:spLocks noChangeArrowheads="1"/>
                  </p:cNvSpPr>
                  <p:nvPr/>
                </p:nvSpPr>
                <p:spPr bwMode="ltGray">
                  <a:xfrm>
                    <a:off x="2321"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6" name="Oval 68">
                    <a:extLst>
                      <a:ext uri="{FF2B5EF4-FFF2-40B4-BE49-F238E27FC236}">
                        <a16:creationId xmlns:a16="http://schemas.microsoft.com/office/drawing/2014/main" id="{7CBF8B47-4990-403F-8F9E-48719997BF44}"/>
                      </a:ext>
                    </a:extLst>
                  </p:cNvPr>
                  <p:cNvSpPr>
                    <a:spLocks noChangeArrowheads="1"/>
                  </p:cNvSpPr>
                  <p:nvPr/>
                </p:nvSpPr>
                <p:spPr bwMode="ltGray">
                  <a:xfrm>
                    <a:off x="2109"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7" name="Oval 69">
                    <a:extLst>
                      <a:ext uri="{FF2B5EF4-FFF2-40B4-BE49-F238E27FC236}">
                        <a16:creationId xmlns:a16="http://schemas.microsoft.com/office/drawing/2014/main" id="{B5697B05-4AD2-42F7-A323-0E88FB2B6F13}"/>
                      </a:ext>
                    </a:extLst>
                  </p:cNvPr>
                  <p:cNvSpPr>
                    <a:spLocks noChangeArrowheads="1"/>
                  </p:cNvSpPr>
                  <p:nvPr/>
                </p:nvSpPr>
                <p:spPr bwMode="ltGray">
                  <a:xfrm>
                    <a:off x="2371"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8" name="Oval 70">
                    <a:extLst>
                      <a:ext uri="{FF2B5EF4-FFF2-40B4-BE49-F238E27FC236}">
                        <a16:creationId xmlns:a16="http://schemas.microsoft.com/office/drawing/2014/main" id="{735E9EE5-543D-43E9-BAC0-AC1924383BFE}"/>
                      </a:ext>
                    </a:extLst>
                  </p:cNvPr>
                  <p:cNvSpPr>
                    <a:spLocks noChangeArrowheads="1"/>
                  </p:cNvSpPr>
                  <p:nvPr/>
                </p:nvSpPr>
                <p:spPr bwMode="ltGray">
                  <a:xfrm>
                    <a:off x="2321"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7" name="Group 71">
                  <a:extLst>
                    <a:ext uri="{FF2B5EF4-FFF2-40B4-BE49-F238E27FC236}">
                      <a16:creationId xmlns:a16="http://schemas.microsoft.com/office/drawing/2014/main" id="{2410472B-6BDB-4F06-9E52-CCECAB5D8435}"/>
                    </a:ext>
                  </a:extLst>
                </p:cNvPr>
                <p:cNvGrpSpPr>
                  <a:grpSpLocks/>
                </p:cNvGrpSpPr>
                <p:nvPr/>
              </p:nvGrpSpPr>
              <p:grpSpPr bwMode="auto">
                <a:xfrm>
                  <a:off x="2058" y="11"/>
                  <a:ext cx="31" cy="511"/>
                  <a:chOff x="2058" y="11"/>
                  <a:chExt cx="31" cy="511"/>
                </a:xfrm>
              </p:grpSpPr>
              <p:sp>
                <p:nvSpPr>
                  <p:cNvPr id="223" name="Oval 72">
                    <a:extLst>
                      <a:ext uri="{FF2B5EF4-FFF2-40B4-BE49-F238E27FC236}">
                        <a16:creationId xmlns:a16="http://schemas.microsoft.com/office/drawing/2014/main" id="{E438A206-4455-470E-8F20-74649C9AE181}"/>
                      </a:ext>
                    </a:extLst>
                  </p:cNvPr>
                  <p:cNvSpPr>
                    <a:spLocks noChangeArrowheads="1"/>
                  </p:cNvSpPr>
                  <p:nvPr/>
                </p:nvSpPr>
                <p:spPr bwMode="ltGray">
                  <a:xfrm>
                    <a:off x="2058"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4" name="Oval 73">
                    <a:extLst>
                      <a:ext uri="{FF2B5EF4-FFF2-40B4-BE49-F238E27FC236}">
                        <a16:creationId xmlns:a16="http://schemas.microsoft.com/office/drawing/2014/main" id="{2390D4FF-7B97-4AE4-8539-234F78414524}"/>
                      </a:ext>
                    </a:extLst>
                  </p:cNvPr>
                  <p:cNvSpPr>
                    <a:spLocks noChangeArrowheads="1"/>
                  </p:cNvSpPr>
                  <p:nvPr/>
                </p:nvSpPr>
                <p:spPr bwMode="ltGray">
                  <a:xfrm>
                    <a:off x="2058"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8" name="Group 74">
                  <a:extLst>
                    <a:ext uri="{FF2B5EF4-FFF2-40B4-BE49-F238E27FC236}">
                      <a16:creationId xmlns:a16="http://schemas.microsoft.com/office/drawing/2014/main" id="{3C4E3B28-B11C-465C-B940-6F4A08A41B02}"/>
                    </a:ext>
                  </a:extLst>
                </p:cNvPr>
                <p:cNvGrpSpPr>
                  <a:grpSpLocks/>
                </p:cNvGrpSpPr>
                <p:nvPr/>
              </p:nvGrpSpPr>
              <p:grpSpPr bwMode="auto">
                <a:xfrm>
                  <a:off x="1581" y="11"/>
                  <a:ext cx="462" cy="511"/>
                  <a:chOff x="1581" y="11"/>
                  <a:chExt cx="462" cy="511"/>
                </a:xfrm>
              </p:grpSpPr>
              <p:sp>
                <p:nvSpPr>
                  <p:cNvPr id="219" name="Oval 75">
                    <a:extLst>
                      <a:ext uri="{FF2B5EF4-FFF2-40B4-BE49-F238E27FC236}">
                        <a16:creationId xmlns:a16="http://schemas.microsoft.com/office/drawing/2014/main" id="{5147F745-FCB1-4FA8-8115-C946F4950F31}"/>
                      </a:ext>
                    </a:extLst>
                  </p:cNvPr>
                  <p:cNvSpPr>
                    <a:spLocks noChangeArrowheads="1"/>
                  </p:cNvSpPr>
                  <p:nvPr/>
                </p:nvSpPr>
                <p:spPr bwMode="ltGray">
                  <a:xfrm>
                    <a:off x="1794"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0" name="Oval 76">
                    <a:extLst>
                      <a:ext uri="{FF2B5EF4-FFF2-40B4-BE49-F238E27FC236}">
                        <a16:creationId xmlns:a16="http://schemas.microsoft.com/office/drawing/2014/main" id="{BA53E61F-080E-4CA1-920A-6146B23A9EAA}"/>
                      </a:ext>
                    </a:extLst>
                  </p:cNvPr>
                  <p:cNvSpPr>
                    <a:spLocks noChangeArrowheads="1"/>
                  </p:cNvSpPr>
                  <p:nvPr/>
                </p:nvSpPr>
                <p:spPr bwMode="ltGray">
                  <a:xfrm>
                    <a:off x="1581"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1" name="Oval 77">
                    <a:extLst>
                      <a:ext uri="{FF2B5EF4-FFF2-40B4-BE49-F238E27FC236}">
                        <a16:creationId xmlns:a16="http://schemas.microsoft.com/office/drawing/2014/main" id="{7D06F3A2-7571-4E59-8071-046C530AE788}"/>
                      </a:ext>
                    </a:extLst>
                  </p:cNvPr>
                  <p:cNvSpPr>
                    <a:spLocks noChangeArrowheads="1"/>
                  </p:cNvSpPr>
                  <p:nvPr/>
                </p:nvSpPr>
                <p:spPr bwMode="ltGray">
                  <a:xfrm>
                    <a:off x="1843"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2" name="Oval 78">
                    <a:extLst>
                      <a:ext uri="{FF2B5EF4-FFF2-40B4-BE49-F238E27FC236}">
                        <a16:creationId xmlns:a16="http://schemas.microsoft.com/office/drawing/2014/main" id="{B0C6AF91-6085-4ACC-A726-AABC4C24C9AB}"/>
                      </a:ext>
                    </a:extLst>
                  </p:cNvPr>
                  <p:cNvSpPr>
                    <a:spLocks noChangeArrowheads="1"/>
                  </p:cNvSpPr>
                  <p:nvPr/>
                </p:nvSpPr>
                <p:spPr bwMode="ltGray">
                  <a:xfrm>
                    <a:off x="1794"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9" name="Group 79">
                  <a:extLst>
                    <a:ext uri="{FF2B5EF4-FFF2-40B4-BE49-F238E27FC236}">
                      <a16:creationId xmlns:a16="http://schemas.microsoft.com/office/drawing/2014/main" id="{28B5AA9C-177F-4E7B-A19B-DB33C61F251E}"/>
                    </a:ext>
                  </a:extLst>
                </p:cNvPr>
                <p:cNvGrpSpPr>
                  <a:grpSpLocks/>
                </p:cNvGrpSpPr>
                <p:nvPr/>
              </p:nvGrpSpPr>
              <p:grpSpPr bwMode="auto">
                <a:xfrm>
                  <a:off x="1531" y="11"/>
                  <a:ext cx="31" cy="511"/>
                  <a:chOff x="1531" y="11"/>
                  <a:chExt cx="31" cy="511"/>
                </a:xfrm>
              </p:grpSpPr>
              <p:sp>
                <p:nvSpPr>
                  <p:cNvPr id="217" name="Oval 80">
                    <a:extLst>
                      <a:ext uri="{FF2B5EF4-FFF2-40B4-BE49-F238E27FC236}">
                        <a16:creationId xmlns:a16="http://schemas.microsoft.com/office/drawing/2014/main" id="{B94AEC29-16D1-4591-8BF8-7E3D27E1CB1B}"/>
                      </a:ext>
                    </a:extLst>
                  </p:cNvPr>
                  <p:cNvSpPr>
                    <a:spLocks noChangeArrowheads="1"/>
                  </p:cNvSpPr>
                  <p:nvPr/>
                </p:nvSpPr>
                <p:spPr bwMode="ltGray">
                  <a:xfrm>
                    <a:off x="1531"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8" name="Oval 81">
                    <a:extLst>
                      <a:ext uri="{FF2B5EF4-FFF2-40B4-BE49-F238E27FC236}">
                        <a16:creationId xmlns:a16="http://schemas.microsoft.com/office/drawing/2014/main" id="{A53E28AB-3CD6-46B2-A1B8-217DA306FAA0}"/>
                      </a:ext>
                    </a:extLst>
                  </p:cNvPr>
                  <p:cNvSpPr>
                    <a:spLocks noChangeArrowheads="1"/>
                  </p:cNvSpPr>
                  <p:nvPr/>
                </p:nvSpPr>
                <p:spPr bwMode="ltGray">
                  <a:xfrm>
                    <a:off x="1531"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30" name="Group 82">
                  <a:extLst>
                    <a:ext uri="{FF2B5EF4-FFF2-40B4-BE49-F238E27FC236}">
                      <a16:creationId xmlns:a16="http://schemas.microsoft.com/office/drawing/2014/main" id="{01512E23-2571-4576-AA1D-5CA3278E4F4D}"/>
                    </a:ext>
                  </a:extLst>
                </p:cNvPr>
                <p:cNvGrpSpPr>
                  <a:grpSpLocks/>
                </p:cNvGrpSpPr>
                <p:nvPr/>
              </p:nvGrpSpPr>
              <p:grpSpPr bwMode="auto">
                <a:xfrm>
                  <a:off x="1054" y="11"/>
                  <a:ext cx="461" cy="511"/>
                  <a:chOff x="1054" y="11"/>
                  <a:chExt cx="461" cy="511"/>
                </a:xfrm>
              </p:grpSpPr>
              <p:sp>
                <p:nvSpPr>
                  <p:cNvPr id="213" name="Oval 83">
                    <a:extLst>
                      <a:ext uri="{FF2B5EF4-FFF2-40B4-BE49-F238E27FC236}">
                        <a16:creationId xmlns:a16="http://schemas.microsoft.com/office/drawing/2014/main" id="{BE2306D3-1644-4468-9E5A-B54989A67432}"/>
                      </a:ext>
                    </a:extLst>
                  </p:cNvPr>
                  <p:cNvSpPr>
                    <a:spLocks noChangeArrowheads="1"/>
                  </p:cNvSpPr>
                  <p:nvPr/>
                </p:nvSpPr>
                <p:spPr bwMode="ltGray">
                  <a:xfrm>
                    <a:off x="1267"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4" name="Oval 84">
                    <a:extLst>
                      <a:ext uri="{FF2B5EF4-FFF2-40B4-BE49-F238E27FC236}">
                        <a16:creationId xmlns:a16="http://schemas.microsoft.com/office/drawing/2014/main" id="{65C89658-D769-4F2A-B598-037949003B21}"/>
                      </a:ext>
                    </a:extLst>
                  </p:cNvPr>
                  <p:cNvSpPr>
                    <a:spLocks noChangeArrowheads="1"/>
                  </p:cNvSpPr>
                  <p:nvPr/>
                </p:nvSpPr>
                <p:spPr bwMode="ltGray">
                  <a:xfrm>
                    <a:off x="1054"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5" name="Oval 85">
                    <a:extLst>
                      <a:ext uri="{FF2B5EF4-FFF2-40B4-BE49-F238E27FC236}">
                        <a16:creationId xmlns:a16="http://schemas.microsoft.com/office/drawing/2014/main" id="{2BF6BA2D-4CB0-481D-BFC8-F84467EF4954}"/>
                      </a:ext>
                    </a:extLst>
                  </p:cNvPr>
                  <p:cNvSpPr>
                    <a:spLocks noChangeArrowheads="1"/>
                  </p:cNvSpPr>
                  <p:nvPr/>
                </p:nvSpPr>
                <p:spPr bwMode="ltGray">
                  <a:xfrm>
                    <a:off x="1316"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6" name="Oval 86">
                    <a:extLst>
                      <a:ext uri="{FF2B5EF4-FFF2-40B4-BE49-F238E27FC236}">
                        <a16:creationId xmlns:a16="http://schemas.microsoft.com/office/drawing/2014/main" id="{6F577C42-97FB-47CF-AAD4-10078C3DFFB7}"/>
                      </a:ext>
                    </a:extLst>
                  </p:cNvPr>
                  <p:cNvSpPr>
                    <a:spLocks noChangeArrowheads="1"/>
                  </p:cNvSpPr>
                  <p:nvPr/>
                </p:nvSpPr>
                <p:spPr bwMode="ltGray">
                  <a:xfrm>
                    <a:off x="1267"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31" name="Group 87">
                  <a:extLst>
                    <a:ext uri="{FF2B5EF4-FFF2-40B4-BE49-F238E27FC236}">
                      <a16:creationId xmlns:a16="http://schemas.microsoft.com/office/drawing/2014/main" id="{C787487A-C0D3-41EE-B346-D5C7B07EDDC5}"/>
                    </a:ext>
                  </a:extLst>
                </p:cNvPr>
                <p:cNvGrpSpPr>
                  <a:grpSpLocks/>
                </p:cNvGrpSpPr>
                <p:nvPr/>
              </p:nvGrpSpPr>
              <p:grpSpPr bwMode="auto">
                <a:xfrm>
                  <a:off x="1003" y="11"/>
                  <a:ext cx="32" cy="511"/>
                  <a:chOff x="1003" y="11"/>
                  <a:chExt cx="32" cy="511"/>
                </a:xfrm>
              </p:grpSpPr>
              <p:sp>
                <p:nvSpPr>
                  <p:cNvPr id="211" name="Oval 88">
                    <a:extLst>
                      <a:ext uri="{FF2B5EF4-FFF2-40B4-BE49-F238E27FC236}">
                        <a16:creationId xmlns:a16="http://schemas.microsoft.com/office/drawing/2014/main" id="{D7EC35CB-2D23-4CA7-9222-610BF43E059B}"/>
                      </a:ext>
                    </a:extLst>
                  </p:cNvPr>
                  <p:cNvSpPr>
                    <a:spLocks noChangeArrowheads="1"/>
                  </p:cNvSpPr>
                  <p:nvPr/>
                </p:nvSpPr>
                <p:spPr bwMode="ltGray">
                  <a:xfrm>
                    <a:off x="1003" y="298"/>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2" name="Oval 89">
                    <a:extLst>
                      <a:ext uri="{FF2B5EF4-FFF2-40B4-BE49-F238E27FC236}">
                        <a16:creationId xmlns:a16="http://schemas.microsoft.com/office/drawing/2014/main" id="{232E364C-46F1-4DD8-BFB7-3FBC598F8080}"/>
                      </a:ext>
                    </a:extLst>
                  </p:cNvPr>
                  <p:cNvSpPr>
                    <a:spLocks noChangeArrowheads="1"/>
                  </p:cNvSpPr>
                  <p:nvPr/>
                </p:nvSpPr>
                <p:spPr bwMode="ltGray">
                  <a:xfrm>
                    <a:off x="1003" y="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sp>
              <p:nvSpPr>
                <p:cNvPr id="32" name="Oval 90">
                  <a:extLst>
                    <a:ext uri="{FF2B5EF4-FFF2-40B4-BE49-F238E27FC236}">
                      <a16:creationId xmlns:a16="http://schemas.microsoft.com/office/drawing/2014/main" id="{6CFECB0E-87C3-4D2D-A2FD-B1B3265006CC}"/>
                    </a:ext>
                  </a:extLst>
                </p:cNvPr>
                <p:cNvSpPr>
                  <a:spLocks noChangeArrowheads="1"/>
                </p:cNvSpPr>
                <p:nvPr/>
              </p:nvSpPr>
              <p:spPr bwMode="ltGray">
                <a:xfrm>
                  <a:off x="739"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33" name="Oval 91">
                  <a:extLst>
                    <a:ext uri="{FF2B5EF4-FFF2-40B4-BE49-F238E27FC236}">
                      <a16:creationId xmlns:a16="http://schemas.microsoft.com/office/drawing/2014/main" id="{1413DF52-3E4E-407A-B26F-9FE0B8303E17}"/>
                    </a:ext>
                  </a:extLst>
                </p:cNvPr>
                <p:cNvSpPr>
                  <a:spLocks noChangeArrowheads="1"/>
                </p:cNvSpPr>
                <p:nvPr/>
              </p:nvSpPr>
              <p:spPr bwMode="ltGray">
                <a:xfrm>
                  <a:off x="526"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34" name="Oval 92">
                  <a:extLst>
                    <a:ext uri="{FF2B5EF4-FFF2-40B4-BE49-F238E27FC236}">
                      <a16:creationId xmlns:a16="http://schemas.microsoft.com/office/drawing/2014/main" id="{CB0180FD-09DD-44DE-8F1F-57371EAFDA80}"/>
                    </a:ext>
                  </a:extLst>
                </p:cNvPr>
                <p:cNvSpPr>
                  <a:spLocks noChangeArrowheads="1"/>
                </p:cNvSpPr>
                <p:nvPr/>
              </p:nvSpPr>
              <p:spPr bwMode="ltGray">
                <a:xfrm>
                  <a:off x="788"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35" name="Oval 93">
                  <a:extLst>
                    <a:ext uri="{FF2B5EF4-FFF2-40B4-BE49-F238E27FC236}">
                      <a16:creationId xmlns:a16="http://schemas.microsoft.com/office/drawing/2014/main" id="{209B6B17-4428-4B1F-A27A-7CDCCCF92181}"/>
                    </a:ext>
                  </a:extLst>
                </p:cNvPr>
                <p:cNvSpPr>
                  <a:spLocks noChangeArrowheads="1"/>
                </p:cNvSpPr>
                <p:nvPr/>
              </p:nvSpPr>
              <p:spPr bwMode="ltGray">
                <a:xfrm>
                  <a:off x="739"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nvGrpSpPr>
                <p:cNvPr id="36" name="Group 94">
                  <a:extLst>
                    <a:ext uri="{FF2B5EF4-FFF2-40B4-BE49-F238E27FC236}">
                      <a16:creationId xmlns:a16="http://schemas.microsoft.com/office/drawing/2014/main" id="{D2E905DD-B6D9-4468-AB9F-705152681A67}"/>
                    </a:ext>
                  </a:extLst>
                </p:cNvPr>
                <p:cNvGrpSpPr>
                  <a:grpSpLocks/>
                </p:cNvGrpSpPr>
                <p:nvPr/>
              </p:nvGrpSpPr>
              <p:grpSpPr bwMode="auto">
                <a:xfrm>
                  <a:off x="-1" y="11"/>
                  <a:ext cx="461" cy="4247"/>
                  <a:chOff x="-1" y="11"/>
                  <a:chExt cx="461" cy="4247"/>
                </a:xfrm>
              </p:grpSpPr>
              <p:grpSp>
                <p:nvGrpSpPr>
                  <p:cNvPr id="154" name="Group 95">
                    <a:extLst>
                      <a:ext uri="{FF2B5EF4-FFF2-40B4-BE49-F238E27FC236}">
                        <a16:creationId xmlns:a16="http://schemas.microsoft.com/office/drawing/2014/main" id="{A1F1BDF5-22EC-4A42-A267-3DB0DE84DA44}"/>
                      </a:ext>
                    </a:extLst>
                  </p:cNvPr>
                  <p:cNvGrpSpPr>
                    <a:grpSpLocks/>
                  </p:cNvGrpSpPr>
                  <p:nvPr/>
                </p:nvGrpSpPr>
                <p:grpSpPr bwMode="auto">
                  <a:xfrm>
                    <a:off x="-1" y="11"/>
                    <a:ext cx="461" cy="511"/>
                    <a:chOff x="-1" y="11"/>
                    <a:chExt cx="461" cy="511"/>
                  </a:xfrm>
                </p:grpSpPr>
                <p:sp>
                  <p:nvSpPr>
                    <p:cNvPr id="207" name="Oval 96">
                      <a:extLst>
                        <a:ext uri="{FF2B5EF4-FFF2-40B4-BE49-F238E27FC236}">
                          <a16:creationId xmlns:a16="http://schemas.microsoft.com/office/drawing/2014/main" id="{6D219343-47E6-43E0-8D84-8BC03152FBB7}"/>
                        </a:ext>
                      </a:extLst>
                    </p:cNvPr>
                    <p:cNvSpPr>
                      <a:spLocks noChangeArrowheads="1"/>
                    </p:cNvSpPr>
                    <p:nvPr/>
                  </p:nvSpPr>
                  <p:spPr bwMode="ltGray">
                    <a:xfrm>
                      <a:off x="211" y="298"/>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8" name="Oval 97">
                      <a:extLst>
                        <a:ext uri="{FF2B5EF4-FFF2-40B4-BE49-F238E27FC236}">
                          <a16:creationId xmlns:a16="http://schemas.microsoft.com/office/drawing/2014/main" id="{235B1E06-990F-4351-8257-C35A2931B646}"/>
                        </a:ext>
                      </a:extLst>
                    </p:cNvPr>
                    <p:cNvSpPr>
                      <a:spLocks noChangeArrowheads="1"/>
                    </p:cNvSpPr>
                    <p:nvPr/>
                  </p:nvSpPr>
                  <p:spPr bwMode="ltGray">
                    <a:xfrm>
                      <a:off x="211" y="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9" name="Oval 98">
                      <a:extLst>
                        <a:ext uri="{FF2B5EF4-FFF2-40B4-BE49-F238E27FC236}">
                          <a16:creationId xmlns:a16="http://schemas.microsoft.com/office/drawing/2014/main" id="{05BFEAE7-94EE-444C-8730-A4ABA5F51891}"/>
                        </a:ext>
                      </a:extLst>
                    </p:cNvPr>
                    <p:cNvSpPr>
                      <a:spLocks noChangeArrowheads="1"/>
                    </p:cNvSpPr>
                    <p:nvPr/>
                  </p:nvSpPr>
                  <p:spPr bwMode="ltGray">
                    <a:xfrm>
                      <a:off x="-1"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0" name="Oval 99">
                      <a:extLst>
                        <a:ext uri="{FF2B5EF4-FFF2-40B4-BE49-F238E27FC236}">
                          <a16:creationId xmlns:a16="http://schemas.microsoft.com/office/drawing/2014/main" id="{505DB1AD-16A8-45EA-B763-C9F9CB7212D2}"/>
                        </a:ext>
                      </a:extLst>
                    </p:cNvPr>
                    <p:cNvSpPr>
                      <a:spLocks noChangeArrowheads="1"/>
                    </p:cNvSpPr>
                    <p:nvPr/>
                  </p:nvSpPr>
                  <p:spPr bwMode="ltGray">
                    <a:xfrm>
                      <a:off x="260"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5" name="Group 100">
                    <a:extLst>
                      <a:ext uri="{FF2B5EF4-FFF2-40B4-BE49-F238E27FC236}">
                        <a16:creationId xmlns:a16="http://schemas.microsoft.com/office/drawing/2014/main" id="{D9B8ABD4-1129-4DB0-928F-BC089C240108}"/>
                      </a:ext>
                    </a:extLst>
                  </p:cNvPr>
                  <p:cNvGrpSpPr>
                    <a:grpSpLocks/>
                  </p:cNvGrpSpPr>
                  <p:nvPr/>
                </p:nvGrpSpPr>
                <p:grpSpPr bwMode="auto">
                  <a:xfrm>
                    <a:off x="-1" y="537"/>
                    <a:ext cx="461" cy="34"/>
                    <a:chOff x="-1" y="537"/>
                    <a:chExt cx="461" cy="34"/>
                  </a:xfrm>
                </p:grpSpPr>
                <p:sp>
                  <p:nvSpPr>
                    <p:cNvPr id="205" name="Oval 101">
                      <a:extLst>
                        <a:ext uri="{FF2B5EF4-FFF2-40B4-BE49-F238E27FC236}">
                          <a16:creationId xmlns:a16="http://schemas.microsoft.com/office/drawing/2014/main" id="{06AD2D30-948B-4677-9B9F-83415102BE8E}"/>
                        </a:ext>
                      </a:extLst>
                    </p:cNvPr>
                    <p:cNvSpPr>
                      <a:spLocks noChangeArrowheads="1"/>
                    </p:cNvSpPr>
                    <p:nvPr/>
                  </p:nvSpPr>
                  <p:spPr bwMode="ltGray">
                    <a:xfrm>
                      <a:off x="-1" y="537"/>
                      <a:ext cx="199" cy="3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6" name="Oval 102">
                      <a:extLst>
                        <a:ext uri="{FF2B5EF4-FFF2-40B4-BE49-F238E27FC236}">
                          <a16:creationId xmlns:a16="http://schemas.microsoft.com/office/drawing/2014/main" id="{F25FD30E-55DB-408A-9F2D-BF7435FC46F3}"/>
                        </a:ext>
                      </a:extLst>
                    </p:cNvPr>
                    <p:cNvSpPr>
                      <a:spLocks noChangeArrowheads="1"/>
                    </p:cNvSpPr>
                    <p:nvPr/>
                  </p:nvSpPr>
                  <p:spPr bwMode="ltGray">
                    <a:xfrm>
                      <a:off x="260" y="537"/>
                      <a:ext cx="200" cy="3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6" name="Group 103">
                    <a:extLst>
                      <a:ext uri="{FF2B5EF4-FFF2-40B4-BE49-F238E27FC236}">
                        <a16:creationId xmlns:a16="http://schemas.microsoft.com/office/drawing/2014/main" id="{56A8EC1D-1F3D-4696-93F5-72B9F1A33860}"/>
                      </a:ext>
                    </a:extLst>
                  </p:cNvPr>
                  <p:cNvGrpSpPr>
                    <a:grpSpLocks/>
                  </p:cNvGrpSpPr>
                  <p:nvPr/>
                </p:nvGrpSpPr>
                <p:grpSpPr bwMode="auto">
                  <a:xfrm>
                    <a:off x="-1" y="585"/>
                    <a:ext cx="461" cy="512"/>
                    <a:chOff x="-1" y="585"/>
                    <a:chExt cx="461" cy="512"/>
                  </a:xfrm>
                </p:grpSpPr>
                <p:sp>
                  <p:nvSpPr>
                    <p:cNvPr id="201" name="Oval 104">
                      <a:extLst>
                        <a:ext uri="{FF2B5EF4-FFF2-40B4-BE49-F238E27FC236}">
                          <a16:creationId xmlns:a16="http://schemas.microsoft.com/office/drawing/2014/main" id="{C5028E26-A4D9-4F12-90F9-149E7C9FF8E9}"/>
                        </a:ext>
                      </a:extLst>
                    </p:cNvPr>
                    <p:cNvSpPr>
                      <a:spLocks noChangeArrowheads="1"/>
                    </p:cNvSpPr>
                    <p:nvPr/>
                  </p:nvSpPr>
                  <p:spPr bwMode="ltGray">
                    <a:xfrm>
                      <a:off x="211" y="585"/>
                      <a:ext cx="32" cy="22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2" name="Oval 105">
                      <a:extLst>
                        <a:ext uri="{FF2B5EF4-FFF2-40B4-BE49-F238E27FC236}">
                          <a16:creationId xmlns:a16="http://schemas.microsoft.com/office/drawing/2014/main" id="{F260D377-8E2A-4206-8BF8-D5BAD068E99B}"/>
                        </a:ext>
                      </a:extLst>
                    </p:cNvPr>
                    <p:cNvSpPr>
                      <a:spLocks noChangeArrowheads="1"/>
                    </p:cNvSpPr>
                    <p:nvPr/>
                  </p:nvSpPr>
                  <p:spPr bwMode="ltGray">
                    <a:xfrm>
                      <a:off x="-1" y="824"/>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3" name="Oval 106">
                      <a:extLst>
                        <a:ext uri="{FF2B5EF4-FFF2-40B4-BE49-F238E27FC236}">
                          <a16:creationId xmlns:a16="http://schemas.microsoft.com/office/drawing/2014/main" id="{44991D90-741A-441B-8D89-200292B17AB1}"/>
                        </a:ext>
                      </a:extLst>
                    </p:cNvPr>
                    <p:cNvSpPr>
                      <a:spLocks noChangeArrowheads="1"/>
                    </p:cNvSpPr>
                    <p:nvPr/>
                  </p:nvSpPr>
                  <p:spPr bwMode="ltGray">
                    <a:xfrm>
                      <a:off x="260" y="824"/>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4" name="Oval 107">
                      <a:extLst>
                        <a:ext uri="{FF2B5EF4-FFF2-40B4-BE49-F238E27FC236}">
                          <a16:creationId xmlns:a16="http://schemas.microsoft.com/office/drawing/2014/main" id="{3A04D905-562F-4339-BEC0-DBB02B3C0BD3}"/>
                        </a:ext>
                      </a:extLst>
                    </p:cNvPr>
                    <p:cNvSpPr>
                      <a:spLocks noChangeArrowheads="1"/>
                    </p:cNvSpPr>
                    <p:nvPr/>
                  </p:nvSpPr>
                  <p:spPr bwMode="ltGray">
                    <a:xfrm>
                      <a:off x="211" y="874"/>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7" name="Group 108">
                    <a:extLst>
                      <a:ext uri="{FF2B5EF4-FFF2-40B4-BE49-F238E27FC236}">
                        <a16:creationId xmlns:a16="http://schemas.microsoft.com/office/drawing/2014/main" id="{945770B1-C405-404F-963F-32045402331A}"/>
                      </a:ext>
                    </a:extLst>
                  </p:cNvPr>
                  <p:cNvGrpSpPr>
                    <a:grpSpLocks/>
                  </p:cNvGrpSpPr>
                  <p:nvPr/>
                </p:nvGrpSpPr>
                <p:grpSpPr bwMode="auto">
                  <a:xfrm>
                    <a:off x="-1" y="1111"/>
                    <a:ext cx="461" cy="35"/>
                    <a:chOff x="-1" y="1111"/>
                    <a:chExt cx="461" cy="35"/>
                  </a:xfrm>
                </p:grpSpPr>
                <p:sp>
                  <p:nvSpPr>
                    <p:cNvPr id="199" name="Oval 109">
                      <a:extLst>
                        <a:ext uri="{FF2B5EF4-FFF2-40B4-BE49-F238E27FC236}">
                          <a16:creationId xmlns:a16="http://schemas.microsoft.com/office/drawing/2014/main" id="{9EEB0847-A5A2-485E-A40B-10B403166D17}"/>
                        </a:ext>
                      </a:extLst>
                    </p:cNvPr>
                    <p:cNvSpPr>
                      <a:spLocks noChangeArrowheads="1"/>
                    </p:cNvSpPr>
                    <p:nvPr/>
                  </p:nvSpPr>
                  <p:spPr bwMode="ltGray">
                    <a:xfrm>
                      <a:off x="-1" y="1111"/>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0" name="Oval 110">
                      <a:extLst>
                        <a:ext uri="{FF2B5EF4-FFF2-40B4-BE49-F238E27FC236}">
                          <a16:creationId xmlns:a16="http://schemas.microsoft.com/office/drawing/2014/main" id="{64A8103D-B455-4B18-A437-2F77299DD9B2}"/>
                        </a:ext>
                      </a:extLst>
                    </p:cNvPr>
                    <p:cNvSpPr>
                      <a:spLocks noChangeArrowheads="1"/>
                    </p:cNvSpPr>
                    <p:nvPr/>
                  </p:nvSpPr>
                  <p:spPr bwMode="ltGray">
                    <a:xfrm>
                      <a:off x="260" y="1111"/>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8" name="Group 111">
                    <a:extLst>
                      <a:ext uri="{FF2B5EF4-FFF2-40B4-BE49-F238E27FC236}">
                        <a16:creationId xmlns:a16="http://schemas.microsoft.com/office/drawing/2014/main" id="{907AFEE1-25BC-400E-A101-C775667E5FED}"/>
                      </a:ext>
                    </a:extLst>
                  </p:cNvPr>
                  <p:cNvGrpSpPr>
                    <a:grpSpLocks/>
                  </p:cNvGrpSpPr>
                  <p:nvPr/>
                </p:nvGrpSpPr>
                <p:grpSpPr bwMode="auto">
                  <a:xfrm>
                    <a:off x="-1" y="1161"/>
                    <a:ext cx="461" cy="510"/>
                    <a:chOff x="-1" y="1161"/>
                    <a:chExt cx="461" cy="510"/>
                  </a:xfrm>
                </p:grpSpPr>
                <p:sp>
                  <p:nvSpPr>
                    <p:cNvPr id="195" name="Oval 112">
                      <a:extLst>
                        <a:ext uri="{FF2B5EF4-FFF2-40B4-BE49-F238E27FC236}">
                          <a16:creationId xmlns:a16="http://schemas.microsoft.com/office/drawing/2014/main" id="{1C7AA732-0BC6-494E-A5AE-B1BC1E2B8A32}"/>
                        </a:ext>
                      </a:extLst>
                    </p:cNvPr>
                    <p:cNvSpPr>
                      <a:spLocks noChangeArrowheads="1"/>
                    </p:cNvSpPr>
                    <p:nvPr/>
                  </p:nvSpPr>
                  <p:spPr bwMode="ltGray">
                    <a:xfrm>
                      <a:off x="211" y="116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6" name="Oval 113">
                      <a:extLst>
                        <a:ext uri="{FF2B5EF4-FFF2-40B4-BE49-F238E27FC236}">
                          <a16:creationId xmlns:a16="http://schemas.microsoft.com/office/drawing/2014/main" id="{30AD5859-E961-47A1-9A2C-3DD21E1D0E39}"/>
                        </a:ext>
                      </a:extLst>
                    </p:cNvPr>
                    <p:cNvSpPr>
                      <a:spLocks noChangeArrowheads="1"/>
                    </p:cNvSpPr>
                    <p:nvPr/>
                  </p:nvSpPr>
                  <p:spPr bwMode="ltGray">
                    <a:xfrm>
                      <a:off x="-1" y="1398"/>
                      <a:ext cx="199" cy="36"/>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7" name="Oval 114">
                      <a:extLst>
                        <a:ext uri="{FF2B5EF4-FFF2-40B4-BE49-F238E27FC236}">
                          <a16:creationId xmlns:a16="http://schemas.microsoft.com/office/drawing/2014/main" id="{99318D46-4081-4007-9E58-97D3CB3D1F2B}"/>
                        </a:ext>
                      </a:extLst>
                    </p:cNvPr>
                    <p:cNvSpPr>
                      <a:spLocks noChangeArrowheads="1"/>
                    </p:cNvSpPr>
                    <p:nvPr/>
                  </p:nvSpPr>
                  <p:spPr bwMode="ltGray">
                    <a:xfrm>
                      <a:off x="260" y="1398"/>
                      <a:ext cx="200" cy="36"/>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8" name="Oval 115">
                      <a:extLst>
                        <a:ext uri="{FF2B5EF4-FFF2-40B4-BE49-F238E27FC236}">
                          <a16:creationId xmlns:a16="http://schemas.microsoft.com/office/drawing/2014/main" id="{81038E3B-A3BB-40C0-86BD-C6751FD19489}"/>
                        </a:ext>
                      </a:extLst>
                    </p:cNvPr>
                    <p:cNvSpPr>
                      <a:spLocks noChangeArrowheads="1"/>
                    </p:cNvSpPr>
                    <p:nvPr/>
                  </p:nvSpPr>
                  <p:spPr bwMode="ltGray">
                    <a:xfrm>
                      <a:off x="211" y="1448"/>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9" name="Group 116">
                    <a:extLst>
                      <a:ext uri="{FF2B5EF4-FFF2-40B4-BE49-F238E27FC236}">
                        <a16:creationId xmlns:a16="http://schemas.microsoft.com/office/drawing/2014/main" id="{BD28A81C-7143-4306-9EA5-A2E6F3241DFB}"/>
                      </a:ext>
                    </a:extLst>
                  </p:cNvPr>
                  <p:cNvGrpSpPr>
                    <a:grpSpLocks/>
                  </p:cNvGrpSpPr>
                  <p:nvPr/>
                </p:nvGrpSpPr>
                <p:grpSpPr bwMode="auto">
                  <a:xfrm>
                    <a:off x="-1" y="1686"/>
                    <a:ext cx="461" cy="35"/>
                    <a:chOff x="-1" y="1686"/>
                    <a:chExt cx="461" cy="35"/>
                  </a:xfrm>
                </p:grpSpPr>
                <p:sp>
                  <p:nvSpPr>
                    <p:cNvPr id="193" name="Oval 117">
                      <a:extLst>
                        <a:ext uri="{FF2B5EF4-FFF2-40B4-BE49-F238E27FC236}">
                          <a16:creationId xmlns:a16="http://schemas.microsoft.com/office/drawing/2014/main" id="{55E5B383-8AE3-4BB8-8D48-6BE6BCFF43C2}"/>
                        </a:ext>
                      </a:extLst>
                    </p:cNvPr>
                    <p:cNvSpPr>
                      <a:spLocks noChangeArrowheads="1"/>
                    </p:cNvSpPr>
                    <p:nvPr/>
                  </p:nvSpPr>
                  <p:spPr bwMode="ltGray">
                    <a:xfrm>
                      <a:off x="-1" y="1686"/>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4" name="Oval 118">
                      <a:extLst>
                        <a:ext uri="{FF2B5EF4-FFF2-40B4-BE49-F238E27FC236}">
                          <a16:creationId xmlns:a16="http://schemas.microsoft.com/office/drawing/2014/main" id="{291BD771-7FA3-4E81-9093-0B5AF50D461A}"/>
                        </a:ext>
                      </a:extLst>
                    </p:cNvPr>
                    <p:cNvSpPr>
                      <a:spLocks noChangeArrowheads="1"/>
                    </p:cNvSpPr>
                    <p:nvPr/>
                  </p:nvSpPr>
                  <p:spPr bwMode="ltGray">
                    <a:xfrm>
                      <a:off x="260" y="168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0" name="Group 119">
                    <a:extLst>
                      <a:ext uri="{FF2B5EF4-FFF2-40B4-BE49-F238E27FC236}">
                        <a16:creationId xmlns:a16="http://schemas.microsoft.com/office/drawing/2014/main" id="{83E5C10A-7A67-4FA2-AF0B-7EA84FB805AB}"/>
                      </a:ext>
                    </a:extLst>
                  </p:cNvPr>
                  <p:cNvGrpSpPr>
                    <a:grpSpLocks/>
                  </p:cNvGrpSpPr>
                  <p:nvPr/>
                </p:nvGrpSpPr>
                <p:grpSpPr bwMode="auto">
                  <a:xfrm>
                    <a:off x="-1" y="1735"/>
                    <a:ext cx="461" cy="512"/>
                    <a:chOff x="-1" y="1735"/>
                    <a:chExt cx="461" cy="512"/>
                  </a:xfrm>
                </p:grpSpPr>
                <p:sp>
                  <p:nvSpPr>
                    <p:cNvPr id="189" name="Oval 120">
                      <a:extLst>
                        <a:ext uri="{FF2B5EF4-FFF2-40B4-BE49-F238E27FC236}">
                          <a16:creationId xmlns:a16="http://schemas.microsoft.com/office/drawing/2014/main" id="{29E8C441-B834-4F7D-883C-73CB8B83B91C}"/>
                        </a:ext>
                      </a:extLst>
                    </p:cNvPr>
                    <p:cNvSpPr>
                      <a:spLocks noChangeArrowheads="1"/>
                    </p:cNvSpPr>
                    <p:nvPr/>
                  </p:nvSpPr>
                  <p:spPr bwMode="ltGray">
                    <a:xfrm>
                      <a:off x="211" y="1735"/>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0" name="Oval 121">
                      <a:extLst>
                        <a:ext uri="{FF2B5EF4-FFF2-40B4-BE49-F238E27FC236}">
                          <a16:creationId xmlns:a16="http://schemas.microsoft.com/office/drawing/2014/main" id="{BEE5C0E7-D42C-42E0-A523-2CC6CABE8677}"/>
                        </a:ext>
                      </a:extLst>
                    </p:cNvPr>
                    <p:cNvSpPr>
                      <a:spLocks noChangeArrowheads="1"/>
                    </p:cNvSpPr>
                    <p:nvPr/>
                  </p:nvSpPr>
                  <p:spPr bwMode="ltGray">
                    <a:xfrm>
                      <a:off x="-1" y="1973"/>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1" name="Oval 122">
                      <a:extLst>
                        <a:ext uri="{FF2B5EF4-FFF2-40B4-BE49-F238E27FC236}">
                          <a16:creationId xmlns:a16="http://schemas.microsoft.com/office/drawing/2014/main" id="{B0DF645B-7107-4E51-B89E-BE3D72D48738}"/>
                        </a:ext>
                      </a:extLst>
                    </p:cNvPr>
                    <p:cNvSpPr>
                      <a:spLocks noChangeArrowheads="1"/>
                    </p:cNvSpPr>
                    <p:nvPr/>
                  </p:nvSpPr>
                  <p:spPr bwMode="ltGray">
                    <a:xfrm>
                      <a:off x="260" y="1973"/>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2" name="Oval 123">
                      <a:extLst>
                        <a:ext uri="{FF2B5EF4-FFF2-40B4-BE49-F238E27FC236}">
                          <a16:creationId xmlns:a16="http://schemas.microsoft.com/office/drawing/2014/main" id="{3D941459-8E4D-4B82-A25D-ACBE068BF05B}"/>
                        </a:ext>
                      </a:extLst>
                    </p:cNvPr>
                    <p:cNvSpPr>
                      <a:spLocks noChangeArrowheads="1"/>
                    </p:cNvSpPr>
                    <p:nvPr/>
                  </p:nvSpPr>
                  <p:spPr bwMode="ltGray">
                    <a:xfrm>
                      <a:off x="211" y="2022"/>
                      <a:ext cx="32" cy="22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1" name="Group 124">
                    <a:extLst>
                      <a:ext uri="{FF2B5EF4-FFF2-40B4-BE49-F238E27FC236}">
                        <a16:creationId xmlns:a16="http://schemas.microsoft.com/office/drawing/2014/main" id="{D65FA9C6-D87B-4999-9593-0F046CF32176}"/>
                      </a:ext>
                    </a:extLst>
                  </p:cNvPr>
                  <p:cNvGrpSpPr>
                    <a:grpSpLocks/>
                  </p:cNvGrpSpPr>
                  <p:nvPr/>
                </p:nvGrpSpPr>
                <p:grpSpPr bwMode="auto">
                  <a:xfrm>
                    <a:off x="-1" y="2261"/>
                    <a:ext cx="461" cy="35"/>
                    <a:chOff x="-1" y="2261"/>
                    <a:chExt cx="461" cy="35"/>
                  </a:xfrm>
                </p:grpSpPr>
                <p:sp>
                  <p:nvSpPr>
                    <p:cNvPr id="187" name="Oval 125">
                      <a:extLst>
                        <a:ext uri="{FF2B5EF4-FFF2-40B4-BE49-F238E27FC236}">
                          <a16:creationId xmlns:a16="http://schemas.microsoft.com/office/drawing/2014/main" id="{7F4D52F7-10D9-421B-B19B-5156FB862B04}"/>
                        </a:ext>
                      </a:extLst>
                    </p:cNvPr>
                    <p:cNvSpPr>
                      <a:spLocks noChangeArrowheads="1"/>
                    </p:cNvSpPr>
                    <p:nvPr/>
                  </p:nvSpPr>
                  <p:spPr bwMode="ltGray">
                    <a:xfrm>
                      <a:off x="-1" y="2261"/>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8" name="Oval 126">
                      <a:extLst>
                        <a:ext uri="{FF2B5EF4-FFF2-40B4-BE49-F238E27FC236}">
                          <a16:creationId xmlns:a16="http://schemas.microsoft.com/office/drawing/2014/main" id="{8C0E56DA-E0D8-40DB-970D-21C1BE43CA26}"/>
                        </a:ext>
                      </a:extLst>
                    </p:cNvPr>
                    <p:cNvSpPr>
                      <a:spLocks noChangeArrowheads="1"/>
                    </p:cNvSpPr>
                    <p:nvPr/>
                  </p:nvSpPr>
                  <p:spPr bwMode="ltGray">
                    <a:xfrm>
                      <a:off x="260" y="2261"/>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2" name="Group 127">
                    <a:extLst>
                      <a:ext uri="{FF2B5EF4-FFF2-40B4-BE49-F238E27FC236}">
                        <a16:creationId xmlns:a16="http://schemas.microsoft.com/office/drawing/2014/main" id="{56E337EE-1C1F-4EBF-B261-2B6B5E94894B}"/>
                      </a:ext>
                    </a:extLst>
                  </p:cNvPr>
                  <p:cNvGrpSpPr>
                    <a:grpSpLocks/>
                  </p:cNvGrpSpPr>
                  <p:nvPr/>
                </p:nvGrpSpPr>
                <p:grpSpPr bwMode="auto">
                  <a:xfrm>
                    <a:off x="-1" y="2311"/>
                    <a:ext cx="461" cy="510"/>
                    <a:chOff x="-1" y="2311"/>
                    <a:chExt cx="461" cy="510"/>
                  </a:xfrm>
                </p:grpSpPr>
                <p:sp>
                  <p:nvSpPr>
                    <p:cNvPr id="183" name="Oval 128">
                      <a:extLst>
                        <a:ext uri="{FF2B5EF4-FFF2-40B4-BE49-F238E27FC236}">
                          <a16:creationId xmlns:a16="http://schemas.microsoft.com/office/drawing/2014/main" id="{063500FE-2B09-426C-9B0F-E67E0F3F4B74}"/>
                        </a:ext>
                      </a:extLst>
                    </p:cNvPr>
                    <p:cNvSpPr>
                      <a:spLocks noChangeArrowheads="1"/>
                    </p:cNvSpPr>
                    <p:nvPr/>
                  </p:nvSpPr>
                  <p:spPr bwMode="ltGray">
                    <a:xfrm>
                      <a:off x="211" y="23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4" name="Oval 129">
                      <a:extLst>
                        <a:ext uri="{FF2B5EF4-FFF2-40B4-BE49-F238E27FC236}">
                          <a16:creationId xmlns:a16="http://schemas.microsoft.com/office/drawing/2014/main" id="{A0FE2D36-974D-46B8-A7B0-CC17D1D4B7F2}"/>
                        </a:ext>
                      </a:extLst>
                    </p:cNvPr>
                    <p:cNvSpPr>
                      <a:spLocks noChangeArrowheads="1"/>
                    </p:cNvSpPr>
                    <p:nvPr/>
                  </p:nvSpPr>
                  <p:spPr bwMode="ltGray">
                    <a:xfrm>
                      <a:off x="-1" y="2548"/>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5" name="Oval 130">
                      <a:extLst>
                        <a:ext uri="{FF2B5EF4-FFF2-40B4-BE49-F238E27FC236}">
                          <a16:creationId xmlns:a16="http://schemas.microsoft.com/office/drawing/2014/main" id="{2621F810-AA78-4F38-B32D-EFF3236EC5E8}"/>
                        </a:ext>
                      </a:extLst>
                    </p:cNvPr>
                    <p:cNvSpPr>
                      <a:spLocks noChangeArrowheads="1"/>
                    </p:cNvSpPr>
                    <p:nvPr/>
                  </p:nvSpPr>
                  <p:spPr bwMode="ltGray">
                    <a:xfrm>
                      <a:off x="260" y="2548"/>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6" name="Oval 131">
                      <a:extLst>
                        <a:ext uri="{FF2B5EF4-FFF2-40B4-BE49-F238E27FC236}">
                          <a16:creationId xmlns:a16="http://schemas.microsoft.com/office/drawing/2014/main" id="{192D3261-E9CD-4013-B45A-B9378357012B}"/>
                        </a:ext>
                      </a:extLst>
                    </p:cNvPr>
                    <p:cNvSpPr>
                      <a:spLocks noChangeArrowheads="1"/>
                    </p:cNvSpPr>
                    <p:nvPr/>
                  </p:nvSpPr>
                  <p:spPr bwMode="ltGray">
                    <a:xfrm>
                      <a:off x="211" y="2598"/>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3" name="Group 132">
                    <a:extLst>
                      <a:ext uri="{FF2B5EF4-FFF2-40B4-BE49-F238E27FC236}">
                        <a16:creationId xmlns:a16="http://schemas.microsoft.com/office/drawing/2014/main" id="{548328AC-7242-4728-8D1A-236D14AF38FF}"/>
                      </a:ext>
                    </a:extLst>
                  </p:cNvPr>
                  <p:cNvGrpSpPr>
                    <a:grpSpLocks/>
                  </p:cNvGrpSpPr>
                  <p:nvPr/>
                </p:nvGrpSpPr>
                <p:grpSpPr bwMode="auto">
                  <a:xfrm>
                    <a:off x="-1" y="2835"/>
                    <a:ext cx="461" cy="36"/>
                    <a:chOff x="-1" y="2835"/>
                    <a:chExt cx="461" cy="36"/>
                  </a:xfrm>
                </p:grpSpPr>
                <p:sp>
                  <p:nvSpPr>
                    <p:cNvPr id="181" name="Oval 133">
                      <a:extLst>
                        <a:ext uri="{FF2B5EF4-FFF2-40B4-BE49-F238E27FC236}">
                          <a16:creationId xmlns:a16="http://schemas.microsoft.com/office/drawing/2014/main" id="{D0A6538D-42E7-43FE-9FB1-09C491A81DE7}"/>
                        </a:ext>
                      </a:extLst>
                    </p:cNvPr>
                    <p:cNvSpPr>
                      <a:spLocks noChangeArrowheads="1"/>
                    </p:cNvSpPr>
                    <p:nvPr/>
                  </p:nvSpPr>
                  <p:spPr bwMode="ltGray">
                    <a:xfrm>
                      <a:off x="-1" y="2835"/>
                      <a:ext cx="199" cy="36"/>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2" name="Oval 134">
                      <a:extLst>
                        <a:ext uri="{FF2B5EF4-FFF2-40B4-BE49-F238E27FC236}">
                          <a16:creationId xmlns:a16="http://schemas.microsoft.com/office/drawing/2014/main" id="{D29671FB-1DD2-4F0E-8BC6-3FB35BFD60A5}"/>
                        </a:ext>
                      </a:extLst>
                    </p:cNvPr>
                    <p:cNvSpPr>
                      <a:spLocks noChangeArrowheads="1"/>
                    </p:cNvSpPr>
                    <p:nvPr/>
                  </p:nvSpPr>
                  <p:spPr bwMode="ltGray">
                    <a:xfrm>
                      <a:off x="260" y="2835"/>
                      <a:ext cx="200" cy="36"/>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4" name="Group 135">
                    <a:extLst>
                      <a:ext uri="{FF2B5EF4-FFF2-40B4-BE49-F238E27FC236}">
                        <a16:creationId xmlns:a16="http://schemas.microsoft.com/office/drawing/2014/main" id="{19723619-C40F-4CDD-B616-5D8FB3554131}"/>
                      </a:ext>
                    </a:extLst>
                  </p:cNvPr>
                  <p:cNvGrpSpPr>
                    <a:grpSpLocks/>
                  </p:cNvGrpSpPr>
                  <p:nvPr/>
                </p:nvGrpSpPr>
                <p:grpSpPr bwMode="auto">
                  <a:xfrm>
                    <a:off x="-1" y="2885"/>
                    <a:ext cx="461" cy="510"/>
                    <a:chOff x="-1" y="2885"/>
                    <a:chExt cx="461" cy="510"/>
                  </a:xfrm>
                </p:grpSpPr>
                <p:sp>
                  <p:nvSpPr>
                    <p:cNvPr id="177" name="Oval 136">
                      <a:extLst>
                        <a:ext uri="{FF2B5EF4-FFF2-40B4-BE49-F238E27FC236}">
                          <a16:creationId xmlns:a16="http://schemas.microsoft.com/office/drawing/2014/main" id="{457169A8-8533-4A11-AC9C-1755E67E5EA8}"/>
                        </a:ext>
                      </a:extLst>
                    </p:cNvPr>
                    <p:cNvSpPr>
                      <a:spLocks noChangeArrowheads="1"/>
                    </p:cNvSpPr>
                    <p:nvPr/>
                  </p:nvSpPr>
                  <p:spPr bwMode="ltGray">
                    <a:xfrm>
                      <a:off x="211" y="2885"/>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8" name="Oval 137">
                      <a:extLst>
                        <a:ext uri="{FF2B5EF4-FFF2-40B4-BE49-F238E27FC236}">
                          <a16:creationId xmlns:a16="http://schemas.microsoft.com/office/drawing/2014/main" id="{1EF574E7-65ED-4E6A-A369-6EFDEE695951}"/>
                        </a:ext>
                      </a:extLst>
                    </p:cNvPr>
                    <p:cNvSpPr>
                      <a:spLocks noChangeArrowheads="1"/>
                    </p:cNvSpPr>
                    <p:nvPr/>
                  </p:nvSpPr>
                  <p:spPr bwMode="ltGray">
                    <a:xfrm>
                      <a:off x="-1" y="3123"/>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9" name="Oval 138">
                      <a:extLst>
                        <a:ext uri="{FF2B5EF4-FFF2-40B4-BE49-F238E27FC236}">
                          <a16:creationId xmlns:a16="http://schemas.microsoft.com/office/drawing/2014/main" id="{6D7EEA4F-80E2-4994-90B3-D909C51445B8}"/>
                        </a:ext>
                      </a:extLst>
                    </p:cNvPr>
                    <p:cNvSpPr>
                      <a:spLocks noChangeArrowheads="1"/>
                    </p:cNvSpPr>
                    <p:nvPr/>
                  </p:nvSpPr>
                  <p:spPr bwMode="ltGray">
                    <a:xfrm>
                      <a:off x="260" y="3123"/>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0" name="Oval 139">
                      <a:extLst>
                        <a:ext uri="{FF2B5EF4-FFF2-40B4-BE49-F238E27FC236}">
                          <a16:creationId xmlns:a16="http://schemas.microsoft.com/office/drawing/2014/main" id="{D2618ED4-1757-40C9-AB87-8316D838AD36}"/>
                        </a:ext>
                      </a:extLst>
                    </p:cNvPr>
                    <p:cNvSpPr>
                      <a:spLocks noChangeArrowheads="1"/>
                    </p:cNvSpPr>
                    <p:nvPr/>
                  </p:nvSpPr>
                  <p:spPr bwMode="ltGray">
                    <a:xfrm>
                      <a:off x="211" y="3172"/>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5" name="Group 140">
                    <a:extLst>
                      <a:ext uri="{FF2B5EF4-FFF2-40B4-BE49-F238E27FC236}">
                        <a16:creationId xmlns:a16="http://schemas.microsoft.com/office/drawing/2014/main" id="{BDC3C7FA-8FEF-4892-9451-C59CE92CF719}"/>
                      </a:ext>
                    </a:extLst>
                  </p:cNvPr>
                  <p:cNvGrpSpPr>
                    <a:grpSpLocks/>
                  </p:cNvGrpSpPr>
                  <p:nvPr/>
                </p:nvGrpSpPr>
                <p:grpSpPr bwMode="auto">
                  <a:xfrm>
                    <a:off x="-1" y="3410"/>
                    <a:ext cx="461" cy="35"/>
                    <a:chOff x="-1" y="3410"/>
                    <a:chExt cx="461" cy="35"/>
                  </a:xfrm>
                </p:grpSpPr>
                <p:sp>
                  <p:nvSpPr>
                    <p:cNvPr id="175" name="Oval 141">
                      <a:extLst>
                        <a:ext uri="{FF2B5EF4-FFF2-40B4-BE49-F238E27FC236}">
                          <a16:creationId xmlns:a16="http://schemas.microsoft.com/office/drawing/2014/main" id="{BDB48C81-F0B6-4CC9-ACAE-1480EC49510C}"/>
                        </a:ext>
                      </a:extLst>
                    </p:cNvPr>
                    <p:cNvSpPr>
                      <a:spLocks noChangeArrowheads="1"/>
                    </p:cNvSpPr>
                    <p:nvPr/>
                  </p:nvSpPr>
                  <p:spPr bwMode="ltGray">
                    <a:xfrm>
                      <a:off x="-1" y="3410"/>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6" name="Oval 142">
                      <a:extLst>
                        <a:ext uri="{FF2B5EF4-FFF2-40B4-BE49-F238E27FC236}">
                          <a16:creationId xmlns:a16="http://schemas.microsoft.com/office/drawing/2014/main" id="{A7843676-74BC-4BCD-9173-B9E7DECB4966}"/>
                        </a:ext>
                      </a:extLst>
                    </p:cNvPr>
                    <p:cNvSpPr>
                      <a:spLocks noChangeArrowheads="1"/>
                    </p:cNvSpPr>
                    <p:nvPr/>
                  </p:nvSpPr>
                  <p:spPr bwMode="ltGray">
                    <a:xfrm>
                      <a:off x="260" y="3410"/>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6" name="Group 143">
                    <a:extLst>
                      <a:ext uri="{FF2B5EF4-FFF2-40B4-BE49-F238E27FC236}">
                        <a16:creationId xmlns:a16="http://schemas.microsoft.com/office/drawing/2014/main" id="{58EE46CA-C49E-4AC2-91E2-321C689ADE38}"/>
                      </a:ext>
                    </a:extLst>
                  </p:cNvPr>
                  <p:cNvGrpSpPr>
                    <a:grpSpLocks/>
                  </p:cNvGrpSpPr>
                  <p:nvPr/>
                </p:nvGrpSpPr>
                <p:grpSpPr bwMode="auto">
                  <a:xfrm>
                    <a:off x="-1" y="3459"/>
                    <a:ext cx="461" cy="512"/>
                    <a:chOff x="-1" y="3459"/>
                    <a:chExt cx="461" cy="512"/>
                  </a:xfrm>
                </p:grpSpPr>
                <p:sp>
                  <p:nvSpPr>
                    <p:cNvPr id="171" name="Oval 144">
                      <a:extLst>
                        <a:ext uri="{FF2B5EF4-FFF2-40B4-BE49-F238E27FC236}">
                          <a16:creationId xmlns:a16="http://schemas.microsoft.com/office/drawing/2014/main" id="{5191BD3D-3FEE-4784-90AD-308FDBB4C505}"/>
                        </a:ext>
                      </a:extLst>
                    </p:cNvPr>
                    <p:cNvSpPr>
                      <a:spLocks noChangeArrowheads="1"/>
                    </p:cNvSpPr>
                    <p:nvPr/>
                  </p:nvSpPr>
                  <p:spPr bwMode="ltGray">
                    <a:xfrm>
                      <a:off x="211" y="3459"/>
                      <a:ext cx="32" cy="22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2" name="Oval 145">
                      <a:extLst>
                        <a:ext uri="{FF2B5EF4-FFF2-40B4-BE49-F238E27FC236}">
                          <a16:creationId xmlns:a16="http://schemas.microsoft.com/office/drawing/2014/main" id="{40F935E3-9EA7-453F-A99F-1B1038743CA1}"/>
                        </a:ext>
                      </a:extLst>
                    </p:cNvPr>
                    <p:cNvSpPr>
                      <a:spLocks noChangeArrowheads="1"/>
                    </p:cNvSpPr>
                    <p:nvPr/>
                  </p:nvSpPr>
                  <p:spPr bwMode="ltGray">
                    <a:xfrm>
                      <a:off x="-1" y="3698"/>
                      <a:ext cx="199" cy="3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3" name="Oval 146">
                      <a:extLst>
                        <a:ext uri="{FF2B5EF4-FFF2-40B4-BE49-F238E27FC236}">
                          <a16:creationId xmlns:a16="http://schemas.microsoft.com/office/drawing/2014/main" id="{F193989D-ECAD-4E6B-93CE-CF1D48F50955}"/>
                        </a:ext>
                      </a:extLst>
                    </p:cNvPr>
                    <p:cNvSpPr>
                      <a:spLocks noChangeArrowheads="1"/>
                    </p:cNvSpPr>
                    <p:nvPr/>
                  </p:nvSpPr>
                  <p:spPr bwMode="ltGray">
                    <a:xfrm>
                      <a:off x="260" y="3698"/>
                      <a:ext cx="200" cy="3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4" name="Oval 147">
                      <a:extLst>
                        <a:ext uri="{FF2B5EF4-FFF2-40B4-BE49-F238E27FC236}">
                          <a16:creationId xmlns:a16="http://schemas.microsoft.com/office/drawing/2014/main" id="{E1990DA3-5B89-47B8-977C-FF70B4A6E1F0}"/>
                        </a:ext>
                      </a:extLst>
                    </p:cNvPr>
                    <p:cNvSpPr>
                      <a:spLocks noChangeArrowheads="1"/>
                    </p:cNvSpPr>
                    <p:nvPr/>
                  </p:nvSpPr>
                  <p:spPr bwMode="ltGray">
                    <a:xfrm>
                      <a:off x="211" y="3747"/>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7" name="Group 148">
                    <a:extLst>
                      <a:ext uri="{FF2B5EF4-FFF2-40B4-BE49-F238E27FC236}">
                        <a16:creationId xmlns:a16="http://schemas.microsoft.com/office/drawing/2014/main" id="{6F4CD022-FBE4-4743-A5C7-AB6F850C1CD5}"/>
                      </a:ext>
                    </a:extLst>
                  </p:cNvPr>
                  <p:cNvGrpSpPr>
                    <a:grpSpLocks/>
                  </p:cNvGrpSpPr>
                  <p:nvPr/>
                </p:nvGrpSpPr>
                <p:grpSpPr bwMode="auto">
                  <a:xfrm>
                    <a:off x="-1" y="3985"/>
                    <a:ext cx="461" cy="273"/>
                    <a:chOff x="-1" y="3985"/>
                    <a:chExt cx="461" cy="273"/>
                  </a:xfrm>
                </p:grpSpPr>
                <p:sp>
                  <p:nvSpPr>
                    <p:cNvPr id="168" name="Oval 149">
                      <a:extLst>
                        <a:ext uri="{FF2B5EF4-FFF2-40B4-BE49-F238E27FC236}">
                          <a16:creationId xmlns:a16="http://schemas.microsoft.com/office/drawing/2014/main" id="{6604ED3F-BF55-4B9D-9479-13B825D52C5D}"/>
                        </a:ext>
                      </a:extLst>
                    </p:cNvPr>
                    <p:cNvSpPr>
                      <a:spLocks noChangeArrowheads="1"/>
                    </p:cNvSpPr>
                    <p:nvPr/>
                  </p:nvSpPr>
                  <p:spPr bwMode="ltGray">
                    <a:xfrm>
                      <a:off x="211" y="4035"/>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69" name="Oval 150">
                      <a:extLst>
                        <a:ext uri="{FF2B5EF4-FFF2-40B4-BE49-F238E27FC236}">
                          <a16:creationId xmlns:a16="http://schemas.microsoft.com/office/drawing/2014/main" id="{719B41F8-D0CF-4CA1-9CFF-4F9FBD2CEF75}"/>
                        </a:ext>
                      </a:extLst>
                    </p:cNvPr>
                    <p:cNvSpPr>
                      <a:spLocks noChangeArrowheads="1"/>
                    </p:cNvSpPr>
                    <p:nvPr/>
                  </p:nvSpPr>
                  <p:spPr bwMode="ltGray">
                    <a:xfrm>
                      <a:off x="-1" y="398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0" name="Oval 151">
                      <a:extLst>
                        <a:ext uri="{FF2B5EF4-FFF2-40B4-BE49-F238E27FC236}">
                          <a16:creationId xmlns:a16="http://schemas.microsoft.com/office/drawing/2014/main" id="{64593E09-955F-4375-BC4B-5AB381C92262}"/>
                        </a:ext>
                      </a:extLst>
                    </p:cNvPr>
                    <p:cNvSpPr>
                      <a:spLocks noChangeArrowheads="1"/>
                    </p:cNvSpPr>
                    <p:nvPr/>
                  </p:nvSpPr>
                  <p:spPr bwMode="ltGray">
                    <a:xfrm>
                      <a:off x="260" y="398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grpSp>
              <p:nvGrpSpPr>
                <p:cNvPr id="37" name="Group 152">
                  <a:extLst>
                    <a:ext uri="{FF2B5EF4-FFF2-40B4-BE49-F238E27FC236}">
                      <a16:creationId xmlns:a16="http://schemas.microsoft.com/office/drawing/2014/main" id="{B8626A82-40FF-49F1-A507-8D4644B06F66}"/>
                    </a:ext>
                  </a:extLst>
                </p:cNvPr>
                <p:cNvGrpSpPr>
                  <a:grpSpLocks/>
                </p:cNvGrpSpPr>
                <p:nvPr/>
              </p:nvGrpSpPr>
              <p:grpSpPr bwMode="auto">
                <a:xfrm>
                  <a:off x="5274" y="587"/>
                  <a:ext cx="461" cy="511"/>
                  <a:chOff x="5274" y="587"/>
                  <a:chExt cx="461" cy="511"/>
                </a:xfrm>
              </p:grpSpPr>
              <p:sp>
                <p:nvSpPr>
                  <p:cNvPr id="150" name="Oval 153">
                    <a:extLst>
                      <a:ext uri="{FF2B5EF4-FFF2-40B4-BE49-F238E27FC236}">
                        <a16:creationId xmlns:a16="http://schemas.microsoft.com/office/drawing/2014/main" id="{5737E36B-BCE5-4F4B-AE33-13F84EAC9863}"/>
                      </a:ext>
                    </a:extLst>
                  </p:cNvPr>
                  <p:cNvSpPr>
                    <a:spLocks noChangeArrowheads="1"/>
                  </p:cNvSpPr>
                  <p:nvPr/>
                </p:nvSpPr>
                <p:spPr bwMode="ltGray">
                  <a:xfrm>
                    <a:off x="5486"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51" name="Oval 154">
                    <a:extLst>
                      <a:ext uri="{FF2B5EF4-FFF2-40B4-BE49-F238E27FC236}">
                        <a16:creationId xmlns:a16="http://schemas.microsoft.com/office/drawing/2014/main" id="{923AB435-008F-4322-B24F-4DC736F07870}"/>
                      </a:ext>
                    </a:extLst>
                  </p:cNvPr>
                  <p:cNvSpPr>
                    <a:spLocks noChangeArrowheads="1"/>
                  </p:cNvSpPr>
                  <p:nvPr/>
                </p:nvSpPr>
                <p:spPr bwMode="ltGray">
                  <a:xfrm>
                    <a:off x="5274"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52" name="Oval 155">
                    <a:extLst>
                      <a:ext uri="{FF2B5EF4-FFF2-40B4-BE49-F238E27FC236}">
                        <a16:creationId xmlns:a16="http://schemas.microsoft.com/office/drawing/2014/main" id="{5CE67154-031F-4E3E-8C2C-CC6CA82464F8}"/>
                      </a:ext>
                    </a:extLst>
                  </p:cNvPr>
                  <p:cNvSpPr>
                    <a:spLocks noChangeArrowheads="1"/>
                  </p:cNvSpPr>
                  <p:nvPr/>
                </p:nvSpPr>
                <p:spPr bwMode="ltGray">
                  <a:xfrm>
                    <a:off x="5536"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53" name="Oval 156">
                    <a:extLst>
                      <a:ext uri="{FF2B5EF4-FFF2-40B4-BE49-F238E27FC236}">
                        <a16:creationId xmlns:a16="http://schemas.microsoft.com/office/drawing/2014/main" id="{D692CC5A-B688-418D-AF5E-D929163FF2DF}"/>
                      </a:ext>
                    </a:extLst>
                  </p:cNvPr>
                  <p:cNvSpPr>
                    <a:spLocks noChangeArrowheads="1"/>
                  </p:cNvSpPr>
                  <p:nvPr/>
                </p:nvSpPr>
                <p:spPr bwMode="ltGray">
                  <a:xfrm>
                    <a:off x="5486"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38" name="Group 157">
                  <a:extLst>
                    <a:ext uri="{FF2B5EF4-FFF2-40B4-BE49-F238E27FC236}">
                      <a16:creationId xmlns:a16="http://schemas.microsoft.com/office/drawing/2014/main" id="{3FCC5EC0-38D8-489F-8CC6-B89CEDB90E27}"/>
                    </a:ext>
                  </a:extLst>
                </p:cNvPr>
                <p:cNvGrpSpPr>
                  <a:grpSpLocks/>
                </p:cNvGrpSpPr>
                <p:nvPr/>
              </p:nvGrpSpPr>
              <p:grpSpPr bwMode="auto">
                <a:xfrm>
                  <a:off x="5222" y="587"/>
                  <a:ext cx="32" cy="511"/>
                  <a:chOff x="5222" y="587"/>
                  <a:chExt cx="32" cy="511"/>
                </a:xfrm>
              </p:grpSpPr>
              <p:sp>
                <p:nvSpPr>
                  <p:cNvPr id="148" name="Oval 158">
                    <a:extLst>
                      <a:ext uri="{FF2B5EF4-FFF2-40B4-BE49-F238E27FC236}">
                        <a16:creationId xmlns:a16="http://schemas.microsoft.com/office/drawing/2014/main" id="{EDED2551-3DB2-4352-B0C5-49E0C6EDB78C}"/>
                      </a:ext>
                    </a:extLst>
                  </p:cNvPr>
                  <p:cNvSpPr>
                    <a:spLocks noChangeArrowheads="1"/>
                  </p:cNvSpPr>
                  <p:nvPr/>
                </p:nvSpPr>
                <p:spPr bwMode="ltGray">
                  <a:xfrm>
                    <a:off x="5222" y="587"/>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9" name="Oval 159">
                    <a:extLst>
                      <a:ext uri="{FF2B5EF4-FFF2-40B4-BE49-F238E27FC236}">
                        <a16:creationId xmlns:a16="http://schemas.microsoft.com/office/drawing/2014/main" id="{2A9367B9-70A6-4627-828A-5DEDEB82CE94}"/>
                      </a:ext>
                    </a:extLst>
                  </p:cNvPr>
                  <p:cNvSpPr>
                    <a:spLocks noChangeArrowheads="1"/>
                  </p:cNvSpPr>
                  <p:nvPr/>
                </p:nvSpPr>
                <p:spPr bwMode="ltGray">
                  <a:xfrm>
                    <a:off x="5222" y="874"/>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39" name="Group 160">
                  <a:extLst>
                    <a:ext uri="{FF2B5EF4-FFF2-40B4-BE49-F238E27FC236}">
                      <a16:creationId xmlns:a16="http://schemas.microsoft.com/office/drawing/2014/main" id="{10797BBD-8A48-4F23-AA13-1B50330D31DA}"/>
                    </a:ext>
                  </a:extLst>
                </p:cNvPr>
                <p:cNvGrpSpPr>
                  <a:grpSpLocks/>
                </p:cNvGrpSpPr>
                <p:nvPr/>
              </p:nvGrpSpPr>
              <p:grpSpPr bwMode="auto">
                <a:xfrm>
                  <a:off x="4746" y="587"/>
                  <a:ext cx="462" cy="511"/>
                  <a:chOff x="4746" y="587"/>
                  <a:chExt cx="462" cy="511"/>
                </a:xfrm>
              </p:grpSpPr>
              <p:sp>
                <p:nvSpPr>
                  <p:cNvPr id="144" name="Oval 161">
                    <a:extLst>
                      <a:ext uri="{FF2B5EF4-FFF2-40B4-BE49-F238E27FC236}">
                        <a16:creationId xmlns:a16="http://schemas.microsoft.com/office/drawing/2014/main" id="{922C3562-23D8-4088-8FD3-A21AD42E1CDE}"/>
                      </a:ext>
                    </a:extLst>
                  </p:cNvPr>
                  <p:cNvSpPr>
                    <a:spLocks noChangeArrowheads="1"/>
                  </p:cNvSpPr>
                  <p:nvPr/>
                </p:nvSpPr>
                <p:spPr bwMode="ltGray">
                  <a:xfrm>
                    <a:off x="4959" y="587"/>
                    <a:ext cx="30"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5" name="Oval 162">
                    <a:extLst>
                      <a:ext uri="{FF2B5EF4-FFF2-40B4-BE49-F238E27FC236}">
                        <a16:creationId xmlns:a16="http://schemas.microsoft.com/office/drawing/2014/main" id="{8E476800-28F0-4526-97C4-6919DEC4F218}"/>
                      </a:ext>
                    </a:extLst>
                  </p:cNvPr>
                  <p:cNvSpPr>
                    <a:spLocks noChangeArrowheads="1"/>
                  </p:cNvSpPr>
                  <p:nvPr/>
                </p:nvSpPr>
                <p:spPr bwMode="ltGray">
                  <a:xfrm>
                    <a:off x="4746"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6" name="Oval 163">
                    <a:extLst>
                      <a:ext uri="{FF2B5EF4-FFF2-40B4-BE49-F238E27FC236}">
                        <a16:creationId xmlns:a16="http://schemas.microsoft.com/office/drawing/2014/main" id="{C3A662B0-F274-4182-942D-D8EB1953E0B3}"/>
                      </a:ext>
                    </a:extLst>
                  </p:cNvPr>
                  <p:cNvSpPr>
                    <a:spLocks noChangeArrowheads="1"/>
                  </p:cNvSpPr>
                  <p:nvPr/>
                </p:nvSpPr>
                <p:spPr bwMode="ltGray">
                  <a:xfrm>
                    <a:off x="5008"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7" name="Oval 164">
                    <a:extLst>
                      <a:ext uri="{FF2B5EF4-FFF2-40B4-BE49-F238E27FC236}">
                        <a16:creationId xmlns:a16="http://schemas.microsoft.com/office/drawing/2014/main" id="{69614D44-DA88-4B6C-9929-99129A6DDDC9}"/>
                      </a:ext>
                    </a:extLst>
                  </p:cNvPr>
                  <p:cNvSpPr>
                    <a:spLocks noChangeArrowheads="1"/>
                  </p:cNvSpPr>
                  <p:nvPr/>
                </p:nvSpPr>
                <p:spPr bwMode="ltGray">
                  <a:xfrm>
                    <a:off x="4959" y="874"/>
                    <a:ext cx="30"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0" name="Group 165">
                  <a:extLst>
                    <a:ext uri="{FF2B5EF4-FFF2-40B4-BE49-F238E27FC236}">
                      <a16:creationId xmlns:a16="http://schemas.microsoft.com/office/drawing/2014/main" id="{FA804876-758E-44DC-9860-F2849403EDF0}"/>
                    </a:ext>
                  </a:extLst>
                </p:cNvPr>
                <p:cNvGrpSpPr>
                  <a:grpSpLocks/>
                </p:cNvGrpSpPr>
                <p:nvPr/>
              </p:nvGrpSpPr>
              <p:grpSpPr bwMode="auto">
                <a:xfrm>
                  <a:off x="4694" y="587"/>
                  <a:ext cx="31" cy="511"/>
                  <a:chOff x="4694" y="587"/>
                  <a:chExt cx="31" cy="511"/>
                </a:xfrm>
              </p:grpSpPr>
              <p:sp>
                <p:nvSpPr>
                  <p:cNvPr id="142" name="Oval 166">
                    <a:extLst>
                      <a:ext uri="{FF2B5EF4-FFF2-40B4-BE49-F238E27FC236}">
                        <a16:creationId xmlns:a16="http://schemas.microsoft.com/office/drawing/2014/main" id="{244BEAAE-1127-4EA8-B48C-50D7215B6CB1}"/>
                      </a:ext>
                    </a:extLst>
                  </p:cNvPr>
                  <p:cNvSpPr>
                    <a:spLocks noChangeArrowheads="1"/>
                  </p:cNvSpPr>
                  <p:nvPr/>
                </p:nvSpPr>
                <p:spPr bwMode="ltGray">
                  <a:xfrm>
                    <a:off x="4694"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3" name="Oval 167">
                    <a:extLst>
                      <a:ext uri="{FF2B5EF4-FFF2-40B4-BE49-F238E27FC236}">
                        <a16:creationId xmlns:a16="http://schemas.microsoft.com/office/drawing/2014/main" id="{B9E81FA6-15F8-4ED7-A1F1-4DAA01E2243B}"/>
                      </a:ext>
                    </a:extLst>
                  </p:cNvPr>
                  <p:cNvSpPr>
                    <a:spLocks noChangeArrowheads="1"/>
                  </p:cNvSpPr>
                  <p:nvPr/>
                </p:nvSpPr>
                <p:spPr bwMode="ltGray">
                  <a:xfrm>
                    <a:off x="4694"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1" name="Group 168">
                  <a:extLst>
                    <a:ext uri="{FF2B5EF4-FFF2-40B4-BE49-F238E27FC236}">
                      <a16:creationId xmlns:a16="http://schemas.microsoft.com/office/drawing/2014/main" id="{A8EA7557-C8CE-419A-9BDE-EC9F48525DFE}"/>
                    </a:ext>
                  </a:extLst>
                </p:cNvPr>
                <p:cNvGrpSpPr>
                  <a:grpSpLocks/>
                </p:cNvGrpSpPr>
                <p:nvPr/>
              </p:nvGrpSpPr>
              <p:grpSpPr bwMode="auto">
                <a:xfrm>
                  <a:off x="4219" y="587"/>
                  <a:ext cx="461" cy="511"/>
                  <a:chOff x="4219" y="587"/>
                  <a:chExt cx="461" cy="511"/>
                </a:xfrm>
              </p:grpSpPr>
              <p:sp>
                <p:nvSpPr>
                  <p:cNvPr id="138" name="Oval 169">
                    <a:extLst>
                      <a:ext uri="{FF2B5EF4-FFF2-40B4-BE49-F238E27FC236}">
                        <a16:creationId xmlns:a16="http://schemas.microsoft.com/office/drawing/2014/main" id="{7EAD1736-0501-401B-89AF-DA82DE10660E}"/>
                      </a:ext>
                    </a:extLst>
                  </p:cNvPr>
                  <p:cNvSpPr>
                    <a:spLocks noChangeArrowheads="1"/>
                  </p:cNvSpPr>
                  <p:nvPr/>
                </p:nvSpPr>
                <p:spPr bwMode="ltGray">
                  <a:xfrm>
                    <a:off x="4431"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9" name="Oval 170">
                    <a:extLst>
                      <a:ext uri="{FF2B5EF4-FFF2-40B4-BE49-F238E27FC236}">
                        <a16:creationId xmlns:a16="http://schemas.microsoft.com/office/drawing/2014/main" id="{05387BD1-DEED-45EF-BD14-FA717E7E18E1}"/>
                      </a:ext>
                    </a:extLst>
                  </p:cNvPr>
                  <p:cNvSpPr>
                    <a:spLocks noChangeArrowheads="1"/>
                  </p:cNvSpPr>
                  <p:nvPr/>
                </p:nvSpPr>
                <p:spPr bwMode="ltGray">
                  <a:xfrm>
                    <a:off x="4219"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0" name="Oval 171">
                    <a:extLst>
                      <a:ext uri="{FF2B5EF4-FFF2-40B4-BE49-F238E27FC236}">
                        <a16:creationId xmlns:a16="http://schemas.microsoft.com/office/drawing/2014/main" id="{2D138882-ACFB-4896-8E27-BAA17C86BF11}"/>
                      </a:ext>
                    </a:extLst>
                  </p:cNvPr>
                  <p:cNvSpPr>
                    <a:spLocks noChangeArrowheads="1"/>
                  </p:cNvSpPr>
                  <p:nvPr/>
                </p:nvSpPr>
                <p:spPr bwMode="ltGray">
                  <a:xfrm>
                    <a:off x="4481"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1" name="Oval 172">
                    <a:extLst>
                      <a:ext uri="{FF2B5EF4-FFF2-40B4-BE49-F238E27FC236}">
                        <a16:creationId xmlns:a16="http://schemas.microsoft.com/office/drawing/2014/main" id="{7DAA91AE-C6A3-4CC8-BDC8-0A93E3977FC3}"/>
                      </a:ext>
                    </a:extLst>
                  </p:cNvPr>
                  <p:cNvSpPr>
                    <a:spLocks noChangeArrowheads="1"/>
                  </p:cNvSpPr>
                  <p:nvPr/>
                </p:nvSpPr>
                <p:spPr bwMode="ltGray">
                  <a:xfrm>
                    <a:off x="4431"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2" name="Group 173">
                  <a:extLst>
                    <a:ext uri="{FF2B5EF4-FFF2-40B4-BE49-F238E27FC236}">
                      <a16:creationId xmlns:a16="http://schemas.microsoft.com/office/drawing/2014/main" id="{81148B21-4340-4ECD-83B4-313651403701}"/>
                    </a:ext>
                  </a:extLst>
                </p:cNvPr>
                <p:cNvGrpSpPr>
                  <a:grpSpLocks/>
                </p:cNvGrpSpPr>
                <p:nvPr/>
              </p:nvGrpSpPr>
              <p:grpSpPr bwMode="auto">
                <a:xfrm>
                  <a:off x="4167" y="587"/>
                  <a:ext cx="31" cy="511"/>
                  <a:chOff x="4167" y="587"/>
                  <a:chExt cx="31" cy="511"/>
                </a:xfrm>
              </p:grpSpPr>
              <p:sp>
                <p:nvSpPr>
                  <p:cNvPr id="136" name="Oval 174">
                    <a:extLst>
                      <a:ext uri="{FF2B5EF4-FFF2-40B4-BE49-F238E27FC236}">
                        <a16:creationId xmlns:a16="http://schemas.microsoft.com/office/drawing/2014/main" id="{04C63FFF-7EFE-41C1-86BA-7001C69B9088}"/>
                      </a:ext>
                    </a:extLst>
                  </p:cNvPr>
                  <p:cNvSpPr>
                    <a:spLocks noChangeArrowheads="1"/>
                  </p:cNvSpPr>
                  <p:nvPr/>
                </p:nvSpPr>
                <p:spPr bwMode="ltGray">
                  <a:xfrm>
                    <a:off x="4167"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7" name="Oval 175">
                    <a:extLst>
                      <a:ext uri="{FF2B5EF4-FFF2-40B4-BE49-F238E27FC236}">
                        <a16:creationId xmlns:a16="http://schemas.microsoft.com/office/drawing/2014/main" id="{B1B3A61A-77F7-4EF1-8548-8666D79139CF}"/>
                      </a:ext>
                    </a:extLst>
                  </p:cNvPr>
                  <p:cNvSpPr>
                    <a:spLocks noChangeArrowheads="1"/>
                  </p:cNvSpPr>
                  <p:nvPr/>
                </p:nvSpPr>
                <p:spPr bwMode="ltGray">
                  <a:xfrm>
                    <a:off x="4167"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3" name="Group 176">
                  <a:extLst>
                    <a:ext uri="{FF2B5EF4-FFF2-40B4-BE49-F238E27FC236}">
                      <a16:creationId xmlns:a16="http://schemas.microsoft.com/office/drawing/2014/main" id="{1583B830-5493-4A32-9047-2670B9994D98}"/>
                    </a:ext>
                  </a:extLst>
                </p:cNvPr>
                <p:cNvGrpSpPr>
                  <a:grpSpLocks/>
                </p:cNvGrpSpPr>
                <p:nvPr/>
              </p:nvGrpSpPr>
              <p:grpSpPr bwMode="auto">
                <a:xfrm>
                  <a:off x="3691" y="587"/>
                  <a:ext cx="462" cy="511"/>
                  <a:chOff x="3691" y="587"/>
                  <a:chExt cx="462" cy="511"/>
                </a:xfrm>
              </p:grpSpPr>
              <p:sp>
                <p:nvSpPr>
                  <p:cNvPr id="132" name="Oval 177">
                    <a:extLst>
                      <a:ext uri="{FF2B5EF4-FFF2-40B4-BE49-F238E27FC236}">
                        <a16:creationId xmlns:a16="http://schemas.microsoft.com/office/drawing/2014/main" id="{EEAC959B-5E54-4590-B2D2-3121B97DF568}"/>
                      </a:ext>
                    </a:extLst>
                  </p:cNvPr>
                  <p:cNvSpPr>
                    <a:spLocks noChangeArrowheads="1"/>
                  </p:cNvSpPr>
                  <p:nvPr/>
                </p:nvSpPr>
                <p:spPr bwMode="ltGray">
                  <a:xfrm>
                    <a:off x="3904"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3" name="Oval 178">
                    <a:extLst>
                      <a:ext uri="{FF2B5EF4-FFF2-40B4-BE49-F238E27FC236}">
                        <a16:creationId xmlns:a16="http://schemas.microsoft.com/office/drawing/2014/main" id="{9E92D2A1-05E5-4C04-94BE-D4E36CD1EC68}"/>
                      </a:ext>
                    </a:extLst>
                  </p:cNvPr>
                  <p:cNvSpPr>
                    <a:spLocks noChangeArrowheads="1"/>
                  </p:cNvSpPr>
                  <p:nvPr/>
                </p:nvSpPr>
                <p:spPr bwMode="ltGray">
                  <a:xfrm>
                    <a:off x="3691"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4" name="Oval 179">
                    <a:extLst>
                      <a:ext uri="{FF2B5EF4-FFF2-40B4-BE49-F238E27FC236}">
                        <a16:creationId xmlns:a16="http://schemas.microsoft.com/office/drawing/2014/main" id="{1B88750B-7DFD-476C-9BA8-E20F9FE0AA43}"/>
                      </a:ext>
                    </a:extLst>
                  </p:cNvPr>
                  <p:cNvSpPr>
                    <a:spLocks noChangeArrowheads="1"/>
                  </p:cNvSpPr>
                  <p:nvPr/>
                </p:nvSpPr>
                <p:spPr bwMode="ltGray">
                  <a:xfrm>
                    <a:off x="3953"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5" name="Oval 180">
                    <a:extLst>
                      <a:ext uri="{FF2B5EF4-FFF2-40B4-BE49-F238E27FC236}">
                        <a16:creationId xmlns:a16="http://schemas.microsoft.com/office/drawing/2014/main" id="{E60B58E9-0A12-483A-BCAE-D3E80CEF66BF}"/>
                      </a:ext>
                    </a:extLst>
                  </p:cNvPr>
                  <p:cNvSpPr>
                    <a:spLocks noChangeArrowheads="1"/>
                  </p:cNvSpPr>
                  <p:nvPr/>
                </p:nvSpPr>
                <p:spPr bwMode="ltGray">
                  <a:xfrm>
                    <a:off x="3904"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4" name="Group 181">
                  <a:extLst>
                    <a:ext uri="{FF2B5EF4-FFF2-40B4-BE49-F238E27FC236}">
                      <a16:creationId xmlns:a16="http://schemas.microsoft.com/office/drawing/2014/main" id="{1271E865-12F2-47AF-8830-A8A594B63BB6}"/>
                    </a:ext>
                  </a:extLst>
                </p:cNvPr>
                <p:cNvGrpSpPr>
                  <a:grpSpLocks/>
                </p:cNvGrpSpPr>
                <p:nvPr/>
              </p:nvGrpSpPr>
              <p:grpSpPr bwMode="auto">
                <a:xfrm>
                  <a:off x="3640" y="587"/>
                  <a:ext cx="31" cy="511"/>
                  <a:chOff x="3640" y="587"/>
                  <a:chExt cx="31" cy="511"/>
                </a:xfrm>
              </p:grpSpPr>
              <p:sp>
                <p:nvSpPr>
                  <p:cNvPr id="130" name="Oval 182">
                    <a:extLst>
                      <a:ext uri="{FF2B5EF4-FFF2-40B4-BE49-F238E27FC236}">
                        <a16:creationId xmlns:a16="http://schemas.microsoft.com/office/drawing/2014/main" id="{D407DC2A-1EFD-48E2-BD02-2040CCB910DD}"/>
                      </a:ext>
                    </a:extLst>
                  </p:cNvPr>
                  <p:cNvSpPr>
                    <a:spLocks noChangeArrowheads="1"/>
                  </p:cNvSpPr>
                  <p:nvPr/>
                </p:nvSpPr>
                <p:spPr bwMode="ltGray">
                  <a:xfrm>
                    <a:off x="3640"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1" name="Oval 183">
                    <a:extLst>
                      <a:ext uri="{FF2B5EF4-FFF2-40B4-BE49-F238E27FC236}">
                        <a16:creationId xmlns:a16="http://schemas.microsoft.com/office/drawing/2014/main" id="{C21C183E-8BB3-48A9-951C-0F9053C820CF}"/>
                      </a:ext>
                    </a:extLst>
                  </p:cNvPr>
                  <p:cNvSpPr>
                    <a:spLocks noChangeArrowheads="1"/>
                  </p:cNvSpPr>
                  <p:nvPr/>
                </p:nvSpPr>
                <p:spPr bwMode="ltGray">
                  <a:xfrm>
                    <a:off x="3640"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5" name="Group 184">
                  <a:extLst>
                    <a:ext uri="{FF2B5EF4-FFF2-40B4-BE49-F238E27FC236}">
                      <a16:creationId xmlns:a16="http://schemas.microsoft.com/office/drawing/2014/main" id="{FB2C736E-F167-40BD-8F55-0470B8FE8957}"/>
                    </a:ext>
                  </a:extLst>
                </p:cNvPr>
                <p:cNvGrpSpPr>
                  <a:grpSpLocks/>
                </p:cNvGrpSpPr>
                <p:nvPr/>
              </p:nvGrpSpPr>
              <p:grpSpPr bwMode="auto">
                <a:xfrm>
                  <a:off x="3164" y="587"/>
                  <a:ext cx="461" cy="511"/>
                  <a:chOff x="3164" y="587"/>
                  <a:chExt cx="461" cy="511"/>
                </a:xfrm>
              </p:grpSpPr>
              <p:sp>
                <p:nvSpPr>
                  <p:cNvPr id="126" name="Oval 185">
                    <a:extLst>
                      <a:ext uri="{FF2B5EF4-FFF2-40B4-BE49-F238E27FC236}">
                        <a16:creationId xmlns:a16="http://schemas.microsoft.com/office/drawing/2014/main" id="{FEACA8B0-1517-4360-9981-272E73461B38}"/>
                      </a:ext>
                    </a:extLst>
                  </p:cNvPr>
                  <p:cNvSpPr>
                    <a:spLocks noChangeArrowheads="1"/>
                  </p:cNvSpPr>
                  <p:nvPr/>
                </p:nvSpPr>
                <p:spPr bwMode="ltGray">
                  <a:xfrm>
                    <a:off x="3376" y="587"/>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7" name="Oval 186">
                    <a:extLst>
                      <a:ext uri="{FF2B5EF4-FFF2-40B4-BE49-F238E27FC236}">
                        <a16:creationId xmlns:a16="http://schemas.microsoft.com/office/drawing/2014/main" id="{003D7D9B-F5FB-4451-B825-3E737062CCDF}"/>
                      </a:ext>
                    </a:extLst>
                  </p:cNvPr>
                  <p:cNvSpPr>
                    <a:spLocks noChangeArrowheads="1"/>
                  </p:cNvSpPr>
                  <p:nvPr/>
                </p:nvSpPr>
                <p:spPr bwMode="ltGray">
                  <a:xfrm>
                    <a:off x="3164"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8" name="Oval 187">
                    <a:extLst>
                      <a:ext uri="{FF2B5EF4-FFF2-40B4-BE49-F238E27FC236}">
                        <a16:creationId xmlns:a16="http://schemas.microsoft.com/office/drawing/2014/main" id="{CC12D6CB-76CF-4053-A9B1-F1C53D3F2B97}"/>
                      </a:ext>
                    </a:extLst>
                  </p:cNvPr>
                  <p:cNvSpPr>
                    <a:spLocks noChangeArrowheads="1"/>
                  </p:cNvSpPr>
                  <p:nvPr/>
                </p:nvSpPr>
                <p:spPr bwMode="ltGray">
                  <a:xfrm>
                    <a:off x="3426"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9" name="Oval 188">
                    <a:extLst>
                      <a:ext uri="{FF2B5EF4-FFF2-40B4-BE49-F238E27FC236}">
                        <a16:creationId xmlns:a16="http://schemas.microsoft.com/office/drawing/2014/main" id="{D1DD95DE-316D-4A51-8063-CD89EB201C26}"/>
                      </a:ext>
                    </a:extLst>
                  </p:cNvPr>
                  <p:cNvSpPr>
                    <a:spLocks noChangeArrowheads="1"/>
                  </p:cNvSpPr>
                  <p:nvPr/>
                </p:nvSpPr>
                <p:spPr bwMode="ltGray">
                  <a:xfrm>
                    <a:off x="3376" y="874"/>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6" name="Group 189">
                  <a:extLst>
                    <a:ext uri="{FF2B5EF4-FFF2-40B4-BE49-F238E27FC236}">
                      <a16:creationId xmlns:a16="http://schemas.microsoft.com/office/drawing/2014/main" id="{1D9D5F7D-2F36-4169-BD4F-DE3423314C7A}"/>
                    </a:ext>
                  </a:extLst>
                </p:cNvPr>
                <p:cNvGrpSpPr>
                  <a:grpSpLocks/>
                </p:cNvGrpSpPr>
                <p:nvPr/>
              </p:nvGrpSpPr>
              <p:grpSpPr bwMode="auto">
                <a:xfrm>
                  <a:off x="3113" y="587"/>
                  <a:ext cx="31" cy="511"/>
                  <a:chOff x="3113" y="587"/>
                  <a:chExt cx="31" cy="511"/>
                </a:xfrm>
              </p:grpSpPr>
              <p:sp>
                <p:nvSpPr>
                  <p:cNvPr id="124" name="Oval 190">
                    <a:extLst>
                      <a:ext uri="{FF2B5EF4-FFF2-40B4-BE49-F238E27FC236}">
                        <a16:creationId xmlns:a16="http://schemas.microsoft.com/office/drawing/2014/main" id="{18E143FE-5838-4759-9FA8-A83290010EAC}"/>
                      </a:ext>
                    </a:extLst>
                  </p:cNvPr>
                  <p:cNvSpPr>
                    <a:spLocks noChangeArrowheads="1"/>
                  </p:cNvSpPr>
                  <p:nvPr/>
                </p:nvSpPr>
                <p:spPr bwMode="ltGray">
                  <a:xfrm>
                    <a:off x="3113"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5" name="Oval 191">
                    <a:extLst>
                      <a:ext uri="{FF2B5EF4-FFF2-40B4-BE49-F238E27FC236}">
                        <a16:creationId xmlns:a16="http://schemas.microsoft.com/office/drawing/2014/main" id="{C3084159-9808-4B63-ADC5-623FF060505C}"/>
                      </a:ext>
                    </a:extLst>
                  </p:cNvPr>
                  <p:cNvSpPr>
                    <a:spLocks noChangeArrowheads="1"/>
                  </p:cNvSpPr>
                  <p:nvPr/>
                </p:nvSpPr>
                <p:spPr bwMode="ltGray">
                  <a:xfrm>
                    <a:off x="3113"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7" name="Group 192">
                  <a:extLst>
                    <a:ext uri="{FF2B5EF4-FFF2-40B4-BE49-F238E27FC236}">
                      <a16:creationId xmlns:a16="http://schemas.microsoft.com/office/drawing/2014/main" id="{8F1FE3A4-8139-4E44-A6EF-AF37878C6917}"/>
                    </a:ext>
                  </a:extLst>
                </p:cNvPr>
                <p:cNvGrpSpPr>
                  <a:grpSpLocks/>
                </p:cNvGrpSpPr>
                <p:nvPr/>
              </p:nvGrpSpPr>
              <p:grpSpPr bwMode="auto">
                <a:xfrm>
                  <a:off x="2636" y="587"/>
                  <a:ext cx="462" cy="511"/>
                  <a:chOff x="2636" y="587"/>
                  <a:chExt cx="462" cy="511"/>
                </a:xfrm>
              </p:grpSpPr>
              <p:sp>
                <p:nvSpPr>
                  <p:cNvPr id="120" name="Oval 193">
                    <a:extLst>
                      <a:ext uri="{FF2B5EF4-FFF2-40B4-BE49-F238E27FC236}">
                        <a16:creationId xmlns:a16="http://schemas.microsoft.com/office/drawing/2014/main" id="{4E5CB288-74C2-4500-B64A-EEF6DF8DE3DA}"/>
                      </a:ext>
                    </a:extLst>
                  </p:cNvPr>
                  <p:cNvSpPr>
                    <a:spLocks noChangeArrowheads="1"/>
                  </p:cNvSpPr>
                  <p:nvPr/>
                </p:nvSpPr>
                <p:spPr bwMode="ltGray">
                  <a:xfrm>
                    <a:off x="2849" y="587"/>
                    <a:ext cx="30"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1" name="Oval 194">
                    <a:extLst>
                      <a:ext uri="{FF2B5EF4-FFF2-40B4-BE49-F238E27FC236}">
                        <a16:creationId xmlns:a16="http://schemas.microsoft.com/office/drawing/2014/main" id="{0DE0219E-C4F7-460E-87FD-1D9D4BCC90BE}"/>
                      </a:ext>
                    </a:extLst>
                  </p:cNvPr>
                  <p:cNvSpPr>
                    <a:spLocks noChangeArrowheads="1"/>
                  </p:cNvSpPr>
                  <p:nvPr/>
                </p:nvSpPr>
                <p:spPr bwMode="ltGray">
                  <a:xfrm>
                    <a:off x="2636"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2" name="Oval 195">
                    <a:extLst>
                      <a:ext uri="{FF2B5EF4-FFF2-40B4-BE49-F238E27FC236}">
                        <a16:creationId xmlns:a16="http://schemas.microsoft.com/office/drawing/2014/main" id="{2F16E704-E7EF-486E-BD73-3196171E9945}"/>
                      </a:ext>
                    </a:extLst>
                  </p:cNvPr>
                  <p:cNvSpPr>
                    <a:spLocks noChangeArrowheads="1"/>
                  </p:cNvSpPr>
                  <p:nvPr/>
                </p:nvSpPr>
                <p:spPr bwMode="ltGray">
                  <a:xfrm>
                    <a:off x="2898"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3" name="Oval 196">
                    <a:extLst>
                      <a:ext uri="{FF2B5EF4-FFF2-40B4-BE49-F238E27FC236}">
                        <a16:creationId xmlns:a16="http://schemas.microsoft.com/office/drawing/2014/main" id="{282F295C-1CCB-4247-A3CC-44D1C180C704}"/>
                      </a:ext>
                    </a:extLst>
                  </p:cNvPr>
                  <p:cNvSpPr>
                    <a:spLocks noChangeArrowheads="1"/>
                  </p:cNvSpPr>
                  <p:nvPr/>
                </p:nvSpPr>
                <p:spPr bwMode="ltGray">
                  <a:xfrm>
                    <a:off x="2849" y="874"/>
                    <a:ext cx="30"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8" name="Group 197">
                  <a:extLst>
                    <a:ext uri="{FF2B5EF4-FFF2-40B4-BE49-F238E27FC236}">
                      <a16:creationId xmlns:a16="http://schemas.microsoft.com/office/drawing/2014/main" id="{B92C8B22-8EB2-49B5-8F5F-2AE58B5B7525}"/>
                    </a:ext>
                  </a:extLst>
                </p:cNvPr>
                <p:cNvGrpSpPr>
                  <a:grpSpLocks/>
                </p:cNvGrpSpPr>
                <p:nvPr/>
              </p:nvGrpSpPr>
              <p:grpSpPr bwMode="auto">
                <a:xfrm>
                  <a:off x="2585" y="587"/>
                  <a:ext cx="31" cy="511"/>
                  <a:chOff x="2585" y="587"/>
                  <a:chExt cx="31" cy="511"/>
                </a:xfrm>
              </p:grpSpPr>
              <p:sp>
                <p:nvSpPr>
                  <p:cNvPr id="118" name="Oval 198">
                    <a:extLst>
                      <a:ext uri="{FF2B5EF4-FFF2-40B4-BE49-F238E27FC236}">
                        <a16:creationId xmlns:a16="http://schemas.microsoft.com/office/drawing/2014/main" id="{605B984F-65DB-4A67-9662-B386A67F5597}"/>
                      </a:ext>
                    </a:extLst>
                  </p:cNvPr>
                  <p:cNvSpPr>
                    <a:spLocks noChangeArrowheads="1"/>
                  </p:cNvSpPr>
                  <p:nvPr/>
                </p:nvSpPr>
                <p:spPr bwMode="ltGray">
                  <a:xfrm>
                    <a:off x="2585"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9" name="Oval 199">
                    <a:extLst>
                      <a:ext uri="{FF2B5EF4-FFF2-40B4-BE49-F238E27FC236}">
                        <a16:creationId xmlns:a16="http://schemas.microsoft.com/office/drawing/2014/main" id="{CB5DC0FD-81FC-479A-8491-E37612BADEF8}"/>
                      </a:ext>
                    </a:extLst>
                  </p:cNvPr>
                  <p:cNvSpPr>
                    <a:spLocks noChangeArrowheads="1"/>
                  </p:cNvSpPr>
                  <p:nvPr/>
                </p:nvSpPr>
                <p:spPr bwMode="ltGray">
                  <a:xfrm>
                    <a:off x="2585"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9" name="Group 200">
                  <a:extLst>
                    <a:ext uri="{FF2B5EF4-FFF2-40B4-BE49-F238E27FC236}">
                      <a16:creationId xmlns:a16="http://schemas.microsoft.com/office/drawing/2014/main" id="{CD935DBB-BB89-4329-A7EF-4B9FC42D2B7F}"/>
                    </a:ext>
                  </a:extLst>
                </p:cNvPr>
                <p:cNvGrpSpPr>
                  <a:grpSpLocks/>
                </p:cNvGrpSpPr>
                <p:nvPr/>
              </p:nvGrpSpPr>
              <p:grpSpPr bwMode="auto">
                <a:xfrm>
                  <a:off x="2109" y="587"/>
                  <a:ext cx="461" cy="511"/>
                  <a:chOff x="2109" y="587"/>
                  <a:chExt cx="461" cy="511"/>
                </a:xfrm>
              </p:grpSpPr>
              <p:sp>
                <p:nvSpPr>
                  <p:cNvPr id="114" name="Oval 201">
                    <a:extLst>
                      <a:ext uri="{FF2B5EF4-FFF2-40B4-BE49-F238E27FC236}">
                        <a16:creationId xmlns:a16="http://schemas.microsoft.com/office/drawing/2014/main" id="{D6390D1F-7DFE-4961-807E-3D12545B292D}"/>
                      </a:ext>
                    </a:extLst>
                  </p:cNvPr>
                  <p:cNvSpPr>
                    <a:spLocks noChangeArrowheads="1"/>
                  </p:cNvSpPr>
                  <p:nvPr/>
                </p:nvSpPr>
                <p:spPr bwMode="ltGray">
                  <a:xfrm>
                    <a:off x="2321"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5" name="Oval 202">
                    <a:extLst>
                      <a:ext uri="{FF2B5EF4-FFF2-40B4-BE49-F238E27FC236}">
                        <a16:creationId xmlns:a16="http://schemas.microsoft.com/office/drawing/2014/main" id="{FA28A273-4C40-4A44-BBD4-106E9B6D00A9}"/>
                      </a:ext>
                    </a:extLst>
                  </p:cNvPr>
                  <p:cNvSpPr>
                    <a:spLocks noChangeArrowheads="1"/>
                  </p:cNvSpPr>
                  <p:nvPr/>
                </p:nvSpPr>
                <p:spPr bwMode="ltGray">
                  <a:xfrm>
                    <a:off x="2109"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6" name="Oval 203">
                    <a:extLst>
                      <a:ext uri="{FF2B5EF4-FFF2-40B4-BE49-F238E27FC236}">
                        <a16:creationId xmlns:a16="http://schemas.microsoft.com/office/drawing/2014/main" id="{685FDA83-7732-44DD-993A-FC4E7AC7782A}"/>
                      </a:ext>
                    </a:extLst>
                  </p:cNvPr>
                  <p:cNvSpPr>
                    <a:spLocks noChangeArrowheads="1"/>
                  </p:cNvSpPr>
                  <p:nvPr/>
                </p:nvSpPr>
                <p:spPr bwMode="ltGray">
                  <a:xfrm>
                    <a:off x="2371"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7" name="Oval 204">
                    <a:extLst>
                      <a:ext uri="{FF2B5EF4-FFF2-40B4-BE49-F238E27FC236}">
                        <a16:creationId xmlns:a16="http://schemas.microsoft.com/office/drawing/2014/main" id="{A95E1ABB-18A0-43E0-8668-7C2938F818D0}"/>
                      </a:ext>
                    </a:extLst>
                  </p:cNvPr>
                  <p:cNvSpPr>
                    <a:spLocks noChangeArrowheads="1"/>
                  </p:cNvSpPr>
                  <p:nvPr/>
                </p:nvSpPr>
                <p:spPr bwMode="ltGray">
                  <a:xfrm>
                    <a:off x="2321"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0" name="Group 205">
                  <a:extLst>
                    <a:ext uri="{FF2B5EF4-FFF2-40B4-BE49-F238E27FC236}">
                      <a16:creationId xmlns:a16="http://schemas.microsoft.com/office/drawing/2014/main" id="{66977EF0-FD46-477A-8D28-844AFFE295E5}"/>
                    </a:ext>
                  </a:extLst>
                </p:cNvPr>
                <p:cNvGrpSpPr>
                  <a:grpSpLocks/>
                </p:cNvGrpSpPr>
                <p:nvPr/>
              </p:nvGrpSpPr>
              <p:grpSpPr bwMode="auto">
                <a:xfrm>
                  <a:off x="2058" y="587"/>
                  <a:ext cx="31" cy="511"/>
                  <a:chOff x="2058" y="587"/>
                  <a:chExt cx="31" cy="511"/>
                </a:xfrm>
              </p:grpSpPr>
              <p:sp>
                <p:nvSpPr>
                  <p:cNvPr id="112" name="Oval 206">
                    <a:extLst>
                      <a:ext uri="{FF2B5EF4-FFF2-40B4-BE49-F238E27FC236}">
                        <a16:creationId xmlns:a16="http://schemas.microsoft.com/office/drawing/2014/main" id="{99DAF003-1375-4C71-A0C3-3953C9C25003}"/>
                      </a:ext>
                    </a:extLst>
                  </p:cNvPr>
                  <p:cNvSpPr>
                    <a:spLocks noChangeArrowheads="1"/>
                  </p:cNvSpPr>
                  <p:nvPr/>
                </p:nvSpPr>
                <p:spPr bwMode="ltGray">
                  <a:xfrm>
                    <a:off x="2058"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3" name="Oval 207">
                    <a:extLst>
                      <a:ext uri="{FF2B5EF4-FFF2-40B4-BE49-F238E27FC236}">
                        <a16:creationId xmlns:a16="http://schemas.microsoft.com/office/drawing/2014/main" id="{E5D17BC3-F427-4D7C-98A1-FB12B9CF16D4}"/>
                      </a:ext>
                    </a:extLst>
                  </p:cNvPr>
                  <p:cNvSpPr>
                    <a:spLocks noChangeArrowheads="1"/>
                  </p:cNvSpPr>
                  <p:nvPr/>
                </p:nvSpPr>
                <p:spPr bwMode="ltGray">
                  <a:xfrm>
                    <a:off x="2058"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1" name="Group 208">
                  <a:extLst>
                    <a:ext uri="{FF2B5EF4-FFF2-40B4-BE49-F238E27FC236}">
                      <a16:creationId xmlns:a16="http://schemas.microsoft.com/office/drawing/2014/main" id="{084F21BD-4D78-4F1B-B246-B66CEF3B9B2C}"/>
                    </a:ext>
                  </a:extLst>
                </p:cNvPr>
                <p:cNvGrpSpPr>
                  <a:grpSpLocks/>
                </p:cNvGrpSpPr>
                <p:nvPr/>
              </p:nvGrpSpPr>
              <p:grpSpPr bwMode="auto">
                <a:xfrm>
                  <a:off x="1581" y="587"/>
                  <a:ext cx="462" cy="511"/>
                  <a:chOff x="1581" y="587"/>
                  <a:chExt cx="462" cy="511"/>
                </a:xfrm>
              </p:grpSpPr>
              <p:sp>
                <p:nvSpPr>
                  <p:cNvPr id="108" name="Oval 209">
                    <a:extLst>
                      <a:ext uri="{FF2B5EF4-FFF2-40B4-BE49-F238E27FC236}">
                        <a16:creationId xmlns:a16="http://schemas.microsoft.com/office/drawing/2014/main" id="{45B72EAD-AC78-4136-BA94-AD9B9C72CB71}"/>
                      </a:ext>
                    </a:extLst>
                  </p:cNvPr>
                  <p:cNvSpPr>
                    <a:spLocks noChangeArrowheads="1"/>
                  </p:cNvSpPr>
                  <p:nvPr/>
                </p:nvSpPr>
                <p:spPr bwMode="ltGray">
                  <a:xfrm>
                    <a:off x="1794"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9" name="Oval 210">
                    <a:extLst>
                      <a:ext uri="{FF2B5EF4-FFF2-40B4-BE49-F238E27FC236}">
                        <a16:creationId xmlns:a16="http://schemas.microsoft.com/office/drawing/2014/main" id="{333C028B-E57B-494E-869D-361264321F88}"/>
                      </a:ext>
                    </a:extLst>
                  </p:cNvPr>
                  <p:cNvSpPr>
                    <a:spLocks noChangeArrowheads="1"/>
                  </p:cNvSpPr>
                  <p:nvPr/>
                </p:nvSpPr>
                <p:spPr bwMode="ltGray">
                  <a:xfrm>
                    <a:off x="1581"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0" name="Oval 211">
                    <a:extLst>
                      <a:ext uri="{FF2B5EF4-FFF2-40B4-BE49-F238E27FC236}">
                        <a16:creationId xmlns:a16="http://schemas.microsoft.com/office/drawing/2014/main" id="{BDFB17F9-F346-412E-AD63-B8F2864EA802}"/>
                      </a:ext>
                    </a:extLst>
                  </p:cNvPr>
                  <p:cNvSpPr>
                    <a:spLocks noChangeArrowheads="1"/>
                  </p:cNvSpPr>
                  <p:nvPr/>
                </p:nvSpPr>
                <p:spPr bwMode="ltGray">
                  <a:xfrm>
                    <a:off x="1843"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1" name="Oval 212">
                    <a:extLst>
                      <a:ext uri="{FF2B5EF4-FFF2-40B4-BE49-F238E27FC236}">
                        <a16:creationId xmlns:a16="http://schemas.microsoft.com/office/drawing/2014/main" id="{B498046A-879D-467A-80D0-82217BF13279}"/>
                      </a:ext>
                    </a:extLst>
                  </p:cNvPr>
                  <p:cNvSpPr>
                    <a:spLocks noChangeArrowheads="1"/>
                  </p:cNvSpPr>
                  <p:nvPr/>
                </p:nvSpPr>
                <p:spPr bwMode="ltGray">
                  <a:xfrm>
                    <a:off x="1794"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2" name="Group 213">
                  <a:extLst>
                    <a:ext uri="{FF2B5EF4-FFF2-40B4-BE49-F238E27FC236}">
                      <a16:creationId xmlns:a16="http://schemas.microsoft.com/office/drawing/2014/main" id="{F74B86FF-65E6-4E62-AB86-E334A25CFC1D}"/>
                    </a:ext>
                  </a:extLst>
                </p:cNvPr>
                <p:cNvGrpSpPr>
                  <a:grpSpLocks/>
                </p:cNvGrpSpPr>
                <p:nvPr/>
              </p:nvGrpSpPr>
              <p:grpSpPr bwMode="auto">
                <a:xfrm>
                  <a:off x="1531" y="587"/>
                  <a:ext cx="31" cy="511"/>
                  <a:chOff x="1531" y="587"/>
                  <a:chExt cx="31" cy="511"/>
                </a:xfrm>
              </p:grpSpPr>
              <p:sp>
                <p:nvSpPr>
                  <p:cNvPr id="106" name="Oval 214">
                    <a:extLst>
                      <a:ext uri="{FF2B5EF4-FFF2-40B4-BE49-F238E27FC236}">
                        <a16:creationId xmlns:a16="http://schemas.microsoft.com/office/drawing/2014/main" id="{0184A982-7035-4A44-94A1-CBF5E7C3D3D8}"/>
                      </a:ext>
                    </a:extLst>
                  </p:cNvPr>
                  <p:cNvSpPr>
                    <a:spLocks noChangeArrowheads="1"/>
                  </p:cNvSpPr>
                  <p:nvPr/>
                </p:nvSpPr>
                <p:spPr bwMode="ltGray">
                  <a:xfrm>
                    <a:off x="1531"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7" name="Oval 215">
                    <a:extLst>
                      <a:ext uri="{FF2B5EF4-FFF2-40B4-BE49-F238E27FC236}">
                        <a16:creationId xmlns:a16="http://schemas.microsoft.com/office/drawing/2014/main" id="{829015F9-FB02-4849-8A54-2D6151C64748}"/>
                      </a:ext>
                    </a:extLst>
                  </p:cNvPr>
                  <p:cNvSpPr>
                    <a:spLocks noChangeArrowheads="1"/>
                  </p:cNvSpPr>
                  <p:nvPr/>
                </p:nvSpPr>
                <p:spPr bwMode="ltGray">
                  <a:xfrm>
                    <a:off x="1531"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3" name="Group 216">
                  <a:extLst>
                    <a:ext uri="{FF2B5EF4-FFF2-40B4-BE49-F238E27FC236}">
                      <a16:creationId xmlns:a16="http://schemas.microsoft.com/office/drawing/2014/main" id="{F5F32D66-5A01-499F-A419-FF208244C169}"/>
                    </a:ext>
                  </a:extLst>
                </p:cNvPr>
                <p:cNvGrpSpPr>
                  <a:grpSpLocks/>
                </p:cNvGrpSpPr>
                <p:nvPr/>
              </p:nvGrpSpPr>
              <p:grpSpPr bwMode="auto">
                <a:xfrm>
                  <a:off x="1054" y="587"/>
                  <a:ext cx="461" cy="511"/>
                  <a:chOff x="1054" y="587"/>
                  <a:chExt cx="461" cy="511"/>
                </a:xfrm>
              </p:grpSpPr>
              <p:sp>
                <p:nvSpPr>
                  <p:cNvPr id="102" name="Oval 217">
                    <a:extLst>
                      <a:ext uri="{FF2B5EF4-FFF2-40B4-BE49-F238E27FC236}">
                        <a16:creationId xmlns:a16="http://schemas.microsoft.com/office/drawing/2014/main" id="{D5038951-9204-4D81-958A-EBE639DFA03E}"/>
                      </a:ext>
                    </a:extLst>
                  </p:cNvPr>
                  <p:cNvSpPr>
                    <a:spLocks noChangeArrowheads="1"/>
                  </p:cNvSpPr>
                  <p:nvPr/>
                </p:nvSpPr>
                <p:spPr bwMode="ltGray">
                  <a:xfrm>
                    <a:off x="1267"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3" name="Oval 218">
                    <a:extLst>
                      <a:ext uri="{FF2B5EF4-FFF2-40B4-BE49-F238E27FC236}">
                        <a16:creationId xmlns:a16="http://schemas.microsoft.com/office/drawing/2014/main" id="{2C959F99-B2BA-4AA9-A910-796A6A84DEC4}"/>
                      </a:ext>
                    </a:extLst>
                  </p:cNvPr>
                  <p:cNvSpPr>
                    <a:spLocks noChangeArrowheads="1"/>
                  </p:cNvSpPr>
                  <p:nvPr/>
                </p:nvSpPr>
                <p:spPr bwMode="ltGray">
                  <a:xfrm>
                    <a:off x="1054"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4" name="Oval 219">
                    <a:extLst>
                      <a:ext uri="{FF2B5EF4-FFF2-40B4-BE49-F238E27FC236}">
                        <a16:creationId xmlns:a16="http://schemas.microsoft.com/office/drawing/2014/main" id="{7E2707FC-BCAD-4977-B9A0-3E2CCE04575E}"/>
                      </a:ext>
                    </a:extLst>
                  </p:cNvPr>
                  <p:cNvSpPr>
                    <a:spLocks noChangeArrowheads="1"/>
                  </p:cNvSpPr>
                  <p:nvPr/>
                </p:nvSpPr>
                <p:spPr bwMode="ltGray">
                  <a:xfrm>
                    <a:off x="1316"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5" name="Oval 220">
                    <a:extLst>
                      <a:ext uri="{FF2B5EF4-FFF2-40B4-BE49-F238E27FC236}">
                        <a16:creationId xmlns:a16="http://schemas.microsoft.com/office/drawing/2014/main" id="{2FB7A260-7BFD-4083-BDC4-714F1B8940B1}"/>
                      </a:ext>
                    </a:extLst>
                  </p:cNvPr>
                  <p:cNvSpPr>
                    <a:spLocks noChangeArrowheads="1"/>
                  </p:cNvSpPr>
                  <p:nvPr/>
                </p:nvSpPr>
                <p:spPr bwMode="ltGray">
                  <a:xfrm>
                    <a:off x="1267"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4" name="Group 221">
                  <a:extLst>
                    <a:ext uri="{FF2B5EF4-FFF2-40B4-BE49-F238E27FC236}">
                      <a16:creationId xmlns:a16="http://schemas.microsoft.com/office/drawing/2014/main" id="{62CB3C3A-10F0-47C4-8E20-BFE509CF31B7}"/>
                    </a:ext>
                  </a:extLst>
                </p:cNvPr>
                <p:cNvGrpSpPr>
                  <a:grpSpLocks/>
                </p:cNvGrpSpPr>
                <p:nvPr/>
              </p:nvGrpSpPr>
              <p:grpSpPr bwMode="auto">
                <a:xfrm>
                  <a:off x="1003" y="587"/>
                  <a:ext cx="32" cy="511"/>
                  <a:chOff x="1003" y="587"/>
                  <a:chExt cx="32" cy="511"/>
                </a:xfrm>
              </p:grpSpPr>
              <p:sp>
                <p:nvSpPr>
                  <p:cNvPr id="100" name="Oval 222">
                    <a:extLst>
                      <a:ext uri="{FF2B5EF4-FFF2-40B4-BE49-F238E27FC236}">
                        <a16:creationId xmlns:a16="http://schemas.microsoft.com/office/drawing/2014/main" id="{8DADF9E3-4FC8-4B63-BB13-57C9C9C16BDF}"/>
                      </a:ext>
                    </a:extLst>
                  </p:cNvPr>
                  <p:cNvSpPr>
                    <a:spLocks noChangeArrowheads="1"/>
                  </p:cNvSpPr>
                  <p:nvPr/>
                </p:nvSpPr>
                <p:spPr bwMode="ltGray">
                  <a:xfrm>
                    <a:off x="1003" y="874"/>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1" name="Oval 223">
                    <a:extLst>
                      <a:ext uri="{FF2B5EF4-FFF2-40B4-BE49-F238E27FC236}">
                        <a16:creationId xmlns:a16="http://schemas.microsoft.com/office/drawing/2014/main" id="{0610FBEF-9B9F-4A12-94E1-C3FD0B24B4FF}"/>
                      </a:ext>
                    </a:extLst>
                  </p:cNvPr>
                  <p:cNvSpPr>
                    <a:spLocks noChangeArrowheads="1"/>
                  </p:cNvSpPr>
                  <p:nvPr/>
                </p:nvSpPr>
                <p:spPr bwMode="ltGray">
                  <a:xfrm>
                    <a:off x="1003" y="587"/>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5" name="Group 224">
                  <a:extLst>
                    <a:ext uri="{FF2B5EF4-FFF2-40B4-BE49-F238E27FC236}">
                      <a16:creationId xmlns:a16="http://schemas.microsoft.com/office/drawing/2014/main" id="{997D5FB2-DF75-4C60-A1EF-CD8088DE3F8E}"/>
                    </a:ext>
                  </a:extLst>
                </p:cNvPr>
                <p:cNvGrpSpPr>
                  <a:grpSpLocks/>
                </p:cNvGrpSpPr>
                <p:nvPr/>
              </p:nvGrpSpPr>
              <p:grpSpPr bwMode="auto">
                <a:xfrm>
                  <a:off x="526" y="587"/>
                  <a:ext cx="462" cy="511"/>
                  <a:chOff x="526" y="587"/>
                  <a:chExt cx="462" cy="511"/>
                </a:xfrm>
              </p:grpSpPr>
              <p:sp>
                <p:nvSpPr>
                  <p:cNvPr id="96" name="Oval 225">
                    <a:extLst>
                      <a:ext uri="{FF2B5EF4-FFF2-40B4-BE49-F238E27FC236}">
                        <a16:creationId xmlns:a16="http://schemas.microsoft.com/office/drawing/2014/main" id="{958E3B54-8A34-40A5-BBDF-C7022B5DCF81}"/>
                      </a:ext>
                    </a:extLst>
                  </p:cNvPr>
                  <p:cNvSpPr>
                    <a:spLocks noChangeArrowheads="1"/>
                  </p:cNvSpPr>
                  <p:nvPr/>
                </p:nvSpPr>
                <p:spPr bwMode="ltGray">
                  <a:xfrm>
                    <a:off x="739"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7" name="Oval 226">
                    <a:extLst>
                      <a:ext uri="{FF2B5EF4-FFF2-40B4-BE49-F238E27FC236}">
                        <a16:creationId xmlns:a16="http://schemas.microsoft.com/office/drawing/2014/main" id="{9304E7B8-8DA0-4DCA-AB4F-786F6167F284}"/>
                      </a:ext>
                    </a:extLst>
                  </p:cNvPr>
                  <p:cNvSpPr>
                    <a:spLocks noChangeArrowheads="1"/>
                  </p:cNvSpPr>
                  <p:nvPr/>
                </p:nvSpPr>
                <p:spPr bwMode="ltGray">
                  <a:xfrm>
                    <a:off x="526"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8" name="Oval 227">
                    <a:extLst>
                      <a:ext uri="{FF2B5EF4-FFF2-40B4-BE49-F238E27FC236}">
                        <a16:creationId xmlns:a16="http://schemas.microsoft.com/office/drawing/2014/main" id="{79C278E3-7BE3-4219-A17E-DEE563C59EB9}"/>
                      </a:ext>
                    </a:extLst>
                  </p:cNvPr>
                  <p:cNvSpPr>
                    <a:spLocks noChangeArrowheads="1"/>
                  </p:cNvSpPr>
                  <p:nvPr/>
                </p:nvSpPr>
                <p:spPr bwMode="ltGray">
                  <a:xfrm>
                    <a:off x="788"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9" name="Oval 228">
                    <a:extLst>
                      <a:ext uri="{FF2B5EF4-FFF2-40B4-BE49-F238E27FC236}">
                        <a16:creationId xmlns:a16="http://schemas.microsoft.com/office/drawing/2014/main" id="{CCA76917-6201-4082-8497-B8C160F92B80}"/>
                      </a:ext>
                    </a:extLst>
                  </p:cNvPr>
                  <p:cNvSpPr>
                    <a:spLocks noChangeArrowheads="1"/>
                  </p:cNvSpPr>
                  <p:nvPr/>
                </p:nvSpPr>
                <p:spPr bwMode="ltGray">
                  <a:xfrm>
                    <a:off x="739"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sp>
              <p:nvSpPr>
                <p:cNvPr id="56" name="Oval 229">
                  <a:extLst>
                    <a:ext uri="{FF2B5EF4-FFF2-40B4-BE49-F238E27FC236}">
                      <a16:creationId xmlns:a16="http://schemas.microsoft.com/office/drawing/2014/main" id="{B0A85508-A894-45A3-8F9D-270AA9DF42AF}"/>
                    </a:ext>
                  </a:extLst>
                </p:cNvPr>
                <p:cNvSpPr>
                  <a:spLocks noChangeArrowheads="1"/>
                </p:cNvSpPr>
                <p:nvPr/>
              </p:nvSpPr>
              <p:spPr bwMode="ltGray">
                <a:xfrm>
                  <a:off x="52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57" name="Oval 230">
                  <a:extLst>
                    <a:ext uri="{FF2B5EF4-FFF2-40B4-BE49-F238E27FC236}">
                      <a16:creationId xmlns:a16="http://schemas.microsoft.com/office/drawing/2014/main" id="{78353A15-4847-4E7B-AADD-B2DBF57AF51E}"/>
                    </a:ext>
                  </a:extLst>
                </p:cNvPr>
                <p:cNvSpPr>
                  <a:spLocks noChangeArrowheads="1"/>
                </p:cNvSpPr>
                <p:nvPr/>
              </p:nvSpPr>
              <p:spPr bwMode="ltGray">
                <a:xfrm>
                  <a:off x="78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58" name="Oval 231">
                  <a:extLst>
                    <a:ext uri="{FF2B5EF4-FFF2-40B4-BE49-F238E27FC236}">
                      <a16:creationId xmlns:a16="http://schemas.microsoft.com/office/drawing/2014/main" id="{0289C72C-0170-4781-8C9E-A9395A4D53CD}"/>
                    </a:ext>
                  </a:extLst>
                </p:cNvPr>
                <p:cNvSpPr>
                  <a:spLocks noChangeArrowheads="1"/>
                </p:cNvSpPr>
                <p:nvPr/>
              </p:nvSpPr>
              <p:spPr bwMode="ltGray">
                <a:xfrm>
                  <a:off x="105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59" name="Oval 232">
                  <a:extLst>
                    <a:ext uri="{FF2B5EF4-FFF2-40B4-BE49-F238E27FC236}">
                      <a16:creationId xmlns:a16="http://schemas.microsoft.com/office/drawing/2014/main" id="{D26EA1AE-AA46-4872-A702-10C2AC7601A5}"/>
                    </a:ext>
                  </a:extLst>
                </p:cNvPr>
                <p:cNvSpPr>
                  <a:spLocks noChangeArrowheads="1"/>
                </p:cNvSpPr>
                <p:nvPr/>
              </p:nvSpPr>
              <p:spPr bwMode="ltGray">
                <a:xfrm>
                  <a:off x="1322"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0" name="Oval 233">
                  <a:extLst>
                    <a:ext uri="{FF2B5EF4-FFF2-40B4-BE49-F238E27FC236}">
                      <a16:creationId xmlns:a16="http://schemas.microsoft.com/office/drawing/2014/main" id="{CF2265BB-AB09-42E0-AA57-CF9FC0E79D25}"/>
                    </a:ext>
                  </a:extLst>
                </p:cNvPr>
                <p:cNvSpPr>
                  <a:spLocks noChangeArrowheads="1"/>
                </p:cNvSpPr>
                <p:nvPr/>
              </p:nvSpPr>
              <p:spPr bwMode="ltGray">
                <a:xfrm>
                  <a:off x="158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1" name="Oval 234">
                  <a:extLst>
                    <a:ext uri="{FF2B5EF4-FFF2-40B4-BE49-F238E27FC236}">
                      <a16:creationId xmlns:a16="http://schemas.microsoft.com/office/drawing/2014/main" id="{8B1D687B-1B9E-471B-8FD6-9C46714AED03}"/>
                    </a:ext>
                  </a:extLst>
                </p:cNvPr>
                <p:cNvSpPr>
                  <a:spLocks noChangeArrowheads="1"/>
                </p:cNvSpPr>
                <p:nvPr/>
              </p:nvSpPr>
              <p:spPr bwMode="ltGray">
                <a:xfrm>
                  <a:off x="1850"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2" name="Oval 235">
                  <a:extLst>
                    <a:ext uri="{FF2B5EF4-FFF2-40B4-BE49-F238E27FC236}">
                      <a16:creationId xmlns:a16="http://schemas.microsoft.com/office/drawing/2014/main" id="{C6759432-94A7-465B-911B-16DB7BAB7453}"/>
                    </a:ext>
                  </a:extLst>
                </p:cNvPr>
                <p:cNvSpPr>
                  <a:spLocks noChangeArrowheads="1"/>
                </p:cNvSpPr>
                <p:nvPr/>
              </p:nvSpPr>
              <p:spPr bwMode="ltGray">
                <a:xfrm>
                  <a:off x="2114"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3" name="Oval 236">
                  <a:extLst>
                    <a:ext uri="{FF2B5EF4-FFF2-40B4-BE49-F238E27FC236}">
                      <a16:creationId xmlns:a16="http://schemas.microsoft.com/office/drawing/2014/main" id="{641355F6-BA53-4372-8879-8ADD53FC093F}"/>
                    </a:ext>
                  </a:extLst>
                </p:cNvPr>
                <p:cNvSpPr>
                  <a:spLocks noChangeArrowheads="1"/>
                </p:cNvSpPr>
                <p:nvPr/>
              </p:nvSpPr>
              <p:spPr bwMode="ltGray">
                <a:xfrm>
                  <a:off x="237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4" name="Oval 237">
                  <a:extLst>
                    <a:ext uri="{FF2B5EF4-FFF2-40B4-BE49-F238E27FC236}">
                      <a16:creationId xmlns:a16="http://schemas.microsoft.com/office/drawing/2014/main" id="{96C327CE-35BC-422A-AF03-44E540CB0C61}"/>
                    </a:ext>
                  </a:extLst>
                </p:cNvPr>
                <p:cNvSpPr>
                  <a:spLocks noChangeArrowheads="1"/>
                </p:cNvSpPr>
                <p:nvPr/>
              </p:nvSpPr>
              <p:spPr bwMode="ltGray">
                <a:xfrm>
                  <a:off x="2642"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5" name="Oval 238">
                  <a:extLst>
                    <a:ext uri="{FF2B5EF4-FFF2-40B4-BE49-F238E27FC236}">
                      <a16:creationId xmlns:a16="http://schemas.microsoft.com/office/drawing/2014/main" id="{FC385018-F0BC-468E-BA8B-2532D2C878B0}"/>
                    </a:ext>
                  </a:extLst>
                </p:cNvPr>
                <p:cNvSpPr>
                  <a:spLocks noChangeArrowheads="1"/>
                </p:cNvSpPr>
                <p:nvPr/>
              </p:nvSpPr>
              <p:spPr bwMode="ltGray">
                <a:xfrm>
                  <a:off x="290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6" name="Oval 239">
                  <a:extLst>
                    <a:ext uri="{FF2B5EF4-FFF2-40B4-BE49-F238E27FC236}">
                      <a16:creationId xmlns:a16="http://schemas.microsoft.com/office/drawing/2014/main" id="{71EAC8A5-0D8E-468B-93C3-683F67DEA1D9}"/>
                    </a:ext>
                  </a:extLst>
                </p:cNvPr>
                <p:cNvSpPr>
                  <a:spLocks noChangeArrowheads="1"/>
                </p:cNvSpPr>
                <p:nvPr/>
              </p:nvSpPr>
              <p:spPr bwMode="ltGray">
                <a:xfrm>
                  <a:off x="3170"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7" name="Oval 240">
                  <a:extLst>
                    <a:ext uri="{FF2B5EF4-FFF2-40B4-BE49-F238E27FC236}">
                      <a16:creationId xmlns:a16="http://schemas.microsoft.com/office/drawing/2014/main" id="{8BC40DFA-506F-4AD8-99D4-FC601B982040}"/>
                    </a:ext>
                  </a:extLst>
                </p:cNvPr>
                <p:cNvSpPr>
                  <a:spLocks noChangeArrowheads="1"/>
                </p:cNvSpPr>
                <p:nvPr/>
              </p:nvSpPr>
              <p:spPr bwMode="ltGray">
                <a:xfrm>
                  <a:off x="3434"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8" name="Oval 241">
                  <a:extLst>
                    <a:ext uri="{FF2B5EF4-FFF2-40B4-BE49-F238E27FC236}">
                      <a16:creationId xmlns:a16="http://schemas.microsoft.com/office/drawing/2014/main" id="{8A328DCF-1F9F-42F7-8CDB-189AC00220C8}"/>
                    </a:ext>
                  </a:extLst>
                </p:cNvPr>
                <p:cNvSpPr>
                  <a:spLocks noChangeArrowheads="1"/>
                </p:cNvSpPr>
                <p:nvPr/>
              </p:nvSpPr>
              <p:spPr bwMode="ltGray">
                <a:xfrm>
                  <a:off x="369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9" name="Oval 242">
                  <a:extLst>
                    <a:ext uri="{FF2B5EF4-FFF2-40B4-BE49-F238E27FC236}">
                      <a16:creationId xmlns:a16="http://schemas.microsoft.com/office/drawing/2014/main" id="{4EEC96FC-E8BE-4A02-B04E-A075846C39B5}"/>
                    </a:ext>
                  </a:extLst>
                </p:cNvPr>
                <p:cNvSpPr>
                  <a:spLocks noChangeArrowheads="1"/>
                </p:cNvSpPr>
                <p:nvPr/>
              </p:nvSpPr>
              <p:spPr bwMode="ltGray">
                <a:xfrm>
                  <a:off x="3962"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0" name="Oval 243">
                  <a:extLst>
                    <a:ext uri="{FF2B5EF4-FFF2-40B4-BE49-F238E27FC236}">
                      <a16:creationId xmlns:a16="http://schemas.microsoft.com/office/drawing/2014/main" id="{0D1BB206-7451-4DF9-81E7-3DBF24272E97}"/>
                    </a:ext>
                  </a:extLst>
                </p:cNvPr>
                <p:cNvSpPr>
                  <a:spLocks noChangeArrowheads="1"/>
                </p:cNvSpPr>
                <p:nvPr/>
              </p:nvSpPr>
              <p:spPr bwMode="ltGray">
                <a:xfrm>
                  <a:off x="422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1" name="Oval 244">
                  <a:extLst>
                    <a:ext uri="{FF2B5EF4-FFF2-40B4-BE49-F238E27FC236}">
                      <a16:creationId xmlns:a16="http://schemas.microsoft.com/office/drawing/2014/main" id="{20AC2B9C-C39F-4E9A-977D-B7B3A09727F6}"/>
                    </a:ext>
                  </a:extLst>
                </p:cNvPr>
                <p:cNvSpPr>
                  <a:spLocks noChangeArrowheads="1"/>
                </p:cNvSpPr>
                <p:nvPr/>
              </p:nvSpPr>
              <p:spPr bwMode="ltGray">
                <a:xfrm>
                  <a:off x="4490"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2" name="Oval 245">
                  <a:extLst>
                    <a:ext uri="{FF2B5EF4-FFF2-40B4-BE49-F238E27FC236}">
                      <a16:creationId xmlns:a16="http://schemas.microsoft.com/office/drawing/2014/main" id="{DB9EE701-5B9F-476B-88EB-5C941E555AAE}"/>
                    </a:ext>
                  </a:extLst>
                </p:cNvPr>
                <p:cNvSpPr>
                  <a:spLocks noChangeArrowheads="1"/>
                </p:cNvSpPr>
                <p:nvPr/>
              </p:nvSpPr>
              <p:spPr bwMode="ltGray">
                <a:xfrm>
                  <a:off x="4754"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3" name="Oval 246">
                  <a:extLst>
                    <a:ext uri="{FF2B5EF4-FFF2-40B4-BE49-F238E27FC236}">
                      <a16:creationId xmlns:a16="http://schemas.microsoft.com/office/drawing/2014/main" id="{B34B152E-D420-43C2-B937-76188BF43633}"/>
                    </a:ext>
                  </a:extLst>
                </p:cNvPr>
                <p:cNvSpPr>
                  <a:spLocks noChangeArrowheads="1"/>
                </p:cNvSpPr>
                <p:nvPr/>
              </p:nvSpPr>
              <p:spPr bwMode="ltGray">
                <a:xfrm>
                  <a:off x="501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4" name="Oval 247">
                  <a:extLst>
                    <a:ext uri="{FF2B5EF4-FFF2-40B4-BE49-F238E27FC236}">
                      <a16:creationId xmlns:a16="http://schemas.microsoft.com/office/drawing/2014/main" id="{D29C2449-5FFF-4FD5-8A98-E9A4809CB25B}"/>
                    </a:ext>
                  </a:extLst>
                </p:cNvPr>
                <p:cNvSpPr>
                  <a:spLocks noChangeArrowheads="1"/>
                </p:cNvSpPr>
                <p:nvPr/>
              </p:nvSpPr>
              <p:spPr bwMode="ltGray">
                <a:xfrm>
                  <a:off x="5282"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5" name="Oval 248">
                  <a:extLst>
                    <a:ext uri="{FF2B5EF4-FFF2-40B4-BE49-F238E27FC236}">
                      <a16:creationId xmlns:a16="http://schemas.microsoft.com/office/drawing/2014/main" id="{6C6B4E2E-BE00-4EAE-BDF4-03D27EB32636}"/>
                    </a:ext>
                  </a:extLst>
                </p:cNvPr>
                <p:cNvSpPr>
                  <a:spLocks noChangeArrowheads="1"/>
                </p:cNvSpPr>
                <p:nvPr/>
              </p:nvSpPr>
              <p:spPr bwMode="ltGray">
                <a:xfrm>
                  <a:off x="554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6" name="Oval 249">
                  <a:extLst>
                    <a:ext uri="{FF2B5EF4-FFF2-40B4-BE49-F238E27FC236}">
                      <a16:creationId xmlns:a16="http://schemas.microsoft.com/office/drawing/2014/main" id="{677F4BF2-D807-4765-9D36-D72CBB1D97EE}"/>
                    </a:ext>
                  </a:extLst>
                </p:cNvPr>
                <p:cNvSpPr>
                  <a:spLocks noChangeArrowheads="1"/>
                </p:cNvSpPr>
                <p:nvPr/>
              </p:nvSpPr>
              <p:spPr bwMode="ltGray">
                <a:xfrm>
                  <a:off x="52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7" name="Oval 250">
                  <a:extLst>
                    <a:ext uri="{FF2B5EF4-FFF2-40B4-BE49-F238E27FC236}">
                      <a16:creationId xmlns:a16="http://schemas.microsoft.com/office/drawing/2014/main" id="{18965060-B2ED-43D9-A9A8-1BB518B0A162}"/>
                    </a:ext>
                  </a:extLst>
                </p:cNvPr>
                <p:cNvSpPr>
                  <a:spLocks noChangeArrowheads="1"/>
                </p:cNvSpPr>
                <p:nvPr/>
              </p:nvSpPr>
              <p:spPr bwMode="ltGray">
                <a:xfrm>
                  <a:off x="78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8" name="Oval 251">
                  <a:extLst>
                    <a:ext uri="{FF2B5EF4-FFF2-40B4-BE49-F238E27FC236}">
                      <a16:creationId xmlns:a16="http://schemas.microsoft.com/office/drawing/2014/main" id="{C8891ED5-FDB8-443F-B6BA-557331582A66}"/>
                    </a:ext>
                  </a:extLst>
                </p:cNvPr>
                <p:cNvSpPr>
                  <a:spLocks noChangeArrowheads="1"/>
                </p:cNvSpPr>
                <p:nvPr/>
              </p:nvSpPr>
              <p:spPr bwMode="ltGray">
                <a:xfrm>
                  <a:off x="105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9" name="Oval 252">
                  <a:extLst>
                    <a:ext uri="{FF2B5EF4-FFF2-40B4-BE49-F238E27FC236}">
                      <a16:creationId xmlns:a16="http://schemas.microsoft.com/office/drawing/2014/main" id="{0DBD2043-3A60-498C-9297-4DE3B169C6BF}"/>
                    </a:ext>
                  </a:extLst>
                </p:cNvPr>
                <p:cNvSpPr>
                  <a:spLocks noChangeArrowheads="1"/>
                </p:cNvSpPr>
                <p:nvPr/>
              </p:nvSpPr>
              <p:spPr bwMode="ltGray">
                <a:xfrm>
                  <a:off x="1322"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0" name="Oval 253">
                  <a:extLst>
                    <a:ext uri="{FF2B5EF4-FFF2-40B4-BE49-F238E27FC236}">
                      <a16:creationId xmlns:a16="http://schemas.microsoft.com/office/drawing/2014/main" id="{46330970-7546-4D8B-BB4E-23950011CE66}"/>
                    </a:ext>
                  </a:extLst>
                </p:cNvPr>
                <p:cNvSpPr>
                  <a:spLocks noChangeArrowheads="1"/>
                </p:cNvSpPr>
                <p:nvPr/>
              </p:nvSpPr>
              <p:spPr bwMode="ltGray">
                <a:xfrm>
                  <a:off x="158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1" name="Oval 254">
                  <a:extLst>
                    <a:ext uri="{FF2B5EF4-FFF2-40B4-BE49-F238E27FC236}">
                      <a16:creationId xmlns:a16="http://schemas.microsoft.com/office/drawing/2014/main" id="{2A8D99B3-83C3-45DB-B06D-48C805DD0EC0}"/>
                    </a:ext>
                  </a:extLst>
                </p:cNvPr>
                <p:cNvSpPr>
                  <a:spLocks noChangeArrowheads="1"/>
                </p:cNvSpPr>
                <p:nvPr/>
              </p:nvSpPr>
              <p:spPr bwMode="ltGray">
                <a:xfrm>
                  <a:off x="1850"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2" name="Oval 255">
                  <a:extLst>
                    <a:ext uri="{FF2B5EF4-FFF2-40B4-BE49-F238E27FC236}">
                      <a16:creationId xmlns:a16="http://schemas.microsoft.com/office/drawing/2014/main" id="{47FB8D17-A9FD-467D-9B01-83FC0D6DFA80}"/>
                    </a:ext>
                  </a:extLst>
                </p:cNvPr>
                <p:cNvSpPr>
                  <a:spLocks noChangeArrowheads="1"/>
                </p:cNvSpPr>
                <p:nvPr/>
              </p:nvSpPr>
              <p:spPr bwMode="ltGray">
                <a:xfrm>
                  <a:off x="2114"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3" name="Oval 256">
                  <a:extLst>
                    <a:ext uri="{FF2B5EF4-FFF2-40B4-BE49-F238E27FC236}">
                      <a16:creationId xmlns:a16="http://schemas.microsoft.com/office/drawing/2014/main" id="{50B47760-CFAC-47C0-B013-07550481833C}"/>
                    </a:ext>
                  </a:extLst>
                </p:cNvPr>
                <p:cNvSpPr>
                  <a:spLocks noChangeArrowheads="1"/>
                </p:cNvSpPr>
                <p:nvPr/>
              </p:nvSpPr>
              <p:spPr bwMode="ltGray">
                <a:xfrm>
                  <a:off x="237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4" name="Oval 257">
                  <a:extLst>
                    <a:ext uri="{FF2B5EF4-FFF2-40B4-BE49-F238E27FC236}">
                      <a16:creationId xmlns:a16="http://schemas.microsoft.com/office/drawing/2014/main" id="{BB83D5DF-3E29-4E22-B957-10DFBCE1AC96}"/>
                    </a:ext>
                  </a:extLst>
                </p:cNvPr>
                <p:cNvSpPr>
                  <a:spLocks noChangeArrowheads="1"/>
                </p:cNvSpPr>
                <p:nvPr/>
              </p:nvSpPr>
              <p:spPr bwMode="ltGray">
                <a:xfrm>
                  <a:off x="2642"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5" name="Oval 258">
                  <a:extLst>
                    <a:ext uri="{FF2B5EF4-FFF2-40B4-BE49-F238E27FC236}">
                      <a16:creationId xmlns:a16="http://schemas.microsoft.com/office/drawing/2014/main" id="{DBB34E6C-2C2E-4A71-89C8-0CE42EB17566}"/>
                    </a:ext>
                  </a:extLst>
                </p:cNvPr>
                <p:cNvSpPr>
                  <a:spLocks noChangeArrowheads="1"/>
                </p:cNvSpPr>
                <p:nvPr/>
              </p:nvSpPr>
              <p:spPr bwMode="ltGray">
                <a:xfrm>
                  <a:off x="290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6" name="Oval 259">
                  <a:extLst>
                    <a:ext uri="{FF2B5EF4-FFF2-40B4-BE49-F238E27FC236}">
                      <a16:creationId xmlns:a16="http://schemas.microsoft.com/office/drawing/2014/main" id="{AA2F328B-FF61-4F3D-B638-1AC19D983E3F}"/>
                    </a:ext>
                  </a:extLst>
                </p:cNvPr>
                <p:cNvSpPr>
                  <a:spLocks noChangeArrowheads="1"/>
                </p:cNvSpPr>
                <p:nvPr/>
              </p:nvSpPr>
              <p:spPr bwMode="ltGray">
                <a:xfrm>
                  <a:off x="3170"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7" name="Oval 260">
                  <a:extLst>
                    <a:ext uri="{FF2B5EF4-FFF2-40B4-BE49-F238E27FC236}">
                      <a16:creationId xmlns:a16="http://schemas.microsoft.com/office/drawing/2014/main" id="{F1AA263D-B06F-40D9-B2D0-BAB6AA31C44F}"/>
                    </a:ext>
                  </a:extLst>
                </p:cNvPr>
                <p:cNvSpPr>
                  <a:spLocks noChangeArrowheads="1"/>
                </p:cNvSpPr>
                <p:nvPr/>
              </p:nvSpPr>
              <p:spPr bwMode="ltGray">
                <a:xfrm>
                  <a:off x="3434"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8" name="Oval 261">
                  <a:extLst>
                    <a:ext uri="{FF2B5EF4-FFF2-40B4-BE49-F238E27FC236}">
                      <a16:creationId xmlns:a16="http://schemas.microsoft.com/office/drawing/2014/main" id="{E13BC483-2FBB-4DFA-A4E7-8C019C016083}"/>
                    </a:ext>
                  </a:extLst>
                </p:cNvPr>
                <p:cNvSpPr>
                  <a:spLocks noChangeArrowheads="1"/>
                </p:cNvSpPr>
                <p:nvPr/>
              </p:nvSpPr>
              <p:spPr bwMode="ltGray">
                <a:xfrm>
                  <a:off x="369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9" name="Oval 262">
                  <a:extLst>
                    <a:ext uri="{FF2B5EF4-FFF2-40B4-BE49-F238E27FC236}">
                      <a16:creationId xmlns:a16="http://schemas.microsoft.com/office/drawing/2014/main" id="{673B26FA-913D-42D1-8BE9-2B7F69B4B02C}"/>
                    </a:ext>
                  </a:extLst>
                </p:cNvPr>
                <p:cNvSpPr>
                  <a:spLocks noChangeArrowheads="1"/>
                </p:cNvSpPr>
                <p:nvPr/>
              </p:nvSpPr>
              <p:spPr bwMode="ltGray">
                <a:xfrm>
                  <a:off x="3962"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0" name="Oval 263">
                  <a:extLst>
                    <a:ext uri="{FF2B5EF4-FFF2-40B4-BE49-F238E27FC236}">
                      <a16:creationId xmlns:a16="http://schemas.microsoft.com/office/drawing/2014/main" id="{1D27CBBD-0120-474C-9B61-B2D8C7D32984}"/>
                    </a:ext>
                  </a:extLst>
                </p:cNvPr>
                <p:cNvSpPr>
                  <a:spLocks noChangeArrowheads="1"/>
                </p:cNvSpPr>
                <p:nvPr/>
              </p:nvSpPr>
              <p:spPr bwMode="ltGray">
                <a:xfrm>
                  <a:off x="422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1" name="Oval 264">
                  <a:extLst>
                    <a:ext uri="{FF2B5EF4-FFF2-40B4-BE49-F238E27FC236}">
                      <a16:creationId xmlns:a16="http://schemas.microsoft.com/office/drawing/2014/main" id="{DB020D3C-4AAE-4C0B-B53E-BFB7B1FC5B06}"/>
                    </a:ext>
                  </a:extLst>
                </p:cNvPr>
                <p:cNvSpPr>
                  <a:spLocks noChangeArrowheads="1"/>
                </p:cNvSpPr>
                <p:nvPr/>
              </p:nvSpPr>
              <p:spPr bwMode="ltGray">
                <a:xfrm>
                  <a:off x="4490"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2" name="Oval 265">
                  <a:extLst>
                    <a:ext uri="{FF2B5EF4-FFF2-40B4-BE49-F238E27FC236}">
                      <a16:creationId xmlns:a16="http://schemas.microsoft.com/office/drawing/2014/main" id="{5C777C98-ECEC-4A3E-AD46-E1E015845202}"/>
                    </a:ext>
                  </a:extLst>
                </p:cNvPr>
                <p:cNvSpPr>
                  <a:spLocks noChangeArrowheads="1"/>
                </p:cNvSpPr>
                <p:nvPr/>
              </p:nvSpPr>
              <p:spPr bwMode="ltGray">
                <a:xfrm>
                  <a:off x="4754"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3" name="Oval 266">
                  <a:extLst>
                    <a:ext uri="{FF2B5EF4-FFF2-40B4-BE49-F238E27FC236}">
                      <a16:creationId xmlns:a16="http://schemas.microsoft.com/office/drawing/2014/main" id="{D0C130F3-4A71-4112-8904-1433D32ABD80}"/>
                    </a:ext>
                  </a:extLst>
                </p:cNvPr>
                <p:cNvSpPr>
                  <a:spLocks noChangeArrowheads="1"/>
                </p:cNvSpPr>
                <p:nvPr/>
              </p:nvSpPr>
              <p:spPr bwMode="ltGray">
                <a:xfrm>
                  <a:off x="501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4" name="Oval 267">
                  <a:extLst>
                    <a:ext uri="{FF2B5EF4-FFF2-40B4-BE49-F238E27FC236}">
                      <a16:creationId xmlns:a16="http://schemas.microsoft.com/office/drawing/2014/main" id="{537FD169-AF48-4966-AFC2-82631CFAA159}"/>
                    </a:ext>
                  </a:extLst>
                </p:cNvPr>
                <p:cNvSpPr>
                  <a:spLocks noChangeArrowheads="1"/>
                </p:cNvSpPr>
                <p:nvPr/>
              </p:nvSpPr>
              <p:spPr bwMode="ltGray">
                <a:xfrm>
                  <a:off x="5282"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5" name="Oval 268">
                  <a:extLst>
                    <a:ext uri="{FF2B5EF4-FFF2-40B4-BE49-F238E27FC236}">
                      <a16:creationId xmlns:a16="http://schemas.microsoft.com/office/drawing/2014/main" id="{153CEFC4-A1D5-46DC-94AA-2258C286BC4F}"/>
                    </a:ext>
                  </a:extLst>
                </p:cNvPr>
                <p:cNvSpPr>
                  <a:spLocks noChangeArrowheads="1"/>
                </p:cNvSpPr>
                <p:nvPr/>
              </p:nvSpPr>
              <p:spPr bwMode="ltGray">
                <a:xfrm>
                  <a:off x="554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9" name="Group 269">
                <a:extLst>
                  <a:ext uri="{FF2B5EF4-FFF2-40B4-BE49-F238E27FC236}">
                    <a16:creationId xmlns:a16="http://schemas.microsoft.com/office/drawing/2014/main" id="{6408A1ED-2D57-4829-B208-503E12B506E8}"/>
                  </a:ext>
                </a:extLst>
              </p:cNvPr>
              <p:cNvGrpSpPr>
                <a:grpSpLocks/>
              </p:cNvGrpSpPr>
              <p:nvPr/>
            </p:nvGrpSpPr>
            <p:grpSpPr bwMode="auto">
              <a:xfrm>
                <a:off x="481" y="1200"/>
                <a:ext cx="5271" cy="3111"/>
                <a:chOff x="481" y="1200"/>
                <a:chExt cx="5271" cy="3111"/>
              </a:xfrm>
            </p:grpSpPr>
            <p:sp>
              <p:nvSpPr>
                <p:cNvPr id="10" name="Line 270">
                  <a:extLst>
                    <a:ext uri="{FF2B5EF4-FFF2-40B4-BE49-F238E27FC236}">
                      <a16:creationId xmlns:a16="http://schemas.microsoft.com/office/drawing/2014/main" id="{03722651-6250-4DFD-8992-ECBB81FA8003}"/>
                    </a:ext>
                  </a:extLst>
                </p:cNvPr>
                <p:cNvSpPr>
                  <a:spLocks noChangeShapeType="1"/>
                </p:cNvSpPr>
                <p:nvPr/>
              </p:nvSpPr>
              <p:spPr bwMode="ltGray">
                <a:xfrm>
                  <a:off x="483" y="1200"/>
                  <a:ext cx="5269"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1" name="Line 271">
                  <a:extLst>
                    <a:ext uri="{FF2B5EF4-FFF2-40B4-BE49-F238E27FC236}">
                      <a16:creationId xmlns:a16="http://schemas.microsoft.com/office/drawing/2014/main" id="{6AF8A10B-333B-4C6C-83EB-25C1C071C796}"/>
                    </a:ext>
                  </a:extLst>
                </p:cNvPr>
                <p:cNvSpPr>
                  <a:spLocks noChangeShapeType="1"/>
                </p:cNvSpPr>
                <p:nvPr/>
              </p:nvSpPr>
              <p:spPr bwMode="ltGray">
                <a:xfrm>
                  <a:off x="481" y="1200"/>
                  <a:ext cx="0" cy="3111"/>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grpSp>
      </p:grpSp>
      <p:sp>
        <p:nvSpPr>
          <p:cNvPr id="4098" name="Rectangle 2"/>
          <p:cNvSpPr>
            <a:spLocks noGrp="1" noChangeArrowheads="1"/>
          </p:cNvSpPr>
          <p:nvPr>
            <p:ph type="ctrTitle" sz="quarter"/>
          </p:nvPr>
        </p:nvSpPr>
        <p:spPr>
          <a:xfrm>
            <a:off x="1422400" y="2209800"/>
            <a:ext cx="10363200" cy="1143000"/>
          </a:xfrm>
          <a:effectLst/>
        </p:spPr>
        <p:txBody>
          <a:bodyPr/>
          <a:lstStyle>
            <a:lvl1pPr>
              <a:defRPr sz="4800" b="0"/>
            </a:lvl1pPr>
          </a:lstStyle>
          <a:p>
            <a:pPr lvl="0"/>
            <a:r>
              <a:rPr lang="en-US" noProof="0"/>
              <a:t>Click to edit Master title style</a:t>
            </a:r>
          </a:p>
        </p:txBody>
      </p:sp>
      <p:sp>
        <p:nvSpPr>
          <p:cNvPr id="4099" name="Rectangle 3"/>
          <p:cNvSpPr>
            <a:spLocks noGrp="1" noChangeArrowheads="1"/>
          </p:cNvSpPr>
          <p:nvPr>
            <p:ph type="subTitle" sz="quarter" idx="1"/>
          </p:nvPr>
        </p:nvSpPr>
        <p:spPr>
          <a:xfrm>
            <a:off x="2336800" y="3886200"/>
            <a:ext cx="8534400" cy="1752600"/>
          </a:xfrm>
          <a:effectLst/>
        </p:spPr>
        <p:txBody>
          <a:bodyPr/>
          <a:lstStyle>
            <a:lvl1pPr marL="0" indent="0" algn="ctr">
              <a:buFontTx/>
              <a:buNone/>
              <a:defRPr sz="4000" b="0"/>
            </a:lvl1pPr>
          </a:lstStyle>
          <a:p>
            <a:pPr lvl="0"/>
            <a:r>
              <a:rPr lang="en-US" noProof="0"/>
              <a:t>Click to edit Master subtitle style</a:t>
            </a:r>
          </a:p>
        </p:txBody>
      </p:sp>
      <p:sp>
        <p:nvSpPr>
          <p:cNvPr id="269" name="Rectangle 4">
            <a:extLst>
              <a:ext uri="{FF2B5EF4-FFF2-40B4-BE49-F238E27FC236}">
                <a16:creationId xmlns:a16="http://schemas.microsoft.com/office/drawing/2014/main" id="{9A9E694A-E862-4E29-9F15-EEBB74C1D5DB}"/>
              </a:ext>
            </a:extLst>
          </p:cNvPr>
          <p:cNvSpPr>
            <a:spLocks noGrp="1" noChangeArrowheads="1"/>
          </p:cNvSpPr>
          <p:nvPr>
            <p:ph type="dt" sz="quarter" idx="10"/>
          </p:nvPr>
        </p:nvSpPr>
        <p:spPr>
          <a:xfrm>
            <a:off x="1422400" y="6399213"/>
            <a:ext cx="2540000" cy="457200"/>
          </a:xfrm>
          <a:effectLst/>
        </p:spPr>
        <p:txBody>
          <a:bodyPr/>
          <a:lstStyle>
            <a:lvl1pPr>
              <a:defRPr/>
            </a:lvl1pPr>
          </a:lstStyle>
          <a:p>
            <a:pPr>
              <a:defRPr/>
            </a:pPr>
            <a:endParaRPr lang="en-US"/>
          </a:p>
        </p:txBody>
      </p:sp>
      <p:sp>
        <p:nvSpPr>
          <p:cNvPr id="270" name="Rectangle 5">
            <a:extLst>
              <a:ext uri="{FF2B5EF4-FFF2-40B4-BE49-F238E27FC236}">
                <a16:creationId xmlns:a16="http://schemas.microsoft.com/office/drawing/2014/main" id="{8F18B4A7-FCFC-41EC-BE79-D302F770DB3E}"/>
              </a:ext>
            </a:extLst>
          </p:cNvPr>
          <p:cNvSpPr>
            <a:spLocks noGrp="1" noChangeArrowheads="1"/>
          </p:cNvSpPr>
          <p:nvPr>
            <p:ph type="ftr" sz="quarter" idx="11"/>
          </p:nvPr>
        </p:nvSpPr>
        <p:spPr>
          <a:xfrm>
            <a:off x="4673600" y="6399213"/>
            <a:ext cx="3860800" cy="457200"/>
          </a:xfrm>
          <a:effectLst/>
        </p:spPr>
        <p:txBody>
          <a:bodyPr/>
          <a:lstStyle>
            <a:lvl1pPr>
              <a:defRPr/>
            </a:lvl1pPr>
          </a:lstStyle>
          <a:p>
            <a:pPr>
              <a:defRPr/>
            </a:pPr>
            <a:endParaRPr lang="en-US"/>
          </a:p>
        </p:txBody>
      </p:sp>
      <p:sp>
        <p:nvSpPr>
          <p:cNvPr id="271" name="Rectangle 6">
            <a:extLst>
              <a:ext uri="{FF2B5EF4-FFF2-40B4-BE49-F238E27FC236}">
                <a16:creationId xmlns:a16="http://schemas.microsoft.com/office/drawing/2014/main" id="{6AF6E53F-6525-4D68-A83C-C9BB66252B84}"/>
              </a:ext>
            </a:extLst>
          </p:cNvPr>
          <p:cNvSpPr>
            <a:spLocks noGrp="1" noChangeArrowheads="1"/>
          </p:cNvSpPr>
          <p:nvPr>
            <p:ph type="sldNum" sz="quarter" idx="12"/>
          </p:nvPr>
        </p:nvSpPr>
        <p:spPr>
          <a:effectLst/>
        </p:spPr>
        <p:txBody>
          <a:bodyPr/>
          <a:lstStyle>
            <a:lvl1pPr>
              <a:defRPr/>
            </a:lvl1pPr>
          </a:lstStyle>
          <a:p>
            <a:pPr>
              <a:defRPr/>
            </a:pPr>
            <a:fld id="{7F6847AC-63E5-4D3E-91F8-E49F8C6F4A9A}" type="slidenum">
              <a:rPr lang="en-US" altLang="en-US"/>
              <a:pPr>
                <a:defRPr/>
              </a:pPr>
              <a:t>‹#›</a:t>
            </a:fld>
            <a:endParaRPr lang="en-US" altLang="en-US"/>
          </a:p>
        </p:txBody>
      </p:sp>
    </p:spTree>
    <p:extLst>
      <p:ext uri="{BB962C8B-B14F-4D97-AF65-F5344CB8AC3E}">
        <p14:creationId xmlns:p14="http://schemas.microsoft.com/office/powerpoint/2010/main" val="193438695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0">
            <a:extLst>
              <a:ext uri="{FF2B5EF4-FFF2-40B4-BE49-F238E27FC236}">
                <a16:creationId xmlns:a16="http://schemas.microsoft.com/office/drawing/2014/main" id="{4DE846D5-9705-41A6-A547-2DCCC1A7A3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1">
            <a:extLst>
              <a:ext uri="{FF2B5EF4-FFF2-40B4-BE49-F238E27FC236}">
                <a16:creationId xmlns:a16="http://schemas.microsoft.com/office/drawing/2014/main" id="{D64C925B-2133-4CC2-B53C-D1E3E58EFE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2">
            <a:extLst>
              <a:ext uri="{FF2B5EF4-FFF2-40B4-BE49-F238E27FC236}">
                <a16:creationId xmlns:a16="http://schemas.microsoft.com/office/drawing/2014/main" id="{2C3AF511-3EF1-43E8-AE00-57E679CF647F}"/>
              </a:ext>
            </a:extLst>
          </p:cNvPr>
          <p:cNvSpPr>
            <a:spLocks noGrp="1" noChangeArrowheads="1"/>
          </p:cNvSpPr>
          <p:nvPr>
            <p:ph type="sldNum" sz="quarter" idx="12"/>
          </p:nvPr>
        </p:nvSpPr>
        <p:spPr>
          <a:ln/>
        </p:spPr>
        <p:txBody>
          <a:bodyPr/>
          <a:lstStyle>
            <a:lvl1pPr>
              <a:defRPr/>
            </a:lvl1pPr>
          </a:lstStyle>
          <a:p>
            <a:pPr>
              <a:defRPr/>
            </a:pPr>
            <a:fld id="{0AD50AAA-94AE-4C3F-BBB3-534E88232FEB}" type="slidenum">
              <a:rPr lang="en-US" altLang="en-US"/>
              <a:pPr>
                <a:defRPr/>
              </a:pPr>
              <a:t>‹#›</a:t>
            </a:fld>
            <a:endParaRPr lang="en-US" altLang="en-US"/>
          </a:p>
        </p:txBody>
      </p:sp>
    </p:spTree>
    <p:extLst>
      <p:ext uri="{BB962C8B-B14F-4D97-AF65-F5344CB8AC3E}">
        <p14:creationId xmlns:p14="http://schemas.microsoft.com/office/powerpoint/2010/main" val="102039189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0">
            <a:extLst>
              <a:ext uri="{FF2B5EF4-FFF2-40B4-BE49-F238E27FC236}">
                <a16:creationId xmlns:a16="http://schemas.microsoft.com/office/drawing/2014/main" id="{B28EB995-73BD-4044-89B7-E68A5F049D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1">
            <a:extLst>
              <a:ext uri="{FF2B5EF4-FFF2-40B4-BE49-F238E27FC236}">
                <a16:creationId xmlns:a16="http://schemas.microsoft.com/office/drawing/2014/main" id="{197A01D3-60D6-4468-8DBE-75F9D7BE3A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2">
            <a:extLst>
              <a:ext uri="{FF2B5EF4-FFF2-40B4-BE49-F238E27FC236}">
                <a16:creationId xmlns:a16="http://schemas.microsoft.com/office/drawing/2014/main" id="{C0196876-3536-4180-9BED-54BFF9307E34}"/>
              </a:ext>
            </a:extLst>
          </p:cNvPr>
          <p:cNvSpPr>
            <a:spLocks noGrp="1" noChangeArrowheads="1"/>
          </p:cNvSpPr>
          <p:nvPr>
            <p:ph type="sldNum" sz="quarter" idx="12"/>
          </p:nvPr>
        </p:nvSpPr>
        <p:spPr>
          <a:ln/>
        </p:spPr>
        <p:txBody>
          <a:bodyPr/>
          <a:lstStyle>
            <a:lvl1pPr>
              <a:defRPr/>
            </a:lvl1pPr>
          </a:lstStyle>
          <a:p>
            <a:pPr>
              <a:defRPr/>
            </a:pPr>
            <a:fld id="{897D2CDA-EF02-4CEC-B914-9C16D0CA6E8D}" type="slidenum">
              <a:rPr lang="en-US" altLang="en-US"/>
              <a:pPr>
                <a:defRPr/>
              </a:pPr>
              <a:t>‹#›</a:t>
            </a:fld>
            <a:endParaRPr lang="en-US" altLang="en-US"/>
          </a:p>
        </p:txBody>
      </p:sp>
    </p:spTree>
    <p:extLst>
      <p:ext uri="{BB962C8B-B14F-4D97-AF65-F5344CB8AC3E}">
        <p14:creationId xmlns:p14="http://schemas.microsoft.com/office/powerpoint/2010/main" val="214234696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2295526"/>
            <a:ext cx="5080000" cy="4105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5600" y="2295526"/>
            <a:ext cx="5080000" cy="4105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0">
            <a:extLst>
              <a:ext uri="{FF2B5EF4-FFF2-40B4-BE49-F238E27FC236}">
                <a16:creationId xmlns:a16="http://schemas.microsoft.com/office/drawing/2014/main" id="{ED76D77E-804D-4241-AF74-8BA34646FBE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51">
            <a:extLst>
              <a:ext uri="{FF2B5EF4-FFF2-40B4-BE49-F238E27FC236}">
                <a16:creationId xmlns:a16="http://schemas.microsoft.com/office/drawing/2014/main" id="{05FCBDB5-2D93-469A-B15F-7BB7890412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2">
            <a:extLst>
              <a:ext uri="{FF2B5EF4-FFF2-40B4-BE49-F238E27FC236}">
                <a16:creationId xmlns:a16="http://schemas.microsoft.com/office/drawing/2014/main" id="{738FFE5E-299C-4D91-9DC2-D94D251038CC}"/>
              </a:ext>
            </a:extLst>
          </p:cNvPr>
          <p:cNvSpPr>
            <a:spLocks noGrp="1" noChangeArrowheads="1"/>
          </p:cNvSpPr>
          <p:nvPr>
            <p:ph type="sldNum" sz="quarter" idx="12"/>
          </p:nvPr>
        </p:nvSpPr>
        <p:spPr>
          <a:ln/>
        </p:spPr>
        <p:txBody>
          <a:bodyPr/>
          <a:lstStyle>
            <a:lvl1pPr>
              <a:defRPr/>
            </a:lvl1pPr>
          </a:lstStyle>
          <a:p>
            <a:pPr>
              <a:defRPr/>
            </a:pPr>
            <a:fld id="{5A85668F-46E0-46B6-977D-E262FF219944}" type="slidenum">
              <a:rPr lang="en-US" altLang="en-US"/>
              <a:pPr>
                <a:defRPr/>
              </a:pPr>
              <a:t>‹#›</a:t>
            </a:fld>
            <a:endParaRPr lang="en-US" altLang="en-US"/>
          </a:p>
        </p:txBody>
      </p:sp>
    </p:spTree>
    <p:extLst>
      <p:ext uri="{BB962C8B-B14F-4D97-AF65-F5344CB8AC3E}">
        <p14:creationId xmlns:p14="http://schemas.microsoft.com/office/powerpoint/2010/main" val="275933837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0">
            <a:extLst>
              <a:ext uri="{FF2B5EF4-FFF2-40B4-BE49-F238E27FC236}">
                <a16:creationId xmlns:a16="http://schemas.microsoft.com/office/drawing/2014/main" id="{2995DDE7-FC28-4876-8769-536A382839F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51">
            <a:extLst>
              <a:ext uri="{FF2B5EF4-FFF2-40B4-BE49-F238E27FC236}">
                <a16:creationId xmlns:a16="http://schemas.microsoft.com/office/drawing/2014/main" id="{03A56A94-DE3D-48AE-A28A-5D00B27585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52">
            <a:extLst>
              <a:ext uri="{FF2B5EF4-FFF2-40B4-BE49-F238E27FC236}">
                <a16:creationId xmlns:a16="http://schemas.microsoft.com/office/drawing/2014/main" id="{1A8428CB-AC61-469B-9A73-B2A96C14ACD2}"/>
              </a:ext>
            </a:extLst>
          </p:cNvPr>
          <p:cNvSpPr>
            <a:spLocks noGrp="1" noChangeArrowheads="1"/>
          </p:cNvSpPr>
          <p:nvPr>
            <p:ph type="sldNum" sz="quarter" idx="12"/>
          </p:nvPr>
        </p:nvSpPr>
        <p:spPr>
          <a:ln/>
        </p:spPr>
        <p:txBody>
          <a:bodyPr/>
          <a:lstStyle>
            <a:lvl1pPr>
              <a:defRPr/>
            </a:lvl1pPr>
          </a:lstStyle>
          <a:p>
            <a:pPr>
              <a:defRPr/>
            </a:pPr>
            <a:fld id="{62228BDF-15EC-4BDB-945A-E3B660D3C3CE}" type="slidenum">
              <a:rPr lang="en-US" altLang="en-US"/>
              <a:pPr>
                <a:defRPr/>
              </a:pPr>
              <a:t>‹#›</a:t>
            </a:fld>
            <a:endParaRPr lang="en-US" altLang="en-US"/>
          </a:p>
        </p:txBody>
      </p:sp>
    </p:spTree>
    <p:extLst>
      <p:ext uri="{BB962C8B-B14F-4D97-AF65-F5344CB8AC3E}">
        <p14:creationId xmlns:p14="http://schemas.microsoft.com/office/powerpoint/2010/main" val="350438440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Tuesday, January 9, 2024</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285601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0">
            <a:extLst>
              <a:ext uri="{FF2B5EF4-FFF2-40B4-BE49-F238E27FC236}">
                <a16:creationId xmlns:a16="http://schemas.microsoft.com/office/drawing/2014/main" id="{503D539A-8E82-495C-8DFF-4A31A7EAE6C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51">
            <a:extLst>
              <a:ext uri="{FF2B5EF4-FFF2-40B4-BE49-F238E27FC236}">
                <a16:creationId xmlns:a16="http://schemas.microsoft.com/office/drawing/2014/main" id="{2D0156B6-5499-4542-8B1B-5C8EFFF497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52">
            <a:extLst>
              <a:ext uri="{FF2B5EF4-FFF2-40B4-BE49-F238E27FC236}">
                <a16:creationId xmlns:a16="http://schemas.microsoft.com/office/drawing/2014/main" id="{CADA8DCF-1F37-4955-8867-5B762D07A842}"/>
              </a:ext>
            </a:extLst>
          </p:cNvPr>
          <p:cNvSpPr>
            <a:spLocks noGrp="1" noChangeArrowheads="1"/>
          </p:cNvSpPr>
          <p:nvPr>
            <p:ph type="sldNum" sz="quarter" idx="12"/>
          </p:nvPr>
        </p:nvSpPr>
        <p:spPr>
          <a:ln/>
        </p:spPr>
        <p:txBody>
          <a:bodyPr/>
          <a:lstStyle>
            <a:lvl1pPr>
              <a:defRPr/>
            </a:lvl1pPr>
          </a:lstStyle>
          <a:p>
            <a:pPr>
              <a:defRPr/>
            </a:pPr>
            <a:fld id="{69D6D21B-E87C-4DB8-955D-65D6528139B6}" type="slidenum">
              <a:rPr lang="en-US" altLang="en-US"/>
              <a:pPr>
                <a:defRPr/>
              </a:pPr>
              <a:t>‹#›</a:t>
            </a:fld>
            <a:endParaRPr lang="en-US" altLang="en-US"/>
          </a:p>
        </p:txBody>
      </p:sp>
    </p:spTree>
    <p:extLst>
      <p:ext uri="{BB962C8B-B14F-4D97-AF65-F5344CB8AC3E}">
        <p14:creationId xmlns:p14="http://schemas.microsoft.com/office/powerpoint/2010/main" val="230398872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0">
            <a:extLst>
              <a:ext uri="{FF2B5EF4-FFF2-40B4-BE49-F238E27FC236}">
                <a16:creationId xmlns:a16="http://schemas.microsoft.com/office/drawing/2014/main" id="{3154188D-3083-4ED8-9C53-F390514A89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51">
            <a:extLst>
              <a:ext uri="{FF2B5EF4-FFF2-40B4-BE49-F238E27FC236}">
                <a16:creationId xmlns:a16="http://schemas.microsoft.com/office/drawing/2014/main" id="{0454DA60-4B36-4FCA-A5DE-ECC7B201A1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52">
            <a:extLst>
              <a:ext uri="{FF2B5EF4-FFF2-40B4-BE49-F238E27FC236}">
                <a16:creationId xmlns:a16="http://schemas.microsoft.com/office/drawing/2014/main" id="{DCE5EFBF-4266-4D0D-8F9E-32128A8DA1B0}"/>
              </a:ext>
            </a:extLst>
          </p:cNvPr>
          <p:cNvSpPr>
            <a:spLocks noGrp="1" noChangeArrowheads="1"/>
          </p:cNvSpPr>
          <p:nvPr>
            <p:ph type="sldNum" sz="quarter" idx="12"/>
          </p:nvPr>
        </p:nvSpPr>
        <p:spPr>
          <a:ln/>
        </p:spPr>
        <p:txBody>
          <a:bodyPr/>
          <a:lstStyle>
            <a:lvl1pPr>
              <a:defRPr/>
            </a:lvl1pPr>
          </a:lstStyle>
          <a:p>
            <a:pPr>
              <a:defRPr/>
            </a:pPr>
            <a:fld id="{25DD554D-F995-449E-8621-581875734869}" type="slidenum">
              <a:rPr lang="en-US" altLang="en-US"/>
              <a:pPr>
                <a:defRPr/>
              </a:pPr>
              <a:t>‹#›</a:t>
            </a:fld>
            <a:endParaRPr lang="en-US" altLang="en-US"/>
          </a:p>
        </p:txBody>
      </p:sp>
    </p:spTree>
    <p:extLst>
      <p:ext uri="{BB962C8B-B14F-4D97-AF65-F5344CB8AC3E}">
        <p14:creationId xmlns:p14="http://schemas.microsoft.com/office/powerpoint/2010/main" val="51347503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0">
            <a:extLst>
              <a:ext uri="{FF2B5EF4-FFF2-40B4-BE49-F238E27FC236}">
                <a16:creationId xmlns:a16="http://schemas.microsoft.com/office/drawing/2014/main" id="{184EE5D5-C275-4B6C-8AB0-9D725F8A636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51">
            <a:extLst>
              <a:ext uri="{FF2B5EF4-FFF2-40B4-BE49-F238E27FC236}">
                <a16:creationId xmlns:a16="http://schemas.microsoft.com/office/drawing/2014/main" id="{408492A6-2FE1-4B67-9692-C7A8D3B155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2">
            <a:extLst>
              <a:ext uri="{FF2B5EF4-FFF2-40B4-BE49-F238E27FC236}">
                <a16:creationId xmlns:a16="http://schemas.microsoft.com/office/drawing/2014/main" id="{A2F46A9E-4EBD-4343-8B44-7D4F2718FBAD}"/>
              </a:ext>
            </a:extLst>
          </p:cNvPr>
          <p:cNvSpPr>
            <a:spLocks noGrp="1" noChangeArrowheads="1"/>
          </p:cNvSpPr>
          <p:nvPr>
            <p:ph type="sldNum" sz="quarter" idx="12"/>
          </p:nvPr>
        </p:nvSpPr>
        <p:spPr>
          <a:ln/>
        </p:spPr>
        <p:txBody>
          <a:bodyPr/>
          <a:lstStyle>
            <a:lvl1pPr>
              <a:defRPr/>
            </a:lvl1pPr>
          </a:lstStyle>
          <a:p>
            <a:pPr>
              <a:defRPr/>
            </a:pPr>
            <a:fld id="{76DB8330-4ED8-450E-9E2D-F8D106B35A32}" type="slidenum">
              <a:rPr lang="en-US" altLang="en-US"/>
              <a:pPr>
                <a:defRPr/>
              </a:pPr>
              <a:t>‹#›</a:t>
            </a:fld>
            <a:endParaRPr lang="en-US" altLang="en-US"/>
          </a:p>
        </p:txBody>
      </p:sp>
    </p:spTree>
    <p:extLst>
      <p:ext uri="{BB962C8B-B14F-4D97-AF65-F5344CB8AC3E}">
        <p14:creationId xmlns:p14="http://schemas.microsoft.com/office/powerpoint/2010/main" val="247736277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0">
            <a:extLst>
              <a:ext uri="{FF2B5EF4-FFF2-40B4-BE49-F238E27FC236}">
                <a16:creationId xmlns:a16="http://schemas.microsoft.com/office/drawing/2014/main" id="{6B115D2E-EC57-4B4C-A14C-6B0615DE6A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51">
            <a:extLst>
              <a:ext uri="{FF2B5EF4-FFF2-40B4-BE49-F238E27FC236}">
                <a16:creationId xmlns:a16="http://schemas.microsoft.com/office/drawing/2014/main" id="{613A4727-3D6A-492E-B444-D3D3CBE3B5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2">
            <a:extLst>
              <a:ext uri="{FF2B5EF4-FFF2-40B4-BE49-F238E27FC236}">
                <a16:creationId xmlns:a16="http://schemas.microsoft.com/office/drawing/2014/main" id="{83B8C682-2486-402C-9B62-AD6C0156876C}"/>
              </a:ext>
            </a:extLst>
          </p:cNvPr>
          <p:cNvSpPr>
            <a:spLocks noGrp="1" noChangeArrowheads="1"/>
          </p:cNvSpPr>
          <p:nvPr>
            <p:ph type="sldNum" sz="quarter" idx="12"/>
          </p:nvPr>
        </p:nvSpPr>
        <p:spPr>
          <a:ln/>
        </p:spPr>
        <p:txBody>
          <a:bodyPr/>
          <a:lstStyle>
            <a:lvl1pPr>
              <a:defRPr/>
            </a:lvl1pPr>
          </a:lstStyle>
          <a:p>
            <a:pPr>
              <a:defRPr/>
            </a:pPr>
            <a:fld id="{6C2C1F3C-0B04-401A-B76F-991672D76543}" type="slidenum">
              <a:rPr lang="en-US" altLang="en-US"/>
              <a:pPr>
                <a:defRPr/>
              </a:pPr>
              <a:t>‹#›</a:t>
            </a:fld>
            <a:endParaRPr lang="en-US" altLang="en-US"/>
          </a:p>
        </p:txBody>
      </p:sp>
    </p:spTree>
    <p:extLst>
      <p:ext uri="{BB962C8B-B14F-4D97-AF65-F5344CB8AC3E}">
        <p14:creationId xmlns:p14="http://schemas.microsoft.com/office/powerpoint/2010/main" val="220580789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0">
            <a:extLst>
              <a:ext uri="{FF2B5EF4-FFF2-40B4-BE49-F238E27FC236}">
                <a16:creationId xmlns:a16="http://schemas.microsoft.com/office/drawing/2014/main" id="{2030CDFA-1311-4D8D-920A-E83539F398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1">
            <a:extLst>
              <a:ext uri="{FF2B5EF4-FFF2-40B4-BE49-F238E27FC236}">
                <a16:creationId xmlns:a16="http://schemas.microsoft.com/office/drawing/2014/main" id="{93D4F190-3AC6-4ADC-A3C7-5004D7990A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2">
            <a:extLst>
              <a:ext uri="{FF2B5EF4-FFF2-40B4-BE49-F238E27FC236}">
                <a16:creationId xmlns:a16="http://schemas.microsoft.com/office/drawing/2014/main" id="{3EB32169-536F-4B78-B68B-BAE71E4C2AA0}"/>
              </a:ext>
            </a:extLst>
          </p:cNvPr>
          <p:cNvSpPr>
            <a:spLocks noGrp="1" noChangeArrowheads="1"/>
          </p:cNvSpPr>
          <p:nvPr>
            <p:ph type="sldNum" sz="quarter" idx="12"/>
          </p:nvPr>
        </p:nvSpPr>
        <p:spPr>
          <a:ln/>
        </p:spPr>
        <p:txBody>
          <a:bodyPr/>
          <a:lstStyle>
            <a:lvl1pPr>
              <a:defRPr/>
            </a:lvl1pPr>
          </a:lstStyle>
          <a:p>
            <a:pPr>
              <a:defRPr/>
            </a:pPr>
            <a:fld id="{DDE597B1-6314-4D50-94D7-2A3FDC6D80C6}" type="slidenum">
              <a:rPr lang="en-US" altLang="en-US"/>
              <a:pPr>
                <a:defRPr/>
              </a:pPr>
              <a:t>‹#›</a:t>
            </a:fld>
            <a:endParaRPr lang="en-US" altLang="en-US"/>
          </a:p>
        </p:txBody>
      </p:sp>
    </p:spTree>
    <p:extLst>
      <p:ext uri="{BB962C8B-B14F-4D97-AF65-F5344CB8AC3E}">
        <p14:creationId xmlns:p14="http://schemas.microsoft.com/office/powerpoint/2010/main" val="220098557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1009650"/>
            <a:ext cx="2590800" cy="5391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1009650"/>
            <a:ext cx="7569200" cy="5391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0">
            <a:extLst>
              <a:ext uri="{FF2B5EF4-FFF2-40B4-BE49-F238E27FC236}">
                <a16:creationId xmlns:a16="http://schemas.microsoft.com/office/drawing/2014/main" id="{67FDD6EA-6E44-4514-BC2E-8FCB24948A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1">
            <a:extLst>
              <a:ext uri="{FF2B5EF4-FFF2-40B4-BE49-F238E27FC236}">
                <a16:creationId xmlns:a16="http://schemas.microsoft.com/office/drawing/2014/main" id="{E847DD06-6921-416E-A61A-74C4A98EA7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2">
            <a:extLst>
              <a:ext uri="{FF2B5EF4-FFF2-40B4-BE49-F238E27FC236}">
                <a16:creationId xmlns:a16="http://schemas.microsoft.com/office/drawing/2014/main" id="{E521B985-6758-4DBC-8DAF-728040C9008F}"/>
              </a:ext>
            </a:extLst>
          </p:cNvPr>
          <p:cNvSpPr>
            <a:spLocks noGrp="1" noChangeArrowheads="1"/>
          </p:cNvSpPr>
          <p:nvPr>
            <p:ph type="sldNum" sz="quarter" idx="12"/>
          </p:nvPr>
        </p:nvSpPr>
        <p:spPr>
          <a:ln/>
        </p:spPr>
        <p:txBody>
          <a:bodyPr/>
          <a:lstStyle>
            <a:lvl1pPr>
              <a:defRPr/>
            </a:lvl1pPr>
          </a:lstStyle>
          <a:p>
            <a:pPr>
              <a:defRPr/>
            </a:pPr>
            <a:fld id="{79329A03-61BE-49D5-AAF1-4C4DEAD6A42F}" type="slidenum">
              <a:rPr lang="en-US" altLang="en-US"/>
              <a:pPr>
                <a:defRPr/>
              </a:pPr>
              <a:t>‹#›</a:t>
            </a:fld>
            <a:endParaRPr lang="en-US" altLang="en-US"/>
          </a:p>
        </p:txBody>
      </p:sp>
    </p:spTree>
    <p:extLst>
      <p:ext uri="{BB962C8B-B14F-4D97-AF65-F5344CB8AC3E}">
        <p14:creationId xmlns:p14="http://schemas.microsoft.com/office/powerpoint/2010/main" val="143887426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556000" y="2286000"/>
            <a:ext cx="7721600" cy="1981200"/>
          </a:xfrm>
        </p:spPr>
        <p:txBody>
          <a:bodyPr/>
          <a:lstStyle>
            <a:lvl1pPr algn="ctr">
              <a:defRPr/>
            </a:lvl1pPr>
          </a:lstStyle>
          <a:p>
            <a:r>
              <a:rPr lang="en-US"/>
              <a:t>Click to edit Master title style</a:t>
            </a:r>
          </a:p>
        </p:txBody>
      </p:sp>
      <p:sp>
        <p:nvSpPr>
          <p:cNvPr id="6147" name="Rectangle 3"/>
          <p:cNvSpPr>
            <a:spLocks noGrp="1" noChangeArrowheads="1"/>
          </p:cNvSpPr>
          <p:nvPr>
            <p:ph type="subTitle" idx="1"/>
          </p:nvPr>
        </p:nvSpPr>
        <p:spPr>
          <a:xfrm>
            <a:off x="3556000" y="4419600"/>
            <a:ext cx="7721600" cy="1295400"/>
          </a:xfrm>
        </p:spPr>
        <p:txBody>
          <a:bodyPr/>
          <a:lstStyle>
            <a:lvl1pPr marL="0" indent="0" algn="ctr">
              <a:buFont typeface="Monotype Sorts" pitchFamily="2" charset="2"/>
              <a:buNone/>
              <a:defRPr sz="2800"/>
            </a:lvl1pPr>
          </a:lstStyle>
          <a:p>
            <a:r>
              <a:rPr lang="en-US"/>
              <a:t>Click to edit Master subtitle style</a:t>
            </a:r>
          </a:p>
        </p:txBody>
      </p:sp>
      <p:sp>
        <p:nvSpPr>
          <p:cNvPr id="2" name="Rectangle 4">
            <a:extLst>
              <a:ext uri="{FF2B5EF4-FFF2-40B4-BE49-F238E27FC236}">
                <a16:creationId xmlns:a16="http://schemas.microsoft.com/office/drawing/2014/main" id="{5FB7A71C-42D8-8BD2-8964-4568F09C68AD}"/>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4EE3169-3CB5-7DF4-2F95-A0EC8D82E807}"/>
              </a:ext>
            </a:extLst>
          </p:cNvPr>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F4D2CA0-76E8-4E76-F954-488BA095E5E0}"/>
              </a:ext>
            </a:extLst>
          </p:cNvPr>
          <p:cNvSpPr>
            <a:spLocks noGrp="1" noChangeArrowheads="1"/>
          </p:cNvSpPr>
          <p:nvPr>
            <p:ph type="sldNum" sz="quarter" idx="12"/>
          </p:nvPr>
        </p:nvSpPr>
        <p:spPr>
          <a:xfrm>
            <a:off x="8737600" y="6248400"/>
            <a:ext cx="2540000" cy="457200"/>
          </a:xfrm>
        </p:spPr>
        <p:txBody>
          <a:bodyPr/>
          <a:lstStyle>
            <a:lvl1pPr>
              <a:defRPr/>
            </a:lvl1pPr>
          </a:lstStyle>
          <a:p>
            <a:pPr>
              <a:defRPr/>
            </a:pPr>
            <a:fld id="{D2B2341B-CFCC-46D4-9659-CC03F25CE7E3}" type="slidenum">
              <a:rPr lang="en-US" altLang="en-US"/>
              <a:pPr>
                <a:defRPr/>
              </a:pPr>
              <a:t>‹#›</a:t>
            </a:fld>
            <a:endParaRPr lang="en-US" altLang="en-US"/>
          </a:p>
        </p:txBody>
      </p:sp>
    </p:spTree>
    <p:extLst>
      <p:ext uri="{BB962C8B-B14F-4D97-AF65-F5344CB8AC3E}">
        <p14:creationId xmlns:p14="http://schemas.microsoft.com/office/powerpoint/2010/main" val="805206711"/>
      </p:ext>
    </p:extLst>
  </p:cSld>
  <p:clrMapOvr>
    <a:masterClrMapping/>
  </p:clrMapOvr>
  <p:transition spd="slow" advTm="16000">
    <p:random/>
    <p:sndAc>
      <p:stSnd>
        <p:snd r:embed="rId1" name="projctor.wav"/>
      </p:stSnd>
    </p:sndAc>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EBAF93-8051-4377-2C05-F1105EC38D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CAAC42-CD3F-03A5-1F8E-B945D51BD5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F6CE5D-E65B-AB5C-DDC2-9323BD9E48E9}"/>
              </a:ext>
            </a:extLst>
          </p:cNvPr>
          <p:cNvSpPr>
            <a:spLocks noGrp="1" noChangeArrowheads="1"/>
          </p:cNvSpPr>
          <p:nvPr>
            <p:ph type="sldNum" sz="quarter" idx="12"/>
          </p:nvPr>
        </p:nvSpPr>
        <p:spPr>
          <a:ln/>
        </p:spPr>
        <p:txBody>
          <a:bodyPr/>
          <a:lstStyle>
            <a:lvl1pPr>
              <a:defRPr/>
            </a:lvl1pPr>
          </a:lstStyle>
          <a:p>
            <a:pPr>
              <a:defRPr/>
            </a:pPr>
            <a:fld id="{8E88B050-BFD0-444C-82A5-277A0235999C}" type="slidenum">
              <a:rPr lang="en-US" altLang="en-US"/>
              <a:pPr>
                <a:defRPr/>
              </a:pPr>
              <a:t>‹#›</a:t>
            </a:fld>
            <a:endParaRPr lang="en-US" altLang="en-US"/>
          </a:p>
        </p:txBody>
      </p:sp>
    </p:spTree>
    <p:extLst>
      <p:ext uri="{BB962C8B-B14F-4D97-AF65-F5344CB8AC3E}">
        <p14:creationId xmlns:p14="http://schemas.microsoft.com/office/powerpoint/2010/main" val="1568282514"/>
      </p:ext>
    </p:extLst>
  </p:cSld>
  <p:clrMapOvr>
    <a:masterClrMapping/>
  </p:clrMapOvr>
  <p:transition spd="slow" advTm="16000">
    <p:random/>
    <p:sndAc>
      <p:stSnd>
        <p:snd r:embed="rId1" name="projctor.wav"/>
      </p:stSnd>
    </p:sndAc>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5834CEB-CAF5-7323-54A0-5E905BD398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E484E5-AADF-0ADD-61C6-0C924370F3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0149A3-B381-1E28-6516-0532B16D026C}"/>
              </a:ext>
            </a:extLst>
          </p:cNvPr>
          <p:cNvSpPr>
            <a:spLocks noGrp="1" noChangeArrowheads="1"/>
          </p:cNvSpPr>
          <p:nvPr>
            <p:ph type="sldNum" sz="quarter" idx="12"/>
          </p:nvPr>
        </p:nvSpPr>
        <p:spPr>
          <a:ln/>
        </p:spPr>
        <p:txBody>
          <a:bodyPr/>
          <a:lstStyle>
            <a:lvl1pPr>
              <a:defRPr/>
            </a:lvl1pPr>
          </a:lstStyle>
          <a:p>
            <a:pPr>
              <a:defRPr/>
            </a:pPr>
            <a:fld id="{61A07F27-FEBA-4F77-820D-E03DFF578816}" type="slidenum">
              <a:rPr lang="en-US" altLang="en-US"/>
              <a:pPr>
                <a:defRPr/>
              </a:pPr>
              <a:t>‹#›</a:t>
            </a:fld>
            <a:endParaRPr lang="en-US" altLang="en-US"/>
          </a:p>
        </p:txBody>
      </p:sp>
    </p:spTree>
    <p:extLst>
      <p:ext uri="{BB962C8B-B14F-4D97-AF65-F5344CB8AC3E}">
        <p14:creationId xmlns:p14="http://schemas.microsoft.com/office/powerpoint/2010/main" val="3493498480"/>
      </p:ext>
    </p:extLst>
  </p:cSld>
  <p:clrMapOvr>
    <a:masterClrMapping/>
  </p:clrMapOvr>
  <p:transition spd="slow" advTm="16000">
    <p:random/>
    <p:sndAc>
      <p:stSnd>
        <p:snd r:embed="rId1" name="projctor.wav"/>
      </p:stSnd>
    </p:sndAc>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0" y="1981200"/>
            <a:ext cx="416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16800" y="1981200"/>
            <a:ext cx="416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542A994-EBA2-6E89-F847-4F1DF38BCC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E7C6507-6E66-B94D-0DD4-24FA7C967B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ACD799-3F11-77BE-883F-A2AF6F358BFA}"/>
              </a:ext>
            </a:extLst>
          </p:cNvPr>
          <p:cNvSpPr>
            <a:spLocks noGrp="1" noChangeArrowheads="1"/>
          </p:cNvSpPr>
          <p:nvPr>
            <p:ph type="sldNum" sz="quarter" idx="12"/>
          </p:nvPr>
        </p:nvSpPr>
        <p:spPr>
          <a:ln/>
        </p:spPr>
        <p:txBody>
          <a:bodyPr/>
          <a:lstStyle>
            <a:lvl1pPr>
              <a:defRPr/>
            </a:lvl1pPr>
          </a:lstStyle>
          <a:p>
            <a:pPr>
              <a:defRPr/>
            </a:pPr>
            <a:fld id="{C31057E1-01D4-4859-B2EE-1FBA323649B2}" type="slidenum">
              <a:rPr lang="en-US" altLang="en-US"/>
              <a:pPr>
                <a:defRPr/>
              </a:pPr>
              <a:t>‹#›</a:t>
            </a:fld>
            <a:endParaRPr lang="en-US" altLang="en-US"/>
          </a:p>
        </p:txBody>
      </p:sp>
    </p:spTree>
    <p:extLst>
      <p:ext uri="{BB962C8B-B14F-4D97-AF65-F5344CB8AC3E}">
        <p14:creationId xmlns:p14="http://schemas.microsoft.com/office/powerpoint/2010/main" val="3539362801"/>
      </p:ext>
    </p:extLst>
  </p:cSld>
  <p:clrMapOvr>
    <a:masterClrMapping/>
  </p:clrMapOvr>
  <p:transition spd="slow" advTm="16000">
    <p:random/>
    <p:sndAc>
      <p:stSnd>
        <p:snd r:embed="rId1" name="projctor.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Tuesday, January 9, 2024</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3944997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BDBD241-975D-B698-B9F0-3EF4EBD178C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F1EB1EB-38CC-5DCA-0949-495E0C2306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F0C34A9-327F-4C4A-1995-EDAC191A6824}"/>
              </a:ext>
            </a:extLst>
          </p:cNvPr>
          <p:cNvSpPr>
            <a:spLocks noGrp="1" noChangeArrowheads="1"/>
          </p:cNvSpPr>
          <p:nvPr>
            <p:ph type="sldNum" sz="quarter" idx="12"/>
          </p:nvPr>
        </p:nvSpPr>
        <p:spPr>
          <a:ln/>
        </p:spPr>
        <p:txBody>
          <a:bodyPr/>
          <a:lstStyle>
            <a:lvl1pPr>
              <a:defRPr/>
            </a:lvl1pPr>
          </a:lstStyle>
          <a:p>
            <a:pPr>
              <a:defRPr/>
            </a:pPr>
            <a:fld id="{6F52BDBB-B4E9-492A-B25A-BD81BC0FBD10}" type="slidenum">
              <a:rPr lang="en-US" altLang="en-US"/>
              <a:pPr>
                <a:defRPr/>
              </a:pPr>
              <a:t>‹#›</a:t>
            </a:fld>
            <a:endParaRPr lang="en-US" altLang="en-US"/>
          </a:p>
        </p:txBody>
      </p:sp>
    </p:spTree>
    <p:extLst>
      <p:ext uri="{BB962C8B-B14F-4D97-AF65-F5344CB8AC3E}">
        <p14:creationId xmlns:p14="http://schemas.microsoft.com/office/powerpoint/2010/main" val="1713739067"/>
      </p:ext>
    </p:extLst>
  </p:cSld>
  <p:clrMapOvr>
    <a:masterClrMapping/>
  </p:clrMapOvr>
  <p:transition spd="slow" advTm="16000">
    <p:random/>
    <p:sndAc>
      <p:stSnd>
        <p:snd r:embed="rId1" name="projctor.wav"/>
      </p:stSnd>
    </p:sndAc>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3FC1DE9-D3DB-72B0-3261-A5AFF527CCC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F13CD3E-E527-47AD-A081-E389FA7D79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62F5189-E891-53AB-DCAA-339DD97D6CB7}"/>
              </a:ext>
            </a:extLst>
          </p:cNvPr>
          <p:cNvSpPr>
            <a:spLocks noGrp="1" noChangeArrowheads="1"/>
          </p:cNvSpPr>
          <p:nvPr>
            <p:ph type="sldNum" sz="quarter" idx="12"/>
          </p:nvPr>
        </p:nvSpPr>
        <p:spPr>
          <a:ln/>
        </p:spPr>
        <p:txBody>
          <a:bodyPr/>
          <a:lstStyle>
            <a:lvl1pPr>
              <a:defRPr/>
            </a:lvl1pPr>
          </a:lstStyle>
          <a:p>
            <a:pPr>
              <a:defRPr/>
            </a:pPr>
            <a:fld id="{F0583A7C-AD37-4364-A8C8-53697E6DD595}" type="slidenum">
              <a:rPr lang="en-US" altLang="en-US"/>
              <a:pPr>
                <a:defRPr/>
              </a:pPr>
              <a:t>‹#›</a:t>
            </a:fld>
            <a:endParaRPr lang="en-US" altLang="en-US"/>
          </a:p>
        </p:txBody>
      </p:sp>
    </p:spTree>
    <p:extLst>
      <p:ext uri="{BB962C8B-B14F-4D97-AF65-F5344CB8AC3E}">
        <p14:creationId xmlns:p14="http://schemas.microsoft.com/office/powerpoint/2010/main" val="3950034588"/>
      </p:ext>
    </p:extLst>
  </p:cSld>
  <p:clrMapOvr>
    <a:masterClrMapping/>
  </p:clrMapOvr>
  <p:transition spd="slow" advTm="16000">
    <p:random/>
    <p:sndAc>
      <p:stSnd>
        <p:snd r:embed="rId1" name="projctor.wav"/>
      </p:stSnd>
    </p:sndAc>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58B7DF1-6AA7-2CF0-8303-BD610114A50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A40422B-272E-F469-6AFD-2DABA874A9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3AB8757-BD18-9DB5-2100-AAC576942159}"/>
              </a:ext>
            </a:extLst>
          </p:cNvPr>
          <p:cNvSpPr>
            <a:spLocks noGrp="1" noChangeArrowheads="1"/>
          </p:cNvSpPr>
          <p:nvPr>
            <p:ph type="sldNum" sz="quarter" idx="12"/>
          </p:nvPr>
        </p:nvSpPr>
        <p:spPr>
          <a:ln/>
        </p:spPr>
        <p:txBody>
          <a:bodyPr/>
          <a:lstStyle>
            <a:lvl1pPr>
              <a:defRPr/>
            </a:lvl1pPr>
          </a:lstStyle>
          <a:p>
            <a:pPr>
              <a:defRPr/>
            </a:pPr>
            <a:fld id="{0C5A6B87-7962-44D0-BEF0-01473F424831}" type="slidenum">
              <a:rPr lang="en-US" altLang="en-US"/>
              <a:pPr>
                <a:defRPr/>
              </a:pPr>
              <a:t>‹#›</a:t>
            </a:fld>
            <a:endParaRPr lang="en-US" altLang="en-US"/>
          </a:p>
        </p:txBody>
      </p:sp>
    </p:spTree>
    <p:extLst>
      <p:ext uri="{BB962C8B-B14F-4D97-AF65-F5344CB8AC3E}">
        <p14:creationId xmlns:p14="http://schemas.microsoft.com/office/powerpoint/2010/main" val="3987921442"/>
      </p:ext>
    </p:extLst>
  </p:cSld>
  <p:clrMapOvr>
    <a:masterClrMapping/>
  </p:clrMapOvr>
  <p:transition spd="slow" advTm="16000">
    <p:random/>
    <p:sndAc>
      <p:stSnd>
        <p:snd r:embed="rId1" name="projctor.wav"/>
      </p:stSnd>
    </p:sndAc>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C3128C-643A-DB41-E055-0630DEFD9CA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D51DFD0-5AE8-3281-66E4-2DAEAA388E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260B78-FEA3-5DEC-D705-E974BFC71644}"/>
              </a:ext>
            </a:extLst>
          </p:cNvPr>
          <p:cNvSpPr>
            <a:spLocks noGrp="1" noChangeArrowheads="1"/>
          </p:cNvSpPr>
          <p:nvPr>
            <p:ph type="sldNum" sz="quarter" idx="12"/>
          </p:nvPr>
        </p:nvSpPr>
        <p:spPr>
          <a:ln/>
        </p:spPr>
        <p:txBody>
          <a:bodyPr/>
          <a:lstStyle>
            <a:lvl1pPr>
              <a:defRPr/>
            </a:lvl1pPr>
          </a:lstStyle>
          <a:p>
            <a:pPr>
              <a:defRPr/>
            </a:pPr>
            <a:fld id="{A23A838A-8DFC-41D5-A287-50D623A7A02A}" type="slidenum">
              <a:rPr lang="en-US" altLang="en-US"/>
              <a:pPr>
                <a:defRPr/>
              </a:pPr>
              <a:t>‹#›</a:t>
            </a:fld>
            <a:endParaRPr lang="en-US" altLang="en-US"/>
          </a:p>
        </p:txBody>
      </p:sp>
    </p:spTree>
    <p:extLst>
      <p:ext uri="{BB962C8B-B14F-4D97-AF65-F5344CB8AC3E}">
        <p14:creationId xmlns:p14="http://schemas.microsoft.com/office/powerpoint/2010/main" val="78332022"/>
      </p:ext>
    </p:extLst>
  </p:cSld>
  <p:clrMapOvr>
    <a:masterClrMapping/>
  </p:clrMapOvr>
  <p:transition spd="slow" advTm="16000">
    <p:random/>
    <p:sndAc>
      <p:stSnd>
        <p:snd r:embed="rId1" name="projctor.wav"/>
      </p:stSnd>
    </p:sndAc>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7C7C0C-1767-8D3D-6037-21B6555670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4839AAC-E8A9-159C-9E75-4D14B38348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016051-0974-B1A4-251B-206BA5780BBB}"/>
              </a:ext>
            </a:extLst>
          </p:cNvPr>
          <p:cNvSpPr>
            <a:spLocks noGrp="1" noChangeArrowheads="1"/>
          </p:cNvSpPr>
          <p:nvPr>
            <p:ph type="sldNum" sz="quarter" idx="12"/>
          </p:nvPr>
        </p:nvSpPr>
        <p:spPr>
          <a:ln/>
        </p:spPr>
        <p:txBody>
          <a:bodyPr/>
          <a:lstStyle>
            <a:lvl1pPr>
              <a:defRPr/>
            </a:lvl1pPr>
          </a:lstStyle>
          <a:p>
            <a:pPr>
              <a:defRPr/>
            </a:pPr>
            <a:fld id="{20398867-E784-4FD2-AEA5-3BC243040237}" type="slidenum">
              <a:rPr lang="en-US" altLang="en-US"/>
              <a:pPr>
                <a:defRPr/>
              </a:pPr>
              <a:t>‹#›</a:t>
            </a:fld>
            <a:endParaRPr lang="en-US" altLang="en-US"/>
          </a:p>
        </p:txBody>
      </p:sp>
    </p:spTree>
    <p:extLst>
      <p:ext uri="{BB962C8B-B14F-4D97-AF65-F5344CB8AC3E}">
        <p14:creationId xmlns:p14="http://schemas.microsoft.com/office/powerpoint/2010/main" val="2031660421"/>
      </p:ext>
    </p:extLst>
  </p:cSld>
  <p:clrMapOvr>
    <a:masterClrMapping/>
  </p:clrMapOvr>
  <p:transition spd="slow" advTm="16000">
    <p:random/>
    <p:sndAc>
      <p:stSnd>
        <p:snd r:embed="rId1" name="projctor.wav"/>
      </p:stSnd>
    </p:sndAc>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A63FB6-8C63-B124-7242-E59DA57DFA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AD90A0-276C-72AE-9CFB-3816655043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8947CF-C435-0654-E886-02D93213F729}"/>
              </a:ext>
            </a:extLst>
          </p:cNvPr>
          <p:cNvSpPr>
            <a:spLocks noGrp="1" noChangeArrowheads="1"/>
          </p:cNvSpPr>
          <p:nvPr>
            <p:ph type="sldNum" sz="quarter" idx="12"/>
          </p:nvPr>
        </p:nvSpPr>
        <p:spPr>
          <a:ln/>
        </p:spPr>
        <p:txBody>
          <a:bodyPr/>
          <a:lstStyle>
            <a:lvl1pPr>
              <a:defRPr/>
            </a:lvl1pPr>
          </a:lstStyle>
          <a:p>
            <a:pPr>
              <a:defRPr/>
            </a:pPr>
            <a:fld id="{910BB84D-944D-4D8E-811B-80609537BA74}" type="slidenum">
              <a:rPr lang="en-US" altLang="en-US"/>
              <a:pPr>
                <a:defRPr/>
              </a:pPr>
              <a:t>‹#›</a:t>
            </a:fld>
            <a:endParaRPr lang="en-US" altLang="en-US"/>
          </a:p>
        </p:txBody>
      </p:sp>
    </p:spTree>
    <p:extLst>
      <p:ext uri="{BB962C8B-B14F-4D97-AF65-F5344CB8AC3E}">
        <p14:creationId xmlns:p14="http://schemas.microsoft.com/office/powerpoint/2010/main" val="3591578734"/>
      </p:ext>
    </p:extLst>
  </p:cSld>
  <p:clrMapOvr>
    <a:masterClrMapping/>
  </p:clrMapOvr>
  <p:transition spd="slow" advTm="16000">
    <p:random/>
    <p:sndAc>
      <p:stSnd>
        <p:snd r:embed="rId1" name="projctor.wav"/>
      </p:stSnd>
    </p:sndAc>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9400" y="609600"/>
            <a:ext cx="2413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0" y="609600"/>
            <a:ext cx="70358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84C092-F515-A1A4-000D-1BA2D08ED1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3AE9FD-1855-89F8-F3F7-A44599D3D3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267828-8824-CA44-66E5-E343CC0BB759}"/>
              </a:ext>
            </a:extLst>
          </p:cNvPr>
          <p:cNvSpPr>
            <a:spLocks noGrp="1" noChangeArrowheads="1"/>
          </p:cNvSpPr>
          <p:nvPr>
            <p:ph type="sldNum" sz="quarter" idx="12"/>
          </p:nvPr>
        </p:nvSpPr>
        <p:spPr>
          <a:ln/>
        </p:spPr>
        <p:txBody>
          <a:bodyPr/>
          <a:lstStyle>
            <a:lvl1pPr>
              <a:defRPr/>
            </a:lvl1pPr>
          </a:lstStyle>
          <a:p>
            <a:pPr>
              <a:defRPr/>
            </a:pPr>
            <a:fld id="{6E13DAA8-AE57-4237-9D65-2988766A3FF4}" type="slidenum">
              <a:rPr lang="en-US" altLang="en-US"/>
              <a:pPr>
                <a:defRPr/>
              </a:pPr>
              <a:t>‹#›</a:t>
            </a:fld>
            <a:endParaRPr lang="en-US" altLang="en-US"/>
          </a:p>
        </p:txBody>
      </p:sp>
    </p:spTree>
    <p:extLst>
      <p:ext uri="{BB962C8B-B14F-4D97-AF65-F5344CB8AC3E}">
        <p14:creationId xmlns:p14="http://schemas.microsoft.com/office/powerpoint/2010/main" val="773568902"/>
      </p:ext>
    </p:extLst>
  </p:cSld>
  <p:clrMapOvr>
    <a:masterClrMapping/>
  </p:clrMapOvr>
  <p:transition spd="slow" advTm="16000">
    <p:random/>
    <p:sndAc>
      <p:stSnd>
        <p:snd r:embed="rId1" name="projctor.wav"/>
      </p:stSnd>
    </p:sndAc>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652000" cy="1143000"/>
          </a:xfrm>
        </p:spPr>
        <p:txBody>
          <a:bodyPr/>
          <a:lstStyle/>
          <a:p>
            <a:r>
              <a:rPr lang="en-US"/>
              <a:t>Click to edit Master title style</a:t>
            </a:r>
          </a:p>
        </p:txBody>
      </p:sp>
      <p:sp>
        <p:nvSpPr>
          <p:cNvPr id="3" name="Table Placeholder 2"/>
          <p:cNvSpPr>
            <a:spLocks noGrp="1"/>
          </p:cNvSpPr>
          <p:nvPr>
            <p:ph type="tbl" idx="1"/>
          </p:nvPr>
        </p:nvSpPr>
        <p:spPr>
          <a:xfrm>
            <a:off x="3048000" y="1981200"/>
            <a:ext cx="8534400" cy="4114800"/>
          </a:xfrm>
        </p:spPr>
        <p:txBody>
          <a:bodyPr/>
          <a:lstStyle/>
          <a:p>
            <a:pPr lvl="0"/>
            <a:endParaRPr lang="en-US" noProof="0"/>
          </a:p>
        </p:txBody>
      </p:sp>
      <p:sp>
        <p:nvSpPr>
          <p:cNvPr id="4" name="Rectangle 4">
            <a:extLst>
              <a:ext uri="{FF2B5EF4-FFF2-40B4-BE49-F238E27FC236}">
                <a16:creationId xmlns:a16="http://schemas.microsoft.com/office/drawing/2014/main" id="{9EDAE069-C5B7-DCC6-2911-8BA58DA0C5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BAB97E-D427-2782-23BD-25E4A43056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34135DE-13EF-7743-85CD-7580FD077DB3}"/>
              </a:ext>
            </a:extLst>
          </p:cNvPr>
          <p:cNvSpPr>
            <a:spLocks noGrp="1" noChangeArrowheads="1"/>
          </p:cNvSpPr>
          <p:nvPr>
            <p:ph type="sldNum" sz="quarter" idx="12"/>
          </p:nvPr>
        </p:nvSpPr>
        <p:spPr>
          <a:ln/>
        </p:spPr>
        <p:txBody>
          <a:bodyPr/>
          <a:lstStyle>
            <a:lvl1pPr>
              <a:defRPr/>
            </a:lvl1pPr>
          </a:lstStyle>
          <a:p>
            <a:pPr>
              <a:defRPr/>
            </a:pPr>
            <a:fld id="{4B98324F-5B34-4D5A-99FB-F5242BBDC271}" type="slidenum">
              <a:rPr lang="en-US" altLang="en-US"/>
              <a:pPr>
                <a:defRPr/>
              </a:pPr>
              <a:t>‹#›</a:t>
            </a:fld>
            <a:endParaRPr lang="en-US" altLang="en-US"/>
          </a:p>
        </p:txBody>
      </p:sp>
    </p:spTree>
    <p:extLst>
      <p:ext uri="{BB962C8B-B14F-4D97-AF65-F5344CB8AC3E}">
        <p14:creationId xmlns:p14="http://schemas.microsoft.com/office/powerpoint/2010/main" val="2808938558"/>
      </p:ext>
    </p:extLst>
  </p:cSld>
  <p:clrMapOvr>
    <a:masterClrMapping/>
  </p:clrMapOvr>
  <p:transition spd="slow" advTm="16000">
    <p:random/>
    <p:sndAc>
      <p:stSnd>
        <p:snd r:embed="rId1" name="projctor.wav"/>
      </p:stSnd>
    </p:sndAc>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8F935C4-CFB2-FEFF-76D8-E296AA80D769}"/>
              </a:ext>
            </a:extLst>
          </p:cNvPr>
          <p:cNvSpPr>
            <a:spLocks noGrp="1" noChangeArrowheads="1"/>
          </p:cNvSpPr>
          <p:nvPr>
            <p:ph type="dt" sz="half" idx="10"/>
          </p:nvPr>
        </p:nvSpPr>
        <p:spPr>
          <a:ln/>
        </p:spPr>
        <p:txBody>
          <a:bodyPr/>
          <a:lstStyle>
            <a:lvl1pPr>
              <a:defRPr/>
            </a:lvl1pPr>
          </a:lstStyle>
          <a:p>
            <a:pPr>
              <a:defRPr/>
            </a:pPr>
            <a:endParaRPr lang="pt-BR"/>
          </a:p>
        </p:txBody>
      </p:sp>
      <p:sp>
        <p:nvSpPr>
          <p:cNvPr id="5" name="Rectangle 5">
            <a:extLst>
              <a:ext uri="{FF2B5EF4-FFF2-40B4-BE49-F238E27FC236}">
                <a16:creationId xmlns:a16="http://schemas.microsoft.com/office/drawing/2014/main" id="{CDDCCC37-6FDE-8879-A8C9-78449DBB6633}"/>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A7832185-78A6-246A-AEB8-C06CFA79A5AE}"/>
              </a:ext>
            </a:extLst>
          </p:cNvPr>
          <p:cNvSpPr>
            <a:spLocks noGrp="1" noChangeArrowheads="1"/>
          </p:cNvSpPr>
          <p:nvPr>
            <p:ph type="sldNum" sz="quarter" idx="12"/>
          </p:nvPr>
        </p:nvSpPr>
        <p:spPr>
          <a:ln/>
        </p:spPr>
        <p:txBody>
          <a:bodyPr/>
          <a:lstStyle>
            <a:lvl1pPr>
              <a:defRPr/>
            </a:lvl1pPr>
          </a:lstStyle>
          <a:p>
            <a:pPr>
              <a:defRPr/>
            </a:pPr>
            <a:fld id="{23AC2F88-0591-49BB-B062-A931F25B15D2}" type="slidenum">
              <a:rPr lang="ar-SA" altLang="en-US"/>
              <a:pPr>
                <a:defRPr/>
              </a:pPr>
              <a:t>‹#›</a:t>
            </a:fld>
            <a:endParaRPr lang="pt-BR" altLang="en-US"/>
          </a:p>
        </p:txBody>
      </p:sp>
    </p:spTree>
    <p:extLst>
      <p:ext uri="{BB962C8B-B14F-4D97-AF65-F5344CB8AC3E}">
        <p14:creationId xmlns:p14="http://schemas.microsoft.com/office/powerpoint/2010/main" val="1662603754"/>
      </p:ext>
    </p:extLst>
  </p:cSld>
  <p:clrMapOvr>
    <a:masterClrMapping/>
  </p:clrMapOvr>
  <p:transition spd="med" advTm="6000">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C9680A-C9F4-5993-E72F-5EA03B1BE5C8}"/>
              </a:ext>
            </a:extLst>
          </p:cNvPr>
          <p:cNvSpPr>
            <a:spLocks noGrp="1" noChangeArrowheads="1"/>
          </p:cNvSpPr>
          <p:nvPr>
            <p:ph type="dt" sz="half" idx="10"/>
          </p:nvPr>
        </p:nvSpPr>
        <p:spPr>
          <a:ln/>
        </p:spPr>
        <p:txBody>
          <a:bodyPr/>
          <a:lstStyle>
            <a:lvl1pPr>
              <a:defRPr/>
            </a:lvl1pPr>
          </a:lstStyle>
          <a:p>
            <a:pPr>
              <a:defRPr/>
            </a:pPr>
            <a:endParaRPr lang="pt-BR"/>
          </a:p>
        </p:txBody>
      </p:sp>
      <p:sp>
        <p:nvSpPr>
          <p:cNvPr id="5" name="Rectangle 5">
            <a:extLst>
              <a:ext uri="{FF2B5EF4-FFF2-40B4-BE49-F238E27FC236}">
                <a16:creationId xmlns:a16="http://schemas.microsoft.com/office/drawing/2014/main" id="{4A687334-34AA-9275-5AAD-AC80EB357411}"/>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11AA627F-1E8F-34B7-8851-25A128A671E6}"/>
              </a:ext>
            </a:extLst>
          </p:cNvPr>
          <p:cNvSpPr>
            <a:spLocks noGrp="1" noChangeArrowheads="1"/>
          </p:cNvSpPr>
          <p:nvPr>
            <p:ph type="sldNum" sz="quarter" idx="12"/>
          </p:nvPr>
        </p:nvSpPr>
        <p:spPr>
          <a:ln/>
        </p:spPr>
        <p:txBody>
          <a:bodyPr/>
          <a:lstStyle>
            <a:lvl1pPr>
              <a:defRPr/>
            </a:lvl1pPr>
          </a:lstStyle>
          <a:p>
            <a:pPr>
              <a:defRPr/>
            </a:pPr>
            <a:fld id="{EEE89098-FEDD-4DB5-AD6D-61F3C3B2072D}" type="slidenum">
              <a:rPr lang="ar-SA" altLang="en-US"/>
              <a:pPr>
                <a:defRPr/>
              </a:pPr>
              <a:t>‹#›</a:t>
            </a:fld>
            <a:endParaRPr lang="pt-BR" altLang="en-US"/>
          </a:p>
        </p:txBody>
      </p:sp>
    </p:spTree>
    <p:extLst>
      <p:ext uri="{BB962C8B-B14F-4D97-AF65-F5344CB8AC3E}">
        <p14:creationId xmlns:p14="http://schemas.microsoft.com/office/powerpoint/2010/main" val="2954435537"/>
      </p:ext>
    </p:extLst>
  </p:cSld>
  <p:clrMapOvr>
    <a:masterClrMapping/>
  </p:clrMapOvr>
  <p:transition spd="med" advTm="6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Tuesday, January 9, 2024</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7866925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FA883F6-9E7F-2141-C24D-4B74E67674D3}"/>
              </a:ext>
            </a:extLst>
          </p:cNvPr>
          <p:cNvSpPr>
            <a:spLocks noGrp="1" noChangeArrowheads="1"/>
          </p:cNvSpPr>
          <p:nvPr>
            <p:ph type="dt" sz="half" idx="10"/>
          </p:nvPr>
        </p:nvSpPr>
        <p:spPr>
          <a:ln/>
        </p:spPr>
        <p:txBody>
          <a:bodyPr/>
          <a:lstStyle>
            <a:lvl1pPr>
              <a:defRPr/>
            </a:lvl1pPr>
          </a:lstStyle>
          <a:p>
            <a:pPr>
              <a:defRPr/>
            </a:pPr>
            <a:endParaRPr lang="pt-BR"/>
          </a:p>
        </p:txBody>
      </p:sp>
      <p:sp>
        <p:nvSpPr>
          <p:cNvPr id="5" name="Rectangle 5">
            <a:extLst>
              <a:ext uri="{FF2B5EF4-FFF2-40B4-BE49-F238E27FC236}">
                <a16:creationId xmlns:a16="http://schemas.microsoft.com/office/drawing/2014/main" id="{8C209B02-B9CC-BB1C-D58E-E775499668DC}"/>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F3A4710E-847C-629D-7644-AE90667D15EE}"/>
              </a:ext>
            </a:extLst>
          </p:cNvPr>
          <p:cNvSpPr>
            <a:spLocks noGrp="1" noChangeArrowheads="1"/>
          </p:cNvSpPr>
          <p:nvPr>
            <p:ph type="sldNum" sz="quarter" idx="12"/>
          </p:nvPr>
        </p:nvSpPr>
        <p:spPr>
          <a:ln/>
        </p:spPr>
        <p:txBody>
          <a:bodyPr/>
          <a:lstStyle>
            <a:lvl1pPr>
              <a:defRPr/>
            </a:lvl1pPr>
          </a:lstStyle>
          <a:p>
            <a:pPr>
              <a:defRPr/>
            </a:pPr>
            <a:fld id="{0F068734-EC69-48B3-B25E-5726B563F967}" type="slidenum">
              <a:rPr lang="ar-SA" altLang="en-US"/>
              <a:pPr>
                <a:defRPr/>
              </a:pPr>
              <a:t>‹#›</a:t>
            </a:fld>
            <a:endParaRPr lang="pt-BR" altLang="en-US"/>
          </a:p>
        </p:txBody>
      </p:sp>
    </p:spTree>
    <p:extLst>
      <p:ext uri="{BB962C8B-B14F-4D97-AF65-F5344CB8AC3E}">
        <p14:creationId xmlns:p14="http://schemas.microsoft.com/office/powerpoint/2010/main" val="841217545"/>
      </p:ext>
    </p:extLst>
  </p:cSld>
  <p:clrMapOvr>
    <a:masterClrMapping/>
  </p:clrMapOvr>
  <p:transition spd="med" advTm="6000">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6760956-49F9-1187-99C7-7916400E9813}"/>
              </a:ext>
            </a:extLst>
          </p:cNvPr>
          <p:cNvSpPr>
            <a:spLocks noGrp="1" noChangeArrowheads="1"/>
          </p:cNvSpPr>
          <p:nvPr>
            <p:ph type="dt" sz="half" idx="10"/>
          </p:nvPr>
        </p:nvSpPr>
        <p:spPr>
          <a:ln/>
        </p:spPr>
        <p:txBody>
          <a:bodyPr/>
          <a:lstStyle>
            <a:lvl1pPr>
              <a:defRPr/>
            </a:lvl1pPr>
          </a:lstStyle>
          <a:p>
            <a:pPr>
              <a:defRPr/>
            </a:pPr>
            <a:endParaRPr lang="pt-BR"/>
          </a:p>
        </p:txBody>
      </p:sp>
      <p:sp>
        <p:nvSpPr>
          <p:cNvPr id="6" name="Rectangle 5">
            <a:extLst>
              <a:ext uri="{FF2B5EF4-FFF2-40B4-BE49-F238E27FC236}">
                <a16:creationId xmlns:a16="http://schemas.microsoft.com/office/drawing/2014/main" id="{10C40FAF-0D40-643B-776C-58020D97AEC2}"/>
              </a:ext>
            </a:extLst>
          </p:cNvPr>
          <p:cNvSpPr>
            <a:spLocks noGrp="1" noChangeArrowheads="1"/>
          </p:cNvSpPr>
          <p:nvPr>
            <p:ph type="ftr" sz="quarter" idx="11"/>
          </p:nvPr>
        </p:nvSpPr>
        <p:spPr>
          <a:ln/>
        </p:spPr>
        <p:txBody>
          <a:bodyPr/>
          <a:lstStyle>
            <a:lvl1pPr>
              <a:defRPr/>
            </a:lvl1pPr>
          </a:lstStyle>
          <a:p>
            <a:pPr>
              <a:defRPr/>
            </a:pPr>
            <a:endParaRPr lang="pt-BR"/>
          </a:p>
        </p:txBody>
      </p:sp>
      <p:sp>
        <p:nvSpPr>
          <p:cNvPr id="7" name="Rectangle 6">
            <a:extLst>
              <a:ext uri="{FF2B5EF4-FFF2-40B4-BE49-F238E27FC236}">
                <a16:creationId xmlns:a16="http://schemas.microsoft.com/office/drawing/2014/main" id="{3D381174-0A2C-FB25-C562-7D32D925529D}"/>
              </a:ext>
            </a:extLst>
          </p:cNvPr>
          <p:cNvSpPr>
            <a:spLocks noGrp="1" noChangeArrowheads="1"/>
          </p:cNvSpPr>
          <p:nvPr>
            <p:ph type="sldNum" sz="quarter" idx="12"/>
          </p:nvPr>
        </p:nvSpPr>
        <p:spPr>
          <a:ln/>
        </p:spPr>
        <p:txBody>
          <a:bodyPr/>
          <a:lstStyle>
            <a:lvl1pPr>
              <a:defRPr/>
            </a:lvl1pPr>
          </a:lstStyle>
          <a:p>
            <a:pPr>
              <a:defRPr/>
            </a:pPr>
            <a:fld id="{662B22D7-6F90-4E60-A268-4BA189D14C9D}" type="slidenum">
              <a:rPr lang="ar-SA" altLang="en-US"/>
              <a:pPr>
                <a:defRPr/>
              </a:pPr>
              <a:t>‹#›</a:t>
            </a:fld>
            <a:endParaRPr lang="pt-BR" altLang="en-US"/>
          </a:p>
        </p:txBody>
      </p:sp>
    </p:spTree>
    <p:extLst>
      <p:ext uri="{BB962C8B-B14F-4D97-AF65-F5344CB8AC3E}">
        <p14:creationId xmlns:p14="http://schemas.microsoft.com/office/powerpoint/2010/main" val="2925913767"/>
      </p:ext>
    </p:extLst>
  </p:cSld>
  <p:clrMapOvr>
    <a:masterClrMapping/>
  </p:clrMapOvr>
  <p:transition spd="med" advTm="6000">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2DCD099-01BA-2B06-8546-29126D3AF437}"/>
              </a:ext>
            </a:extLst>
          </p:cNvPr>
          <p:cNvSpPr>
            <a:spLocks noGrp="1" noChangeArrowheads="1"/>
          </p:cNvSpPr>
          <p:nvPr>
            <p:ph type="dt" sz="half" idx="10"/>
          </p:nvPr>
        </p:nvSpPr>
        <p:spPr>
          <a:ln/>
        </p:spPr>
        <p:txBody>
          <a:bodyPr/>
          <a:lstStyle>
            <a:lvl1pPr>
              <a:defRPr/>
            </a:lvl1pPr>
          </a:lstStyle>
          <a:p>
            <a:pPr>
              <a:defRPr/>
            </a:pPr>
            <a:endParaRPr lang="pt-BR"/>
          </a:p>
        </p:txBody>
      </p:sp>
      <p:sp>
        <p:nvSpPr>
          <p:cNvPr id="8" name="Rectangle 5">
            <a:extLst>
              <a:ext uri="{FF2B5EF4-FFF2-40B4-BE49-F238E27FC236}">
                <a16:creationId xmlns:a16="http://schemas.microsoft.com/office/drawing/2014/main" id="{48DBC1B4-44D9-23C5-8943-C1E64ECB7D3F}"/>
              </a:ext>
            </a:extLst>
          </p:cNvPr>
          <p:cNvSpPr>
            <a:spLocks noGrp="1" noChangeArrowheads="1"/>
          </p:cNvSpPr>
          <p:nvPr>
            <p:ph type="ftr" sz="quarter" idx="11"/>
          </p:nvPr>
        </p:nvSpPr>
        <p:spPr>
          <a:ln/>
        </p:spPr>
        <p:txBody>
          <a:bodyPr/>
          <a:lstStyle>
            <a:lvl1pPr>
              <a:defRPr/>
            </a:lvl1pPr>
          </a:lstStyle>
          <a:p>
            <a:pPr>
              <a:defRPr/>
            </a:pPr>
            <a:endParaRPr lang="pt-BR"/>
          </a:p>
        </p:txBody>
      </p:sp>
      <p:sp>
        <p:nvSpPr>
          <p:cNvPr id="9" name="Rectangle 6">
            <a:extLst>
              <a:ext uri="{FF2B5EF4-FFF2-40B4-BE49-F238E27FC236}">
                <a16:creationId xmlns:a16="http://schemas.microsoft.com/office/drawing/2014/main" id="{69A71624-3882-48FF-1016-5136F0A3F5D7}"/>
              </a:ext>
            </a:extLst>
          </p:cNvPr>
          <p:cNvSpPr>
            <a:spLocks noGrp="1" noChangeArrowheads="1"/>
          </p:cNvSpPr>
          <p:nvPr>
            <p:ph type="sldNum" sz="quarter" idx="12"/>
          </p:nvPr>
        </p:nvSpPr>
        <p:spPr>
          <a:ln/>
        </p:spPr>
        <p:txBody>
          <a:bodyPr/>
          <a:lstStyle>
            <a:lvl1pPr>
              <a:defRPr/>
            </a:lvl1pPr>
          </a:lstStyle>
          <a:p>
            <a:pPr>
              <a:defRPr/>
            </a:pPr>
            <a:fld id="{BF14AD9E-7F1C-4B81-8709-EA9CC6A05CF5}" type="slidenum">
              <a:rPr lang="ar-SA" altLang="en-US"/>
              <a:pPr>
                <a:defRPr/>
              </a:pPr>
              <a:t>‹#›</a:t>
            </a:fld>
            <a:endParaRPr lang="pt-BR" altLang="en-US"/>
          </a:p>
        </p:txBody>
      </p:sp>
    </p:spTree>
    <p:extLst>
      <p:ext uri="{BB962C8B-B14F-4D97-AF65-F5344CB8AC3E}">
        <p14:creationId xmlns:p14="http://schemas.microsoft.com/office/powerpoint/2010/main" val="1973753238"/>
      </p:ext>
    </p:extLst>
  </p:cSld>
  <p:clrMapOvr>
    <a:masterClrMapping/>
  </p:clrMapOvr>
  <p:transition spd="med" advTm="6000">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3D7A704-80E0-4DE6-CC4F-7827442CE6EA}"/>
              </a:ext>
            </a:extLst>
          </p:cNvPr>
          <p:cNvSpPr>
            <a:spLocks noGrp="1" noChangeArrowheads="1"/>
          </p:cNvSpPr>
          <p:nvPr>
            <p:ph type="dt" sz="half" idx="10"/>
          </p:nvPr>
        </p:nvSpPr>
        <p:spPr>
          <a:ln/>
        </p:spPr>
        <p:txBody>
          <a:bodyPr/>
          <a:lstStyle>
            <a:lvl1pPr>
              <a:defRPr/>
            </a:lvl1pPr>
          </a:lstStyle>
          <a:p>
            <a:pPr>
              <a:defRPr/>
            </a:pPr>
            <a:endParaRPr lang="pt-BR"/>
          </a:p>
        </p:txBody>
      </p:sp>
      <p:sp>
        <p:nvSpPr>
          <p:cNvPr id="4" name="Rectangle 5">
            <a:extLst>
              <a:ext uri="{FF2B5EF4-FFF2-40B4-BE49-F238E27FC236}">
                <a16:creationId xmlns:a16="http://schemas.microsoft.com/office/drawing/2014/main" id="{71FA9718-DC4E-5274-7258-896E85E1FA16}"/>
              </a:ext>
            </a:extLst>
          </p:cNvPr>
          <p:cNvSpPr>
            <a:spLocks noGrp="1" noChangeArrowheads="1"/>
          </p:cNvSpPr>
          <p:nvPr>
            <p:ph type="ftr" sz="quarter" idx="11"/>
          </p:nvPr>
        </p:nvSpPr>
        <p:spPr>
          <a:ln/>
        </p:spPr>
        <p:txBody>
          <a:bodyPr/>
          <a:lstStyle>
            <a:lvl1pPr>
              <a:defRPr/>
            </a:lvl1pPr>
          </a:lstStyle>
          <a:p>
            <a:pPr>
              <a:defRPr/>
            </a:pPr>
            <a:endParaRPr lang="pt-BR"/>
          </a:p>
        </p:txBody>
      </p:sp>
      <p:sp>
        <p:nvSpPr>
          <p:cNvPr id="5" name="Rectangle 6">
            <a:extLst>
              <a:ext uri="{FF2B5EF4-FFF2-40B4-BE49-F238E27FC236}">
                <a16:creationId xmlns:a16="http://schemas.microsoft.com/office/drawing/2014/main" id="{7548EA37-D63B-33B5-85F7-30D4B2300022}"/>
              </a:ext>
            </a:extLst>
          </p:cNvPr>
          <p:cNvSpPr>
            <a:spLocks noGrp="1" noChangeArrowheads="1"/>
          </p:cNvSpPr>
          <p:nvPr>
            <p:ph type="sldNum" sz="quarter" idx="12"/>
          </p:nvPr>
        </p:nvSpPr>
        <p:spPr>
          <a:ln/>
        </p:spPr>
        <p:txBody>
          <a:bodyPr/>
          <a:lstStyle>
            <a:lvl1pPr>
              <a:defRPr/>
            </a:lvl1pPr>
          </a:lstStyle>
          <a:p>
            <a:pPr>
              <a:defRPr/>
            </a:pPr>
            <a:fld id="{13EBE37C-91DD-4AE4-80BA-600EA6AE3E33}" type="slidenum">
              <a:rPr lang="ar-SA" altLang="en-US"/>
              <a:pPr>
                <a:defRPr/>
              </a:pPr>
              <a:t>‹#›</a:t>
            </a:fld>
            <a:endParaRPr lang="pt-BR" altLang="en-US"/>
          </a:p>
        </p:txBody>
      </p:sp>
    </p:spTree>
    <p:extLst>
      <p:ext uri="{BB962C8B-B14F-4D97-AF65-F5344CB8AC3E}">
        <p14:creationId xmlns:p14="http://schemas.microsoft.com/office/powerpoint/2010/main" val="3730973516"/>
      </p:ext>
    </p:extLst>
  </p:cSld>
  <p:clrMapOvr>
    <a:masterClrMapping/>
  </p:clrMapOvr>
  <p:transition spd="med" advTm="6000">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38A36C6-5D18-1463-4128-4F2FCA1185AE}"/>
              </a:ext>
            </a:extLst>
          </p:cNvPr>
          <p:cNvSpPr>
            <a:spLocks noGrp="1" noChangeArrowheads="1"/>
          </p:cNvSpPr>
          <p:nvPr>
            <p:ph type="dt" sz="half" idx="10"/>
          </p:nvPr>
        </p:nvSpPr>
        <p:spPr>
          <a:ln/>
        </p:spPr>
        <p:txBody>
          <a:bodyPr/>
          <a:lstStyle>
            <a:lvl1pPr>
              <a:defRPr/>
            </a:lvl1pPr>
          </a:lstStyle>
          <a:p>
            <a:pPr>
              <a:defRPr/>
            </a:pPr>
            <a:endParaRPr lang="pt-BR"/>
          </a:p>
        </p:txBody>
      </p:sp>
      <p:sp>
        <p:nvSpPr>
          <p:cNvPr id="3" name="Rectangle 5">
            <a:extLst>
              <a:ext uri="{FF2B5EF4-FFF2-40B4-BE49-F238E27FC236}">
                <a16:creationId xmlns:a16="http://schemas.microsoft.com/office/drawing/2014/main" id="{84CAAE7D-5793-A3E8-AE10-E58C58DC6E04}"/>
              </a:ext>
            </a:extLst>
          </p:cNvPr>
          <p:cNvSpPr>
            <a:spLocks noGrp="1" noChangeArrowheads="1"/>
          </p:cNvSpPr>
          <p:nvPr>
            <p:ph type="ftr" sz="quarter" idx="11"/>
          </p:nvPr>
        </p:nvSpPr>
        <p:spPr>
          <a:ln/>
        </p:spPr>
        <p:txBody>
          <a:bodyPr/>
          <a:lstStyle>
            <a:lvl1pPr>
              <a:defRPr/>
            </a:lvl1pPr>
          </a:lstStyle>
          <a:p>
            <a:pPr>
              <a:defRPr/>
            </a:pPr>
            <a:endParaRPr lang="pt-BR"/>
          </a:p>
        </p:txBody>
      </p:sp>
      <p:sp>
        <p:nvSpPr>
          <p:cNvPr id="4" name="Rectangle 6">
            <a:extLst>
              <a:ext uri="{FF2B5EF4-FFF2-40B4-BE49-F238E27FC236}">
                <a16:creationId xmlns:a16="http://schemas.microsoft.com/office/drawing/2014/main" id="{851F3E22-FB92-70F4-5826-C0DFC015E474}"/>
              </a:ext>
            </a:extLst>
          </p:cNvPr>
          <p:cNvSpPr>
            <a:spLocks noGrp="1" noChangeArrowheads="1"/>
          </p:cNvSpPr>
          <p:nvPr>
            <p:ph type="sldNum" sz="quarter" idx="12"/>
          </p:nvPr>
        </p:nvSpPr>
        <p:spPr>
          <a:ln/>
        </p:spPr>
        <p:txBody>
          <a:bodyPr/>
          <a:lstStyle>
            <a:lvl1pPr>
              <a:defRPr/>
            </a:lvl1pPr>
          </a:lstStyle>
          <a:p>
            <a:pPr>
              <a:defRPr/>
            </a:pPr>
            <a:fld id="{DF9EB4A0-A256-4517-B232-D02CF38355CA}" type="slidenum">
              <a:rPr lang="ar-SA" altLang="en-US"/>
              <a:pPr>
                <a:defRPr/>
              </a:pPr>
              <a:t>‹#›</a:t>
            </a:fld>
            <a:endParaRPr lang="pt-BR" altLang="en-US"/>
          </a:p>
        </p:txBody>
      </p:sp>
    </p:spTree>
    <p:extLst>
      <p:ext uri="{BB962C8B-B14F-4D97-AF65-F5344CB8AC3E}">
        <p14:creationId xmlns:p14="http://schemas.microsoft.com/office/powerpoint/2010/main" val="767012072"/>
      </p:ext>
    </p:extLst>
  </p:cSld>
  <p:clrMapOvr>
    <a:masterClrMapping/>
  </p:clrMapOvr>
  <p:transition spd="med" advTm="6000">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151762A-04B1-E0D7-5762-32681DDE2AA4}"/>
              </a:ext>
            </a:extLst>
          </p:cNvPr>
          <p:cNvSpPr>
            <a:spLocks noGrp="1" noChangeArrowheads="1"/>
          </p:cNvSpPr>
          <p:nvPr>
            <p:ph type="dt" sz="half" idx="10"/>
          </p:nvPr>
        </p:nvSpPr>
        <p:spPr>
          <a:ln/>
        </p:spPr>
        <p:txBody>
          <a:bodyPr/>
          <a:lstStyle>
            <a:lvl1pPr>
              <a:defRPr/>
            </a:lvl1pPr>
          </a:lstStyle>
          <a:p>
            <a:pPr>
              <a:defRPr/>
            </a:pPr>
            <a:endParaRPr lang="pt-BR"/>
          </a:p>
        </p:txBody>
      </p:sp>
      <p:sp>
        <p:nvSpPr>
          <p:cNvPr id="6" name="Rectangle 5">
            <a:extLst>
              <a:ext uri="{FF2B5EF4-FFF2-40B4-BE49-F238E27FC236}">
                <a16:creationId xmlns:a16="http://schemas.microsoft.com/office/drawing/2014/main" id="{33044118-F324-071D-3B7C-909C604FC691}"/>
              </a:ext>
            </a:extLst>
          </p:cNvPr>
          <p:cNvSpPr>
            <a:spLocks noGrp="1" noChangeArrowheads="1"/>
          </p:cNvSpPr>
          <p:nvPr>
            <p:ph type="ftr" sz="quarter" idx="11"/>
          </p:nvPr>
        </p:nvSpPr>
        <p:spPr>
          <a:ln/>
        </p:spPr>
        <p:txBody>
          <a:bodyPr/>
          <a:lstStyle>
            <a:lvl1pPr>
              <a:defRPr/>
            </a:lvl1pPr>
          </a:lstStyle>
          <a:p>
            <a:pPr>
              <a:defRPr/>
            </a:pPr>
            <a:endParaRPr lang="pt-BR"/>
          </a:p>
        </p:txBody>
      </p:sp>
      <p:sp>
        <p:nvSpPr>
          <p:cNvPr id="7" name="Rectangle 6">
            <a:extLst>
              <a:ext uri="{FF2B5EF4-FFF2-40B4-BE49-F238E27FC236}">
                <a16:creationId xmlns:a16="http://schemas.microsoft.com/office/drawing/2014/main" id="{1D2C0210-7260-C3BF-901F-EC1D4E05AD74}"/>
              </a:ext>
            </a:extLst>
          </p:cNvPr>
          <p:cNvSpPr>
            <a:spLocks noGrp="1" noChangeArrowheads="1"/>
          </p:cNvSpPr>
          <p:nvPr>
            <p:ph type="sldNum" sz="quarter" idx="12"/>
          </p:nvPr>
        </p:nvSpPr>
        <p:spPr>
          <a:ln/>
        </p:spPr>
        <p:txBody>
          <a:bodyPr/>
          <a:lstStyle>
            <a:lvl1pPr>
              <a:defRPr/>
            </a:lvl1pPr>
          </a:lstStyle>
          <a:p>
            <a:pPr>
              <a:defRPr/>
            </a:pPr>
            <a:fld id="{95A5CA29-3D64-4C51-AFE6-F704F858EC57}" type="slidenum">
              <a:rPr lang="ar-SA" altLang="en-US"/>
              <a:pPr>
                <a:defRPr/>
              </a:pPr>
              <a:t>‹#›</a:t>
            </a:fld>
            <a:endParaRPr lang="pt-BR" altLang="en-US"/>
          </a:p>
        </p:txBody>
      </p:sp>
    </p:spTree>
    <p:extLst>
      <p:ext uri="{BB962C8B-B14F-4D97-AF65-F5344CB8AC3E}">
        <p14:creationId xmlns:p14="http://schemas.microsoft.com/office/powerpoint/2010/main" val="1042536200"/>
      </p:ext>
    </p:extLst>
  </p:cSld>
  <p:clrMapOvr>
    <a:masterClrMapping/>
  </p:clrMapOvr>
  <p:transition spd="med" advTm="6000">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0E7EB4A-96DD-27A2-F3AD-417D021BAD16}"/>
              </a:ext>
            </a:extLst>
          </p:cNvPr>
          <p:cNvSpPr>
            <a:spLocks noGrp="1" noChangeArrowheads="1"/>
          </p:cNvSpPr>
          <p:nvPr>
            <p:ph type="dt" sz="half" idx="10"/>
          </p:nvPr>
        </p:nvSpPr>
        <p:spPr>
          <a:ln/>
        </p:spPr>
        <p:txBody>
          <a:bodyPr/>
          <a:lstStyle>
            <a:lvl1pPr>
              <a:defRPr/>
            </a:lvl1pPr>
          </a:lstStyle>
          <a:p>
            <a:pPr>
              <a:defRPr/>
            </a:pPr>
            <a:endParaRPr lang="pt-BR"/>
          </a:p>
        </p:txBody>
      </p:sp>
      <p:sp>
        <p:nvSpPr>
          <p:cNvPr id="6" name="Rectangle 5">
            <a:extLst>
              <a:ext uri="{FF2B5EF4-FFF2-40B4-BE49-F238E27FC236}">
                <a16:creationId xmlns:a16="http://schemas.microsoft.com/office/drawing/2014/main" id="{DEB16FE9-DC17-D976-6FE8-27FF74D72716}"/>
              </a:ext>
            </a:extLst>
          </p:cNvPr>
          <p:cNvSpPr>
            <a:spLocks noGrp="1" noChangeArrowheads="1"/>
          </p:cNvSpPr>
          <p:nvPr>
            <p:ph type="ftr" sz="quarter" idx="11"/>
          </p:nvPr>
        </p:nvSpPr>
        <p:spPr>
          <a:ln/>
        </p:spPr>
        <p:txBody>
          <a:bodyPr/>
          <a:lstStyle>
            <a:lvl1pPr>
              <a:defRPr/>
            </a:lvl1pPr>
          </a:lstStyle>
          <a:p>
            <a:pPr>
              <a:defRPr/>
            </a:pPr>
            <a:endParaRPr lang="pt-BR"/>
          </a:p>
        </p:txBody>
      </p:sp>
      <p:sp>
        <p:nvSpPr>
          <p:cNvPr id="7" name="Rectangle 6">
            <a:extLst>
              <a:ext uri="{FF2B5EF4-FFF2-40B4-BE49-F238E27FC236}">
                <a16:creationId xmlns:a16="http://schemas.microsoft.com/office/drawing/2014/main" id="{8A554364-354C-34EB-1077-6935F241BAE5}"/>
              </a:ext>
            </a:extLst>
          </p:cNvPr>
          <p:cNvSpPr>
            <a:spLocks noGrp="1" noChangeArrowheads="1"/>
          </p:cNvSpPr>
          <p:nvPr>
            <p:ph type="sldNum" sz="quarter" idx="12"/>
          </p:nvPr>
        </p:nvSpPr>
        <p:spPr>
          <a:ln/>
        </p:spPr>
        <p:txBody>
          <a:bodyPr/>
          <a:lstStyle>
            <a:lvl1pPr>
              <a:defRPr/>
            </a:lvl1pPr>
          </a:lstStyle>
          <a:p>
            <a:pPr>
              <a:defRPr/>
            </a:pPr>
            <a:fld id="{48BDEC65-3994-4104-BF59-E2265E4DD3F3}" type="slidenum">
              <a:rPr lang="ar-SA" altLang="en-US"/>
              <a:pPr>
                <a:defRPr/>
              </a:pPr>
              <a:t>‹#›</a:t>
            </a:fld>
            <a:endParaRPr lang="pt-BR" altLang="en-US"/>
          </a:p>
        </p:txBody>
      </p:sp>
    </p:spTree>
    <p:extLst>
      <p:ext uri="{BB962C8B-B14F-4D97-AF65-F5344CB8AC3E}">
        <p14:creationId xmlns:p14="http://schemas.microsoft.com/office/powerpoint/2010/main" val="1865630182"/>
      </p:ext>
    </p:extLst>
  </p:cSld>
  <p:clrMapOvr>
    <a:masterClrMapping/>
  </p:clrMapOvr>
  <p:transition spd="med" advTm="6000">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9BD3A6-667B-DB64-31A0-1B3EB53E76B3}"/>
              </a:ext>
            </a:extLst>
          </p:cNvPr>
          <p:cNvSpPr>
            <a:spLocks noGrp="1" noChangeArrowheads="1"/>
          </p:cNvSpPr>
          <p:nvPr>
            <p:ph type="dt" sz="half" idx="10"/>
          </p:nvPr>
        </p:nvSpPr>
        <p:spPr>
          <a:ln/>
        </p:spPr>
        <p:txBody>
          <a:bodyPr/>
          <a:lstStyle>
            <a:lvl1pPr>
              <a:defRPr/>
            </a:lvl1pPr>
          </a:lstStyle>
          <a:p>
            <a:pPr>
              <a:defRPr/>
            </a:pPr>
            <a:endParaRPr lang="pt-BR"/>
          </a:p>
        </p:txBody>
      </p:sp>
      <p:sp>
        <p:nvSpPr>
          <p:cNvPr id="5" name="Rectangle 5">
            <a:extLst>
              <a:ext uri="{FF2B5EF4-FFF2-40B4-BE49-F238E27FC236}">
                <a16:creationId xmlns:a16="http://schemas.microsoft.com/office/drawing/2014/main" id="{9625E522-F3C4-3BE3-8D9B-77BF48547E3A}"/>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EB3160C3-9B23-F324-CAAC-59EDB08B7454}"/>
              </a:ext>
            </a:extLst>
          </p:cNvPr>
          <p:cNvSpPr>
            <a:spLocks noGrp="1" noChangeArrowheads="1"/>
          </p:cNvSpPr>
          <p:nvPr>
            <p:ph type="sldNum" sz="quarter" idx="12"/>
          </p:nvPr>
        </p:nvSpPr>
        <p:spPr>
          <a:ln/>
        </p:spPr>
        <p:txBody>
          <a:bodyPr/>
          <a:lstStyle>
            <a:lvl1pPr>
              <a:defRPr/>
            </a:lvl1pPr>
          </a:lstStyle>
          <a:p>
            <a:pPr>
              <a:defRPr/>
            </a:pPr>
            <a:fld id="{EEBF9A6C-FF80-41BF-BBA8-4D8E88ABF984}" type="slidenum">
              <a:rPr lang="ar-SA" altLang="en-US"/>
              <a:pPr>
                <a:defRPr/>
              </a:pPr>
              <a:t>‹#›</a:t>
            </a:fld>
            <a:endParaRPr lang="pt-BR" altLang="en-US"/>
          </a:p>
        </p:txBody>
      </p:sp>
    </p:spTree>
    <p:extLst>
      <p:ext uri="{BB962C8B-B14F-4D97-AF65-F5344CB8AC3E}">
        <p14:creationId xmlns:p14="http://schemas.microsoft.com/office/powerpoint/2010/main" val="3767529056"/>
      </p:ext>
    </p:extLst>
  </p:cSld>
  <p:clrMapOvr>
    <a:masterClrMapping/>
  </p:clrMapOvr>
  <p:transition spd="med" advTm="6000">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3E4F0F4-1EEA-7885-7750-FB02EE4B8DD4}"/>
              </a:ext>
            </a:extLst>
          </p:cNvPr>
          <p:cNvSpPr>
            <a:spLocks noGrp="1" noChangeArrowheads="1"/>
          </p:cNvSpPr>
          <p:nvPr>
            <p:ph type="dt" sz="half" idx="10"/>
          </p:nvPr>
        </p:nvSpPr>
        <p:spPr>
          <a:ln/>
        </p:spPr>
        <p:txBody>
          <a:bodyPr/>
          <a:lstStyle>
            <a:lvl1pPr>
              <a:defRPr/>
            </a:lvl1pPr>
          </a:lstStyle>
          <a:p>
            <a:pPr>
              <a:defRPr/>
            </a:pPr>
            <a:endParaRPr lang="pt-BR"/>
          </a:p>
        </p:txBody>
      </p:sp>
      <p:sp>
        <p:nvSpPr>
          <p:cNvPr id="5" name="Rectangle 5">
            <a:extLst>
              <a:ext uri="{FF2B5EF4-FFF2-40B4-BE49-F238E27FC236}">
                <a16:creationId xmlns:a16="http://schemas.microsoft.com/office/drawing/2014/main" id="{B7541156-BA1C-6094-60B1-C5E5CD1B5FF3}"/>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6534193C-9B73-A0EC-6DF3-E1E717BEA58D}"/>
              </a:ext>
            </a:extLst>
          </p:cNvPr>
          <p:cNvSpPr>
            <a:spLocks noGrp="1" noChangeArrowheads="1"/>
          </p:cNvSpPr>
          <p:nvPr>
            <p:ph type="sldNum" sz="quarter" idx="12"/>
          </p:nvPr>
        </p:nvSpPr>
        <p:spPr>
          <a:ln/>
        </p:spPr>
        <p:txBody>
          <a:bodyPr/>
          <a:lstStyle>
            <a:lvl1pPr>
              <a:defRPr/>
            </a:lvl1pPr>
          </a:lstStyle>
          <a:p>
            <a:pPr>
              <a:defRPr/>
            </a:pPr>
            <a:fld id="{2E25516B-57F9-49BF-A31B-F8DDC10C8F86}" type="slidenum">
              <a:rPr lang="ar-SA" altLang="en-US"/>
              <a:pPr>
                <a:defRPr/>
              </a:pPr>
              <a:t>‹#›</a:t>
            </a:fld>
            <a:endParaRPr lang="pt-BR" altLang="en-US"/>
          </a:p>
        </p:txBody>
      </p:sp>
    </p:spTree>
    <p:extLst>
      <p:ext uri="{BB962C8B-B14F-4D97-AF65-F5344CB8AC3E}">
        <p14:creationId xmlns:p14="http://schemas.microsoft.com/office/powerpoint/2010/main" val="3088157344"/>
      </p:ext>
    </p:extLst>
  </p:cSld>
  <p:clrMapOvr>
    <a:masterClrMapping/>
  </p:clrMapOvr>
  <p:transition spd="med" advTm="6000">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r>
              <a:rPr lang="en-US" noProof="0"/>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AEE9F9A-19CD-C413-6A8D-124C5FF174A6}"/>
              </a:ext>
            </a:extLst>
          </p:cNvPr>
          <p:cNvSpPr>
            <a:spLocks noGrp="1" noChangeArrowheads="1"/>
          </p:cNvSpPr>
          <p:nvPr>
            <p:ph type="dt" sz="half" idx="10"/>
          </p:nvPr>
        </p:nvSpPr>
        <p:spPr>
          <a:ln/>
        </p:spPr>
        <p:txBody>
          <a:bodyPr/>
          <a:lstStyle>
            <a:lvl1pPr>
              <a:defRPr/>
            </a:lvl1pPr>
          </a:lstStyle>
          <a:p>
            <a:pPr>
              <a:defRPr/>
            </a:pPr>
            <a:endParaRPr lang="pt-BR"/>
          </a:p>
        </p:txBody>
      </p:sp>
      <p:sp>
        <p:nvSpPr>
          <p:cNvPr id="6" name="Rectangle 5">
            <a:extLst>
              <a:ext uri="{FF2B5EF4-FFF2-40B4-BE49-F238E27FC236}">
                <a16:creationId xmlns:a16="http://schemas.microsoft.com/office/drawing/2014/main" id="{62803A16-178C-B2BF-E3E8-193D2F561901}"/>
              </a:ext>
            </a:extLst>
          </p:cNvPr>
          <p:cNvSpPr>
            <a:spLocks noGrp="1" noChangeArrowheads="1"/>
          </p:cNvSpPr>
          <p:nvPr>
            <p:ph type="ftr" sz="quarter" idx="11"/>
          </p:nvPr>
        </p:nvSpPr>
        <p:spPr>
          <a:ln/>
        </p:spPr>
        <p:txBody>
          <a:bodyPr/>
          <a:lstStyle>
            <a:lvl1pPr>
              <a:defRPr/>
            </a:lvl1pPr>
          </a:lstStyle>
          <a:p>
            <a:pPr>
              <a:defRPr/>
            </a:pPr>
            <a:endParaRPr lang="pt-BR"/>
          </a:p>
        </p:txBody>
      </p:sp>
      <p:sp>
        <p:nvSpPr>
          <p:cNvPr id="7" name="Rectangle 6">
            <a:extLst>
              <a:ext uri="{FF2B5EF4-FFF2-40B4-BE49-F238E27FC236}">
                <a16:creationId xmlns:a16="http://schemas.microsoft.com/office/drawing/2014/main" id="{55F9CFC0-FCE4-5653-4F23-A4385F6C8806}"/>
              </a:ext>
            </a:extLst>
          </p:cNvPr>
          <p:cNvSpPr>
            <a:spLocks noGrp="1" noChangeArrowheads="1"/>
          </p:cNvSpPr>
          <p:nvPr>
            <p:ph type="sldNum" sz="quarter" idx="12"/>
          </p:nvPr>
        </p:nvSpPr>
        <p:spPr>
          <a:ln/>
        </p:spPr>
        <p:txBody>
          <a:bodyPr/>
          <a:lstStyle>
            <a:lvl1pPr>
              <a:defRPr/>
            </a:lvl1pPr>
          </a:lstStyle>
          <a:p>
            <a:pPr>
              <a:defRPr/>
            </a:pPr>
            <a:fld id="{8C8A3F5C-FA15-4C3E-A116-530E04678A37}" type="slidenum">
              <a:rPr lang="ar-SA" altLang="en-US"/>
              <a:pPr>
                <a:defRPr/>
              </a:pPr>
              <a:t>‹#›</a:t>
            </a:fld>
            <a:endParaRPr lang="pt-BR" altLang="en-US"/>
          </a:p>
        </p:txBody>
      </p:sp>
    </p:spTree>
    <p:extLst>
      <p:ext uri="{BB962C8B-B14F-4D97-AF65-F5344CB8AC3E}">
        <p14:creationId xmlns:p14="http://schemas.microsoft.com/office/powerpoint/2010/main" val="2682169506"/>
      </p:ext>
    </p:extLst>
  </p:cSld>
  <p:clrMapOvr>
    <a:masterClrMapping/>
  </p:clrMapOvr>
  <p:transition spd="med" advTm="6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Tuesday, January 9, 2024</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4243567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2" name="Rectangle 4">
            <a:extLst>
              <a:ext uri="{FF2B5EF4-FFF2-40B4-BE49-F238E27FC236}">
                <a16:creationId xmlns:a16="http://schemas.microsoft.com/office/drawing/2014/main" id="{CA01B2B4-4C86-2B97-7E48-A6D22D22422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A0A7919-E05A-F822-F6A4-84D713831E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D5B6FA8-77CE-9173-CD8A-2E5168C69C57}"/>
              </a:ext>
            </a:extLst>
          </p:cNvPr>
          <p:cNvSpPr>
            <a:spLocks noGrp="1" noChangeArrowheads="1"/>
          </p:cNvSpPr>
          <p:nvPr>
            <p:ph type="sldNum" sz="quarter" idx="12"/>
          </p:nvPr>
        </p:nvSpPr>
        <p:spPr>
          <a:ln/>
        </p:spPr>
        <p:txBody>
          <a:bodyPr/>
          <a:lstStyle>
            <a:lvl1pPr>
              <a:defRPr/>
            </a:lvl1pPr>
          </a:lstStyle>
          <a:p>
            <a:pPr>
              <a:defRPr/>
            </a:pPr>
            <a:fld id="{43A0E79B-F192-4E2E-B8CC-1F4FFFFA2B3F}" type="slidenum">
              <a:rPr lang="en-US" altLang="en-US"/>
              <a:pPr>
                <a:defRPr/>
              </a:pPr>
              <a:t>‹#›</a:t>
            </a:fld>
            <a:endParaRPr lang="en-US" altLang="en-US"/>
          </a:p>
        </p:txBody>
      </p:sp>
    </p:spTree>
    <p:extLst>
      <p:ext uri="{BB962C8B-B14F-4D97-AF65-F5344CB8AC3E}">
        <p14:creationId xmlns:p14="http://schemas.microsoft.com/office/powerpoint/2010/main" val="3979911710"/>
      </p:ext>
    </p:extLst>
  </p:cSld>
  <p:clrMapOvr>
    <a:masterClrMapping/>
  </p:clrMapOvr>
  <p:transition spd="slow" advTm="16000">
    <p:random/>
    <p:sndAc>
      <p:stSnd>
        <p:snd r:embed="rId1" name="projctor.wav"/>
      </p:stSnd>
    </p:sndAc>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429F01-DEF9-4175-B169-01B24A6604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C2EBAA1-E41D-8BE4-3966-4B6F8BC76E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F7DD21D-C5E4-FCB2-DE22-B7AB5DA9F9FD}"/>
              </a:ext>
            </a:extLst>
          </p:cNvPr>
          <p:cNvSpPr>
            <a:spLocks noGrp="1" noChangeArrowheads="1"/>
          </p:cNvSpPr>
          <p:nvPr>
            <p:ph type="sldNum" sz="quarter" idx="12"/>
          </p:nvPr>
        </p:nvSpPr>
        <p:spPr>
          <a:ln/>
        </p:spPr>
        <p:txBody>
          <a:bodyPr/>
          <a:lstStyle>
            <a:lvl1pPr>
              <a:defRPr/>
            </a:lvl1pPr>
          </a:lstStyle>
          <a:p>
            <a:pPr>
              <a:defRPr/>
            </a:pPr>
            <a:fld id="{2414FBB0-2B1A-4404-AA5D-231A43664C8F}" type="slidenum">
              <a:rPr lang="en-US" altLang="en-US"/>
              <a:pPr>
                <a:defRPr/>
              </a:pPr>
              <a:t>‹#›</a:t>
            </a:fld>
            <a:endParaRPr lang="en-US" altLang="en-US"/>
          </a:p>
        </p:txBody>
      </p:sp>
    </p:spTree>
    <p:extLst>
      <p:ext uri="{BB962C8B-B14F-4D97-AF65-F5344CB8AC3E}">
        <p14:creationId xmlns:p14="http://schemas.microsoft.com/office/powerpoint/2010/main" val="2561448865"/>
      </p:ext>
    </p:extLst>
  </p:cSld>
  <p:clrMapOvr>
    <a:masterClrMapping/>
  </p:clrMapOvr>
  <p:transition spd="slow" advTm="16000">
    <p:random/>
    <p:sndAc>
      <p:stSnd>
        <p:snd r:embed="rId1" name="projctor.wav"/>
      </p:stSnd>
    </p:sndAc>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373BDDD-B3E1-0CA3-6B53-9D83C02853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79BC76-65C9-BAF9-0BBC-58CA4C57D7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4E265F-7EE9-1BB9-8594-EDA0814CACDB}"/>
              </a:ext>
            </a:extLst>
          </p:cNvPr>
          <p:cNvSpPr>
            <a:spLocks noGrp="1" noChangeArrowheads="1"/>
          </p:cNvSpPr>
          <p:nvPr>
            <p:ph type="sldNum" sz="quarter" idx="12"/>
          </p:nvPr>
        </p:nvSpPr>
        <p:spPr>
          <a:ln/>
        </p:spPr>
        <p:txBody>
          <a:bodyPr/>
          <a:lstStyle>
            <a:lvl1pPr>
              <a:defRPr/>
            </a:lvl1pPr>
          </a:lstStyle>
          <a:p>
            <a:pPr>
              <a:defRPr/>
            </a:pPr>
            <a:fld id="{FD7B9D6E-104B-4AEE-BE69-2E54EDD42CA8}" type="slidenum">
              <a:rPr lang="en-US" altLang="en-US"/>
              <a:pPr>
                <a:defRPr/>
              </a:pPr>
              <a:t>‹#›</a:t>
            </a:fld>
            <a:endParaRPr lang="en-US" altLang="en-US"/>
          </a:p>
        </p:txBody>
      </p:sp>
    </p:spTree>
    <p:extLst>
      <p:ext uri="{BB962C8B-B14F-4D97-AF65-F5344CB8AC3E}">
        <p14:creationId xmlns:p14="http://schemas.microsoft.com/office/powerpoint/2010/main" val="2725769677"/>
      </p:ext>
    </p:extLst>
  </p:cSld>
  <p:clrMapOvr>
    <a:masterClrMapping/>
  </p:clrMapOvr>
  <p:transition spd="slow" advTm="16000">
    <p:random/>
    <p:sndAc>
      <p:stSnd>
        <p:snd r:embed="rId1" name="projctor.wav"/>
      </p:stSnd>
    </p:sndAc>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3AEF548-B20F-2231-D471-FD96324279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71A7EF-1769-BF60-3766-BF2BB44075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C3B2E63-FAEF-AF8C-C4A2-6A91789DB04E}"/>
              </a:ext>
            </a:extLst>
          </p:cNvPr>
          <p:cNvSpPr>
            <a:spLocks noGrp="1" noChangeArrowheads="1"/>
          </p:cNvSpPr>
          <p:nvPr>
            <p:ph type="sldNum" sz="quarter" idx="12"/>
          </p:nvPr>
        </p:nvSpPr>
        <p:spPr>
          <a:ln/>
        </p:spPr>
        <p:txBody>
          <a:bodyPr/>
          <a:lstStyle>
            <a:lvl1pPr>
              <a:defRPr/>
            </a:lvl1pPr>
          </a:lstStyle>
          <a:p>
            <a:pPr>
              <a:defRPr/>
            </a:pPr>
            <a:fld id="{2E2D4F77-8375-42DF-829A-4CBC521E26AC}" type="slidenum">
              <a:rPr lang="en-US" altLang="en-US"/>
              <a:pPr>
                <a:defRPr/>
              </a:pPr>
              <a:t>‹#›</a:t>
            </a:fld>
            <a:endParaRPr lang="en-US" altLang="en-US"/>
          </a:p>
        </p:txBody>
      </p:sp>
    </p:spTree>
    <p:extLst>
      <p:ext uri="{BB962C8B-B14F-4D97-AF65-F5344CB8AC3E}">
        <p14:creationId xmlns:p14="http://schemas.microsoft.com/office/powerpoint/2010/main" val="4094614890"/>
      </p:ext>
    </p:extLst>
  </p:cSld>
  <p:clrMapOvr>
    <a:masterClrMapping/>
  </p:clrMapOvr>
  <p:transition spd="slow" advTm="16000">
    <p:random/>
    <p:sndAc>
      <p:stSnd>
        <p:snd r:embed="rId1" name="projctor.wav"/>
      </p:stSnd>
    </p:sndAc>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E22CAB4-A957-9966-3A4C-BCD2D9116A5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522D699-C5A6-F6AA-0A17-013D154587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AC58C07-5B1D-50A2-4F63-D2B1DD468608}"/>
              </a:ext>
            </a:extLst>
          </p:cNvPr>
          <p:cNvSpPr>
            <a:spLocks noGrp="1" noChangeArrowheads="1"/>
          </p:cNvSpPr>
          <p:nvPr>
            <p:ph type="sldNum" sz="quarter" idx="12"/>
          </p:nvPr>
        </p:nvSpPr>
        <p:spPr>
          <a:ln/>
        </p:spPr>
        <p:txBody>
          <a:bodyPr/>
          <a:lstStyle>
            <a:lvl1pPr>
              <a:defRPr/>
            </a:lvl1pPr>
          </a:lstStyle>
          <a:p>
            <a:pPr>
              <a:defRPr/>
            </a:pPr>
            <a:fld id="{3D3E251E-2AC8-4BB2-B2D0-C8D27DCE931D}" type="slidenum">
              <a:rPr lang="en-US" altLang="en-US"/>
              <a:pPr>
                <a:defRPr/>
              </a:pPr>
              <a:t>‹#›</a:t>
            </a:fld>
            <a:endParaRPr lang="en-US" altLang="en-US"/>
          </a:p>
        </p:txBody>
      </p:sp>
    </p:spTree>
    <p:extLst>
      <p:ext uri="{BB962C8B-B14F-4D97-AF65-F5344CB8AC3E}">
        <p14:creationId xmlns:p14="http://schemas.microsoft.com/office/powerpoint/2010/main" val="3742794455"/>
      </p:ext>
    </p:extLst>
  </p:cSld>
  <p:clrMapOvr>
    <a:masterClrMapping/>
  </p:clrMapOvr>
  <p:transition spd="slow" advTm="16000">
    <p:random/>
    <p:sndAc>
      <p:stSnd>
        <p:snd r:embed="rId1" name="projctor.wav"/>
      </p:stSnd>
    </p:sndAc>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FD0E680-FB3B-D398-65D9-692FB912FB1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F90E05C-C221-693A-D407-73CDF2C05F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1997F96-E507-DBD4-E922-80481F04B105}"/>
              </a:ext>
            </a:extLst>
          </p:cNvPr>
          <p:cNvSpPr>
            <a:spLocks noGrp="1" noChangeArrowheads="1"/>
          </p:cNvSpPr>
          <p:nvPr>
            <p:ph type="sldNum" sz="quarter" idx="12"/>
          </p:nvPr>
        </p:nvSpPr>
        <p:spPr>
          <a:ln/>
        </p:spPr>
        <p:txBody>
          <a:bodyPr/>
          <a:lstStyle>
            <a:lvl1pPr>
              <a:defRPr/>
            </a:lvl1pPr>
          </a:lstStyle>
          <a:p>
            <a:pPr>
              <a:defRPr/>
            </a:pPr>
            <a:fld id="{1B213017-FF6E-424A-97F4-46E2777ADDE8}" type="slidenum">
              <a:rPr lang="en-US" altLang="en-US"/>
              <a:pPr>
                <a:defRPr/>
              </a:pPr>
              <a:t>‹#›</a:t>
            </a:fld>
            <a:endParaRPr lang="en-US" altLang="en-US"/>
          </a:p>
        </p:txBody>
      </p:sp>
    </p:spTree>
    <p:extLst>
      <p:ext uri="{BB962C8B-B14F-4D97-AF65-F5344CB8AC3E}">
        <p14:creationId xmlns:p14="http://schemas.microsoft.com/office/powerpoint/2010/main" val="2356812562"/>
      </p:ext>
    </p:extLst>
  </p:cSld>
  <p:clrMapOvr>
    <a:masterClrMapping/>
  </p:clrMapOvr>
  <p:transition spd="slow" advTm="16000">
    <p:random/>
    <p:sndAc>
      <p:stSnd>
        <p:snd r:embed="rId1" name="projctor.wav"/>
      </p:stSnd>
    </p:sndAc>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B6AACD5-7278-D5D4-86FB-8755CF55ECF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94AA299-DA62-1A7B-94AF-BDE7B7D8B0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7C60175-10BD-4E3F-15D0-57C27A3FFDE6}"/>
              </a:ext>
            </a:extLst>
          </p:cNvPr>
          <p:cNvSpPr>
            <a:spLocks noGrp="1" noChangeArrowheads="1"/>
          </p:cNvSpPr>
          <p:nvPr>
            <p:ph type="sldNum" sz="quarter" idx="12"/>
          </p:nvPr>
        </p:nvSpPr>
        <p:spPr>
          <a:ln/>
        </p:spPr>
        <p:txBody>
          <a:bodyPr/>
          <a:lstStyle>
            <a:lvl1pPr>
              <a:defRPr/>
            </a:lvl1pPr>
          </a:lstStyle>
          <a:p>
            <a:pPr>
              <a:defRPr/>
            </a:pPr>
            <a:fld id="{EA8F3EB9-BEE9-4615-9C0E-210AD8DC9879}" type="slidenum">
              <a:rPr lang="en-US" altLang="en-US"/>
              <a:pPr>
                <a:defRPr/>
              </a:pPr>
              <a:t>‹#›</a:t>
            </a:fld>
            <a:endParaRPr lang="en-US" altLang="en-US"/>
          </a:p>
        </p:txBody>
      </p:sp>
    </p:spTree>
    <p:extLst>
      <p:ext uri="{BB962C8B-B14F-4D97-AF65-F5344CB8AC3E}">
        <p14:creationId xmlns:p14="http://schemas.microsoft.com/office/powerpoint/2010/main" val="2912660858"/>
      </p:ext>
    </p:extLst>
  </p:cSld>
  <p:clrMapOvr>
    <a:masterClrMapping/>
  </p:clrMapOvr>
  <p:transition spd="slow" advTm="16000">
    <p:random/>
    <p:sndAc>
      <p:stSnd>
        <p:snd r:embed="rId1" name="projctor.wav"/>
      </p:stSnd>
    </p:sndAc>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FAA3270-5C7B-DE7C-BDB7-E8D24D4FC6D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B58DC7-FEA0-17EA-F136-CBBC6EAA71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D767803-8D19-8128-D6B5-8781C3B92A6E}"/>
              </a:ext>
            </a:extLst>
          </p:cNvPr>
          <p:cNvSpPr>
            <a:spLocks noGrp="1" noChangeArrowheads="1"/>
          </p:cNvSpPr>
          <p:nvPr>
            <p:ph type="sldNum" sz="quarter" idx="12"/>
          </p:nvPr>
        </p:nvSpPr>
        <p:spPr>
          <a:ln/>
        </p:spPr>
        <p:txBody>
          <a:bodyPr/>
          <a:lstStyle>
            <a:lvl1pPr>
              <a:defRPr/>
            </a:lvl1pPr>
          </a:lstStyle>
          <a:p>
            <a:pPr>
              <a:defRPr/>
            </a:pPr>
            <a:fld id="{19F3473C-29F5-4381-96A8-EFE358DE5021}" type="slidenum">
              <a:rPr lang="en-US" altLang="en-US"/>
              <a:pPr>
                <a:defRPr/>
              </a:pPr>
              <a:t>‹#›</a:t>
            </a:fld>
            <a:endParaRPr lang="en-US" altLang="en-US"/>
          </a:p>
        </p:txBody>
      </p:sp>
    </p:spTree>
    <p:extLst>
      <p:ext uri="{BB962C8B-B14F-4D97-AF65-F5344CB8AC3E}">
        <p14:creationId xmlns:p14="http://schemas.microsoft.com/office/powerpoint/2010/main" val="1921596842"/>
      </p:ext>
    </p:extLst>
  </p:cSld>
  <p:clrMapOvr>
    <a:masterClrMapping/>
  </p:clrMapOvr>
  <p:transition spd="slow" advTm="16000">
    <p:random/>
    <p:sndAc>
      <p:stSnd>
        <p:snd r:embed="rId1" name="projctor.wav"/>
      </p:stSnd>
    </p:sndAc>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99BEB48-D0E0-00EE-2056-5E3BB263537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DEC1BB-5B83-9882-2753-C74D9E86DF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380B870-FDF8-28D8-FE36-99A8544D2754}"/>
              </a:ext>
            </a:extLst>
          </p:cNvPr>
          <p:cNvSpPr>
            <a:spLocks noGrp="1" noChangeArrowheads="1"/>
          </p:cNvSpPr>
          <p:nvPr>
            <p:ph type="sldNum" sz="quarter" idx="12"/>
          </p:nvPr>
        </p:nvSpPr>
        <p:spPr>
          <a:ln/>
        </p:spPr>
        <p:txBody>
          <a:bodyPr/>
          <a:lstStyle>
            <a:lvl1pPr>
              <a:defRPr/>
            </a:lvl1pPr>
          </a:lstStyle>
          <a:p>
            <a:pPr>
              <a:defRPr/>
            </a:pPr>
            <a:fld id="{DE6BF8C9-A92D-4283-94A5-463E1403020E}" type="slidenum">
              <a:rPr lang="en-US" altLang="en-US"/>
              <a:pPr>
                <a:defRPr/>
              </a:pPr>
              <a:t>‹#›</a:t>
            </a:fld>
            <a:endParaRPr lang="en-US" altLang="en-US"/>
          </a:p>
        </p:txBody>
      </p:sp>
    </p:spTree>
    <p:extLst>
      <p:ext uri="{BB962C8B-B14F-4D97-AF65-F5344CB8AC3E}">
        <p14:creationId xmlns:p14="http://schemas.microsoft.com/office/powerpoint/2010/main" val="3846414759"/>
      </p:ext>
    </p:extLst>
  </p:cSld>
  <p:clrMapOvr>
    <a:masterClrMapping/>
  </p:clrMapOvr>
  <p:transition spd="slow" advTm="16000">
    <p:random/>
    <p:sndAc>
      <p:stSnd>
        <p:snd r:embed="rId1" name="projctor.wav"/>
      </p:stSnd>
    </p:sndAc>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890B23-ED55-5A86-E9D6-9ECDEEC9B8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4BFA09-AF65-4F14-98C4-331E9ADC95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5ADACE-BF46-FA28-6BF3-A8735CBBBC8F}"/>
              </a:ext>
            </a:extLst>
          </p:cNvPr>
          <p:cNvSpPr>
            <a:spLocks noGrp="1" noChangeArrowheads="1"/>
          </p:cNvSpPr>
          <p:nvPr>
            <p:ph type="sldNum" sz="quarter" idx="12"/>
          </p:nvPr>
        </p:nvSpPr>
        <p:spPr>
          <a:ln/>
        </p:spPr>
        <p:txBody>
          <a:bodyPr/>
          <a:lstStyle>
            <a:lvl1pPr>
              <a:defRPr/>
            </a:lvl1pPr>
          </a:lstStyle>
          <a:p>
            <a:pPr>
              <a:defRPr/>
            </a:pPr>
            <a:fld id="{4CB0A1CA-8FE8-4AC9-9528-F71086A4A588}" type="slidenum">
              <a:rPr lang="en-US" altLang="en-US"/>
              <a:pPr>
                <a:defRPr/>
              </a:pPr>
              <a:t>‹#›</a:t>
            </a:fld>
            <a:endParaRPr lang="en-US" altLang="en-US"/>
          </a:p>
        </p:txBody>
      </p:sp>
    </p:spTree>
    <p:extLst>
      <p:ext uri="{BB962C8B-B14F-4D97-AF65-F5344CB8AC3E}">
        <p14:creationId xmlns:p14="http://schemas.microsoft.com/office/powerpoint/2010/main" val="2038529364"/>
      </p:ext>
    </p:extLst>
  </p:cSld>
  <p:clrMapOvr>
    <a:masterClrMapping/>
  </p:clrMapOvr>
  <p:transition spd="slow" advTm="16000">
    <p:random/>
    <p:sndAc>
      <p:stSnd>
        <p:snd r:embed="rId1" name="projctor.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Tuesday, January 9, 2024</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161699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3584C7-914C-A461-7129-4DFDDF8BFE6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0A5532-021A-BFE8-7B1D-02B38788B0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A3A4D0-73FB-3D85-6824-CDDF74E12BA8}"/>
              </a:ext>
            </a:extLst>
          </p:cNvPr>
          <p:cNvSpPr>
            <a:spLocks noGrp="1" noChangeArrowheads="1"/>
          </p:cNvSpPr>
          <p:nvPr>
            <p:ph type="sldNum" sz="quarter" idx="12"/>
          </p:nvPr>
        </p:nvSpPr>
        <p:spPr>
          <a:ln/>
        </p:spPr>
        <p:txBody>
          <a:bodyPr/>
          <a:lstStyle>
            <a:lvl1pPr>
              <a:defRPr/>
            </a:lvl1pPr>
          </a:lstStyle>
          <a:p>
            <a:pPr>
              <a:defRPr/>
            </a:pPr>
            <a:fld id="{11043EA1-6798-4B17-AFEF-229D12FF78CF}" type="slidenum">
              <a:rPr lang="en-US" altLang="en-US"/>
              <a:pPr>
                <a:defRPr/>
              </a:pPr>
              <a:t>‹#›</a:t>
            </a:fld>
            <a:endParaRPr lang="en-US" altLang="en-US"/>
          </a:p>
        </p:txBody>
      </p:sp>
    </p:spTree>
    <p:extLst>
      <p:ext uri="{BB962C8B-B14F-4D97-AF65-F5344CB8AC3E}">
        <p14:creationId xmlns:p14="http://schemas.microsoft.com/office/powerpoint/2010/main" val="2102992560"/>
      </p:ext>
    </p:extLst>
  </p:cSld>
  <p:clrMapOvr>
    <a:masterClrMapping/>
  </p:clrMapOvr>
  <p:transition spd="slow" advTm="16000">
    <p:random/>
    <p:sndAc>
      <p:stSnd>
        <p:snd r:embed="rId1" name="projctor.wav"/>
      </p:stSnd>
    </p:sndAc>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8A958C09-F67F-A767-7486-8DC76EEE88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893850-3E63-2719-B7CB-F52763F999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1A4DBB-A091-B15F-6268-5C0825960612}"/>
              </a:ext>
            </a:extLst>
          </p:cNvPr>
          <p:cNvSpPr>
            <a:spLocks noGrp="1" noChangeArrowheads="1"/>
          </p:cNvSpPr>
          <p:nvPr>
            <p:ph type="sldNum" sz="quarter" idx="12"/>
          </p:nvPr>
        </p:nvSpPr>
        <p:spPr>
          <a:ln/>
        </p:spPr>
        <p:txBody>
          <a:bodyPr/>
          <a:lstStyle>
            <a:lvl1pPr>
              <a:defRPr/>
            </a:lvl1pPr>
          </a:lstStyle>
          <a:p>
            <a:pPr>
              <a:defRPr/>
            </a:pPr>
            <a:fld id="{7076C3B2-4014-4021-A539-5A09AD8C7D22}" type="slidenum">
              <a:rPr lang="en-US" altLang="en-US"/>
              <a:pPr>
                <a:defRPr/>
              </a:pPr>
              <a:t>‹#›</a:t>
            </a:fld>
            <a:endParaRPr lang="en-US" altLang="en-US"/>
          </a:p>
        </p:txBody>
      </p:sp>
    </p:spTree>
    <p:extLst>
      <p:ext uri="{BB962C8B-B14F-4D97-AF65-F5344CB8AC3E}">
        <p14:creationId xmlns:p14="http://schemas.microsoft.com/office/powerpoint/2010/main" val="2070789783"/>
      </p:ext>
    </p:extLst>
  </p:cSld>
  <p:clrMapOvr>
    <a:masterClrMapping/>
  </p:clrMapOvr>
  <p:transition spd="slow" advTm="16000">
    <p:random/>
    <p:sndAc>
      <p:stSnd>
        <p:snd r:embed="rId1" name="projctor.wav"/>
      </p:stSnd>
    </p:sndAc>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7D0A811-5BAB-2D7C-A764-642C32B79D5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6CD9DC-73E5-7F18-C4E8-A3BACD0211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348DB01-3F91-A731-9F26-D65C0F24C33A}"/>
              </a:ext>
            </a:extLst>
          </p:cNvPr>
          <p:cNvSpPr>
            <a:spLocks noGrp="1" noChangeArrowheads="1"/>
          </p:cNvSpPr>
          <p:nvPr>
            <p:ph type="sldNum" sz="quarter" idx="12"/>
          </p:nvPr>
        </p:nvSpPr>
        <p:spPr>
          <a:ln/>
        </p:spPr>
        <p:txBody>
          <a:bodyPr/>
          <a:lstStyle>
            <a:lvl1pPr>
              <a:defRPr/>
            </a:lvl1pPr>
          </a:lstStyle>
          <a:p>
            <a:pPr>
              <a:defRPr/>
            </a:pPr>
            <a:fld id="{EDFACDCE-90C3-4B39-93B2-01884D277728}" type="slidenum">
              <a:rPr lang="en-US" altLang="en-US"/>
              <a:pPr>
                <a:defRPr/>
              </a:pPr>
              <a:t>‹#›</a:t>
            </a:fld>
            <a:endParaRPr lang="en-US" altLang="en-US"/>
          </a:p>
        </p:txBody>
      </p:sp>
    </p:spTree>
    <p:extLst>
      <p:ext uri="{BB962C8B-B14F-4D97-AF65-F5344CB8AC3E}">
        <p14:creationId xmlns:p14="http://schemas.microsoft.com/office/powerpoint/2010/main" val="1506633509"/>
      </p:ext>
    </p:extLst>
  </p:cSld>
  <p:clrMapOvr>
    <a:masterClrMapping/>
  </p:clrMapOvr>
  <p:transition spd="slow" advTm="16000">
    <p:random/>
    <p:sndAc>
      <p:stSnd>
        <p:snd r:embed="rId1" name="projctor.wav"/>
      </p:stSnd>
    </p:sndAc>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6072BC70-6A40-6331-7E05-096CBD24566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5B8383-0AB3-6514-0F05-6C52A35194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236AF1F-0C1D-986C-6ADA-1E157B7CCE34}"/>
              </a:ext>
            </a:extLst>
          </p:cNvPr>
          <p:cNvSpPr>
            <a:spLocks noGrp="1" noChangeArrowheads="1"/>
          </p:cNvSpPr>
          <p:nvPr>
            <p:ph type="sldNum" sz="quarter" idx="12"/>
          </p:nvPr>
        </p:nvSpPr>
        <p:spPr>
          <a:ln/>
        </p:spPr>
        <p:txBody>
          <a:bodyPr/>
          <a:lstStyle>
            <a:lvl1pPr>
              <a:defRPr/>
            </a:lvl1pPr>
          </a:lstStyle>
          <a:p>
            <a:pPr>
              <a:defRPr/>
            </a:pPr>
            <a:fld id="{281D4CF9-A0FE-4396-83F6-9054F260D59E}" type="slidenum">
              <a:rPr lang="en-US" altLang="en-US"/>
              <a:pPr>
                <a:defRPr/>
              </a:pPr>
              <a:t>‹#›</a:t>
            </a:fld>
            <a:endParaRPr lang="en-US" altLang="en-US"/>
          </a:p>
        </p:txBody>
      </p:sp>
    </p:spTree>
    <p:extLst>
      <p:ext uri="{BB962C8B-B14F-4D97-AF65-F5344CB8AC3E}">
        <p14:creationId xmlns:p14="http://schemas.microsoft.com/office/powerpoint/2010/main" val="662158266"/>
      </p:ext>
    </p:extLst>
  </p:cSld>
  <p:clrMapOvr>
    <a:masterClrMapping/>
  </p:clrMapOvr>
  <p:transition spd="slow" advTm="16000">
    <p:random/>
    <p:sndAc>
      <p:stSnd>
        <p:snd r:embed="rId1" name="projctor.wav"/>
      </p:stSnd>
    </p:sndAc>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DA6F2C8-BCAB-A904-BB9D-6A12C0F04C7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2EDD36C-0FE7-05B9-6FD1-81AB862CC4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A7B8BC0-DC19-7346-DD06-5E6761A281EC}"/>
              </a:ext>
            </a:extLst>
          </p:cNvPr>
          <p:cNvSpPr>
            <a:spLocks noGrp="1" noChangeArrowheads="1"/>
          </p:cNvSpPr>
          <p:nvPr>
            <p:ph type="sldNum" sz="quarter" idx="12"/>
          </p:nvPr>
        </p:nvSpPr>
        <p:spPr>
          <a:ln/>
        </p:spPr>
        <p:txBody>
          <a:bodyPr/>
          <a:lstStyle>
            <a:lvl1pPr>
              <a:defRPr/>
            </a:lvl1pPr>
          </a:lstStyle>
          <a:p>
            <a:pPr>
              <a:defRPr/>
            </a:pPr>
            <a:fld id="{19AD8225-F11E-4E02-9EA3-4E4FE37AB5C7}" type="slidenum">
              <a:rPr lang="en-US" altLang="en-US"/>
              <a:pPr>
                <a:defRPr/>
              </a:pPr>
              <a:t>‹#›</a:t>
            </a:fld>
            <a:endParaRPr lang="en-US" altLang="en-US"/>
          </a:p>
        </p:txBody>
      </p:sp>
    </p:spTree>
    <p:extLst>
      <p:ext uri="{BB962C8B-B14F-4D97-AF65-F5344CB8AC3E}">
        <p14:creationId xmlns:p14="http://schemas.microsoft.com/office/powerpoint/2010/main" val="2973549887"/>
      </p:ext>
    </p:extLst>
  </p:cSld>
  <p:clrMapOvr>
    <a:masterClrMapping/>
  </p:clrMapOvr>
  <p:transition spd="slow" advTm="16000">
    <p:random/>
    <p:sndAc>
      <p:stSnd>
        <p:snd r:embed="rId1" name="projctor.wav"/>
      </p:stSnd>
    </p:sndAc>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9D0625A-82E4-3560-C6FB-32C407CD65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8D30E02-788D-677E-91C6-0A28BDA4B6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2A3D936-4285-F15B-C3D4-18BF4D3A887E}"/>
              </a:ext>
            </a:extLst>
          </p:cNvPr>
          <p:cNvSpPr>
            <a:spLocks noGrp="1" noChangeArrowheads="1"/>
          </p:cNvSpPr>
          <p:nvPr>
            <p:ph type="sldNum" sz="quarter" idx="12"/>
          </p:nvPr>
        </p:nvSpPr>
        <p:spPr>
          <a:ln/>
        </p:spPr>
        <p:txBody>
          <a:bodyPr/>
          <a:lstStyle>
            <a:lvl1pPr>
              <a:defRPr/>
            </a:lvl1pPr>
          </a:lstStyle>
          <a:p>
            <a:pPr>
              <a:defRPr/>
            </a:pPr>
            <a:fld id="{0FB95D2A-E191-4464-8CA9-6B18975F6CE2}" type="slidenum">
              <a:rPr lang="en-US" altLang="en-US"/>
              <a:pPr>
                <a:defRPr/>
              </a:pPr>
              <a:t>‹#›</a:t>
            </a:fld>
            <a:endParaRPr lang="en-US" altLang="en-US"/>
          </a:p>
        </p:txBody>
      </p:sp>
    </p:spTree>
    <p:extLst>
      <p:ext uri="{BB962C8B-B14F-4D97-AF65-F5344CB8AC3E}">
        <p14:creationId xmlns:p14="http://schemas.microsoft.com/office/powerpoint/2010/main" val="2976698236"/>
      </p:ext>
    </p:extLst>
  </p:cSld>
  <p:clrMapOvr>
    <a:masterClrMapping/>
  </p:clrMapOvr>
  <p:transition spd="slow" advTm="16000">
    <p:random/>
    <p:sndAc>
      <p:stSnd>
        <p:snd r:embed="rId1" name="projctor.wav"/>
      </p:stSnd>
    </p:sndAc>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7E7C8D9-1653-4185-646B-C1B07BF688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E6270A4-30CD-44B4-9C1A-1D527849F7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BFA79C3-2D5A-ADB2-3914-701A9EDD5C7F}"/>
              </a:ext>
            </a:extLst>
          </p:cNvPr>
          <p:cNvSpPr>
            <a:spLocks noGrp="1" noChangeArrowheads="1"/>
          </p:cNvSpPr>
          <p:nvPr>
            <p:ph type="sldNum" sz="quarter" idx="12"/>
          </p:nvPr>
        </p:nvSpPr>
        <p:spPr>
          <a:ln/>
        </p:spPr>
        <p:txBody>
          <a:bodyPr/>
          <a:lstStyle>
            <a:lvl1pPr>
              <a:defRPr/>
            </a:lvl1pPr>
          </a:lstStyle>
          <a:p>
            <a:pPr>
              <a:defRPr/>
            </a:pPr>
            <a:fld id="{B1772122-FD3C-449C-A10C-9D8E95AEE2E1}" type="slidenum">
              <a:rPr lang="en-US" altLang="en-US"/>
              <a:pPr>
                <a:defRPr/>
              </a:pPr>
              <a:t>‹#›</a:t>
            </a:fld>
            <a:endParaRPr lang="en-US" altLang="en-US"/>
          </a:p>
        </p:txBody>
      </p:sp>
    </p:spTree>
    <p:extLst>
      <p:ext uri="{BB962C8B-B14F-4D97-AF65-F5344CB8AC3E}">
        <p14:creationId xmlns:p14="http://schemas.microsoft.com/office/powerpoint/2010/main" val="1462540818"/>
      </p:ext>
    </p:extLst>
  </p:cSld>
  <p:clrMapOvr>
    <a:masterClrMapping/>
  </p:clrMapOvr>
  <p:transition spd="slow" advTm="16000">
    <p:random/>
    <p:sndAc>
      <p:stSnd>
        <p:snd r:embed="rId1" name="projctor.wav"/>
      </p:stSnd>
    </p:sndAc>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B6C9AC51-A508-A0F3-4347-FB49D87298D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3B96128-8E6A-3721-9631-EEDDB51BC8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376698D-7DAB-188D-CED1-3A0A806B0333}"/>
              </a:ext>
            </a:extLst>
          </p:cNvPr>
          <p:cNvSpPr>
            <a:spLocks noGrp="1" noChangeArrowheads="1"/>
          </p:cNvSpPr>
          <p:nvPr>
            <p:ph type="sldNum" sz="quarter" idx="12"/>
          </p:nvPr>
        </p:nvSpPr>
        <p:spPr>
          <a:ln/>
        </p:spPr>
        <p:txBody>
          <a:bodyPr/>
          <a:lstStyle>
            <a:lvl1pPr>
              <a:defRPr/>
            </a:lvl1pPr>
          </a:lstStyle>
          <a:p>
            <a:pPr>
              <a:defRPr/>
            </a:pPr>
            <a:fld id="{7A8455D2-5A57-48DA-AA00-15506B208DDE}" type="slidenum">
              <a:rPr lang="en-US" altLang="en-US"/>
              <a:pPr>
                <a:defRPr/>
              </a:pPr>
              <a:t>‹#›</a:t>
            </a:fld>
            <a:endParaRPr lang="en-US" altLang="en-US"/>
          </a:p>
        </p:txBody>
      </p:sp>
    </p:spTree>
    <p:extLst>
      <p:ext uri="{BB962C8B-B14F-4D97-AF65-F5344CB8AC3E}">
        <p14:creationId xmlns:p14="http://schemas.microsoft.com/office/powerpoint/2010/main" val="2508764604"/>
      </p:ext>
    </p:extLst>
  </p:cSld>
  <p:clrMapOvr>
    <a:masterClrMapping/>
  </p:clrMapOvr>
  <p:transition spd="slow" advTm="16000">
    <p:random/>
    <p:sndAc>
      <p:stSnd>
        <p:snd r:embed="rId1" name="projctor.wav"/>
      </p:stSnd>
    </p:sndAc>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46D831A-6764-C54B-9C19-7A17B464636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944B394-2CD8-EBF5-B180-08579B7EE1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37CB7F1-FCC7-BC9C-ED72-423CB22CA9CF}"/>
              </a:ext>
            </a:extLst>
          </p:cNvPr>
          <p:cNvSpPr>
            <a:spLocks noGrp="1" noChangeArrowheads="1"/>
          </p:cNvSpPr>
          <p:nvPr>
            <p:ph type="sldNum" sz="quarter" idx="12"/>
          </p:nvPr>
        </p:nvSpPr>
        <p:spPr>
          <a:ln/>
        </p:spPr>
        <p:txBody>
          <a:bodyPr/>
          <a:lstStyle>
            <a:lvl1pPr>
              <a:defRPr/>
            </a:lvl1pPr>
          </a:lstStyle>
          <a:p>
            <a:pPr>
              <a:defRPr/>
            </a:pPr>
            <a:fld id="{2E0C0914-C121-42B1-849B-F36B21AA5B69}" type="slidenum">
              <a:rPr lang="en-US" altLang="en-US"/>
              <a:pPr>
                <a:defRPr/>
              </a:pPr>
              <a:t>‹#›</a:t>
            </a:fld>
            <a:endParaRPr lang="en-US" altLang="en-US"/>
          </a:p>
        </p:txBody>
      </p:sp>
    </p:spTree>
    <p:extLst>
      <p:ext uri="{BB962C8B-B14F-4D97-AF65-F5344CB8AC3E}">
        <p14:creationId xmlns:p14="http://schemas.microsoft.com/office/powerpoint/2010/main" val="226983007"/>
      </p:ext>
    </p:extLst>
  </p:cSld>
  <p:clrMapOvr>
    <a:masterClrMapping/>
  </p:clrMapOvr>
  <p:transition spd="slow" advTm="16000">
    <p:random/>
    <p:sndAc>
      <p:stSnd>
        <p:snd r:embed="rId1" name="projctor.wav"/>
      </p:stSnd>
    </p:sndAc>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2" name="Rectangle 4">
            <a:extLst>
              <a:ext uri="{FF2B5EF4-FFF2-40B4-BE49-F238E27FC236}">
                <a16:creationId xmlns:a16="http://schemas.microsoft.com/office/drawing/2014/main" id="{4300B405-E3E4-C012-E6AA-0268AB8E8CC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AFB66F3-DAC2-5F79-59B1-8097F9FCED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FFEA073-157A-355D-98FC-5D4848992543}"/>
              </a:ext>
            </a:extLst>
          </p:cNvPr>
          <p:cNvSpPr>
            <a:spLocks noGrp="1" noChangeArrowheads="1"/>
          </p:cNvSpPr>
          <p:nvPr>
            <p:ph type="sldNum" sz="quarter" idx="12"/>
          </p:nvPr>
        </p:nvSpPr>
        <p:spPr>
          <a:ln/>
        </p:spPr>
        <p:txBody>
          <a:bodyPr/>
          <a:lstStyle>
            <a:lvl1pPr>
              <a:defRPr/>
            </a:lvl1pPr>
          </a:lstStyle>
          <a:p>
            <a:fld id="{B600DF8A-417C-4347-9812-BF78FF8AA25F}" type="slidenum">
              <a:rPr lang="en-US" altLang="en-US"/>
              <a:pPr/>
              <a:t>‹#›</a:t>
            </a:fld>
            <a:endParaRPr lang="en-US" altLang="en-US"/>
          </a:p>
        </p:txBody>
      </p:sp>
    </p:spTree>
    <p:extLst>
      <p:ext uri="{BB962C8B-B14F-4D97-AF65-F5344CB8AC3E}">
        <p14:creationId xmlns:p14="http://schemas.microsoft.com/office/powerpoint/2010/main" val="3659706187"/>
      </p:ext>
    </p:extLst>
  </p:cSld>
  <p:clrMapOvr>
    <a:masterClrMapping/>
  </p:clrMapOvr>
  <p:transition spd="slow" advTm="16000">
    <p:random/>
    <p:sndAc>
      <p:stSnd>
        <p:snd r:embed="rId1" name="projctor.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4.jpe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audio" Target="../media/audio1.wav"/></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audio" Target="../media/audio1.wav"/><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theme" Target="../theme/theme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image" Target="../media/image5.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audio" Target="../media/audio1.wav"/><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theme" Target="../theme/theme9.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Tuesday, January 9, 2024</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16208316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7545104-7E57-45C9-83A1-ABC1046F7268}"/>
              </a:ext>
            </a:extLst>
          </p:cNvPr>
          <p:cNvGrpSpPr>
            <a:grpSpLocks/>
          </p:cNvGrpSpPr>
          <p:nvPr/>
        </p:nvGrpSpPr>
        <p:grpSpPr bwMode="auto">
          <a:xfrm>
            <a:off x="0" y="1"/>
            <a:ext cx="1524000" cy="6856413"/>
            <a:chOff x="0" y="0"/>
            <a:chExt cx="720" cy="4319"/>
          </a:xfrm>
        </p:grpSpPr>
        <p:sp>
          <p:nvSpPr>
            <p:cNvPr id="1033" name="Rectangle 3">
              <a:extLst>
                <a:ext uri="{FF2B5EF4-FFF2-40B4-BE49-F238E27FC236}">
                  <a16:creationId xmlns:a16="http://schemas.microsoft.com/office/drawing/2014/main" id="{977D1077-51C7-4ED2-872D-F3FD0F97D8AE}"/>
                </a:ext>
              </a:extLst>
            </p:cNvPr>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ffectLst>
              <a:outerShdw dist="45791" dir="12821404" algn="ctr" rotWithShape="0">
                <a:srgbClr val="808080">
                  <a:alpha val="50000"/>
                </a:srgbClr>
              </a:outerShdw>
            </a:effec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defRPr/>
              </a:pPr>
              <a:endParaRPr lang="en-US" altLang="en-US" sz="2400">
                <a:latin typeface="Arial Rounded MT Bold" panose="020F0704030504030204" pitchFamily="34" charset="0"/>
              </a:endParaRPr>
            </a:p>
          </p:txBody>
        </p:sp>
        <p:sp>
          <p:nvSpPr>
            <p:cNvPr id="1034" name="Rectangle 4">
              <a:extLst>
                <a:ext uri="{FF2B5EF4-FFF2-40B4-BE49-F238E27FC236}">
                  <a16:creationId xmlns:a16="http://schemas.microsoft.com/office/drawing/2014/main" id="{F80F4298-ADCF-4B2A-8595-FAC2E9A5EC23}"/>
                </a:ext>
              </a:extLst>
            </p:cNvPr>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ffectLst>
              <a:outerShdw dist="45791" dir="12821404" algn="ctr" rotWithShape="0">
                <a:srgbClr val="808080">
                  <a:alpha val="50000"/>
                </a:srgbClr>
              </a:outerShdw>
            </a:effec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defRPr/>
              </a:pPr>
              <a:endParaRPr lang="en-US" altLang="en-US" sz="2400">
                <a:latin typeface="Arial Rounded MT Bold" panose="020F0704030504030204" pitchFamily="34" charset="0"/>
              </a:endParaRPr>
            </a:p>
          </p:txBody>
        </p:sp>
        <p:pic>
          <p:nvPicPr>
            <p:cNvPr id="1035" name="Picture 5">
              <a:extLst>
                <a:ext uri="{FF2B5EF4-FFF2-40B4-BE49-F238E27FC236}">
                  <a16:creationId xmlns:a16="http://schemas.microsoft.com/office/drawing/2014/main" id="{8F2D9D0A-000B-4EF9-9CF3-10419E4D78BC}"/>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ffectLst>
              <a:outerShdw dist="45791" dir="12821404" algn="ctr" rotWithShape="0">
                <a:srgbClr val="80808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78" name="Rectangle 6">
            <a:extLst>
              <a:ext uri="{FF2B5EF4-FFF2-40B4-BE49-F238E27FC236}">
                <a16:creationId xmlns:a16="http://schemas.microsoft.com/office/drawing/2014/main" id="{37C306F5-E7AE-4946-B850-7AA169FE9617}"/>
              </a:ext>
            </a:extLst>
          </p:cNvPr>
          <p:cNvSpPr>
            <a:spLocks noGrp="1" noChangeArrowheads="1"/>
          </p:cNvSpPr>
          <p:nvPr>
            <p:ph type="title"/>
          </p:nvPr>
        </p:nvSpPr>
        <p:spPr bwMode="auto">
          <a:xfrm>
            <a:off x="1727200" y="381000"/>
            <a:ext cx="9956800" cy="1447800"/>
          </a:xfrm>
          <a:prstGeom prst="rect">
            <a:avLst/>
          </a:prstGeom>
          <a:noFill/>
          <a:ln>
            <a:noFill/>
          </a:ln>
          <a:effectLst>
            <a:outerShdw dist="45791" dir="12821404" algn="ctr" rotWithShape="0">
              <a:srgbClr val="808080">
                <a:alpha val="50000"/>
              </a:srgbClr>
            </a:outerShdw>
          </a:effec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3079" name="Rectangle 7">
            <a:extLst>
              <a:ext uri="{FF2B5EF4-FFF2-40B4-BE49-F238E27FC236}">
                <a16:creationId xmlns:a16="http://schemas.microsoft.com/office/drawing/2014/main" id="{3ECDF319-C256-4442-8145-73C849F192D1}"/>
              </a:ext>
            </a:extLst>
          </p:cNvPr>
          <p:cNvSpPr>
            <a:spLocks noGrp="1" noChangeArrowheads="1"/>
          </p:cNvSpPr>
          <p:nvPr>
            <p:ph type="body" idx="1"/>
          </p:nvPr>
        </p:nvSpPr>
        <p:spPr bwMode="auto">
          <a:xfrm>
            <a:off x="1727200" y="2133600"/>
            <a:ext cx="10058400" cy="3886200"/>
          </a:xfrm>
          <a:prstGeom prst="rect">
            <a:avLst/>
          </a:prstGeom>
          <a:noFill/>
          <a:ln>
            <a:noFill/>
          </a:ln>
          <a:effectLst>
            <a:outerShdw dist="45791" dir="12821404" algn="ctr" rotWithShape="0">
              <a:srgbClr val="808080">
                <a:alpha val="50000"/>
              </a:srgbClr>
            </a:outerShdw>
          </a:effec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80" name="Rectangle 8">
            <a:extLst>
              <a:ext uri="{FF2B5EF4-FFF2-40B4-BE49-F238E27FC236}">
                <a16:creationId xmlns:a16="http://schemas.microsoft.com/office/drawing/2014/main" id="{6019F28C-822B-4360-8D4B-F26CBA670CD9}"/>
              </a:ext>
            </a:extLst>
          </p:cNvPr>
          <p:cNvSpPr>
            <a:spLocks noGrp="1" noChangeArrowheads="1"/>
          </p:cNvSpPr>
          <p:nvPr>
            <p:ph type="dt" sz="half" idx="2"/>
          </p:nvPr>
        </p:nvSpPr>
        <p:spPr bwMode="auto">
          <a:xfrm>
            <a:off x="914400" y="6248400"/>
            <a:ext cx="2540000" cy="457200"/>
          </a:xfrm>
          <a:prstGeom prst="rect">
            <a:avLst/>
          </a:prstGeom>
          <a:noFill/>
          <a:ln>
            <a:noFill/>
          </a:ln>
          <a:effectLst>
            <a:outerShdw dist="45791" dir="12821404" algn="ctr" rotWithShape="0">
              <a:srgbClr val="808080">
                <a:alpha val="50000"/>
              </a:srgbClr>
            </a:outerShdw>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defRPr>
            </a:lvl1pPr>
          </a:lstStyle>
          <a:p>
            <a:pPr>
              <a:defRPr/>
            </a:pPr>
            <a:endParaRPr lang="en-US" altLang="en-US"/>
          </a:p>
        </p:txBody>
      </p:sp>
      <p:sp>
        <p:nvSpPr>
          <p:cNvPr id="3081" name="Rectangle 9">
            <a:extLst>
              <a:ext uri="{FF2B5EF4-FFF2-40B4-BE49-F238E27FC236}">
                <a16:creationId xmlns:a16="http://schemas.microsoft.com/office/drawing/2014/main" id="{C9E94CC9-D07C-4E90-9F9B-696CB80E59C1}"/>
              </a:ext>
            </a:extLst>
          </p:cNvPr>
          <p:cNvSpPr>
            <a:spLocks noGrp="1" noChangeArrowheads="1"/>
          </p:cNvSpPr>
          <p:nvPr>
            <p:ph type="ftr" sz="quarter" idx="3"/>
          </p:nvPr>
        </p:nvSpPr>
        <p:spPr bwMode="auto">
          <a:xfrm>
            <a:off x="4165600" y="6248400"/>
            <a:ext cx="3860800" cy="457200"/>
          </a:xfrm>
          <a:prstGeom prst="rect">
            <a:avLst/>
          </a:prstGeom>
          <a:noFill/>
          <a:ln>
            <a:noFill/>
          </a:ln>
          <a:effectLst>
            <a:outerShdw dist="45791" dir="12821404" algn="ctr" rotWithShape="0">
              <a:srgbClr val="808080">
                <a:alpha val="50000"/>
              </a:srgbClr>
            </a:outerShdw>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defRPr>
            </a:lvl1pPr>
          </a:lstStyle>
          <a:p>
            <a:pPr>
              <a:defRPr/>
            </a:pPr>
            <a:endParaRPr lang="en-US" altLang="en-US"/>
          </a:p>
        </p:txBody>
      </p:sp>
      <p:sp>
        <p:nvSpPr>
          <p:cNvPr id="3082" name="Rectangle 10">
            <a:extLst>
              <a:ext uri="{FF2B5EF4-FFF2-40B4-BE49-F238E27FC236}">
                <a16:creationId xmlns:a16="http://schemas.microsoft.com/office/drawing/2014/main" id="{E3285B95-3053-4D4E-9EA9-27A7104F5013}"/>
              </a:ext>
            </a:extLst>
          </p:cNvPr>
          <p:cNvSpPr>
            <a:spLocks noGrp="1" noChangeArrowheads="1"/>
          </p:cNvSpPr>
          <p:nvPr>
            <p:ph type="sldNum" sz="quarter" idx="4"/>
          </p:nvPr>
        </p:nvSpPr>
        <p:spPr bwMode="auto">
          <a:xfrm>
            <a:off x="9652000" y="0"/>
            <a:ext cx="2540000" cy="457200"/>
          </a:xfrm>
          <a:prstGeom prst="rect">
            <a:avLst/>
          </a:prstGeom>
          <a:noFill/>
          <a:ln>
            <a:noFill/>
          </a:ln>
          <a:effectLst>
            <a:outerShdw dist="45791" dir="12821404" algn="ctr" rotWithShape="0">
              <a:srgbClr val="808080">
                <a:alpha val="50000"/>
              </a:srgbClr>
            </a:outerShdw>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mn-lt"/>
              </a:defRPr>
            </a:lvl1pPr>
          </a:lstStyle>
          <a:p>
            <a:pPr>
              <a:defRPr/>
            </a:pPr>
            <a:fld id="{66CB65FB-C5C9-4F97-8A4D-FD870D901BD0}" type="slidenum">
              <a:rPr lang="en-US" altLang="en-US"/>
              <a:pPr>
                <a:defRPr/>
              </a:pPr>
              <a:t>‹#›</a:t>
            </a:fld>
            <a:endParaRPr lang="en-US" altLang="en-US"/>
          </a:p>
        </p:txBody>
      </p:sp>
      <p:sp>
        <p:nvSpPr>
          <p:cNvPr id="3083" name="Text Box 11">
            <a:extLst>
              <a:ext uri="{FF2B5EF4-FFF2-40B4-BE49-F238E27FC236}">
                <a16:creationId xmlns:a16="http://schemas.microsoft.com/office/drawing/2014/main" id="{C6CD472B-669D-4D3F-90CA-EB77677F1FD4}"/>
              </a:ext>
            </a:extLst>
          </p:cNvPr>
          <p:cNvSpPr txBox="1">
            <a:spLocks noChangeArrowheads="1"/>
          </p:cNvSpPr>
          <p:nvPr userDrawn="1"/>
        </p:nvSpPr>
        <p:spPr bwMode="auto">
          <a:xfrm>
            <a:off x="5748867" y="6216651"/>
            <a:ext cx="4933402" cy="646331"/>
          </a:xfrm>
          <a:prstGeom prst="rect">
            <a:avLst/>
          </a:prstGeom>
          <a:solidFill>
            <a:schemeClr val="accent1"/>
          </a:solidFill>
          <a:ln>
            <a:noFill/>
          </a:ln>
          <a:effectLst/>
        </p:spPr>
        <p:txBody>
          <a:bodyPr wrap="none">
            <a:spAutoFit/>
          </a:bodyPr>
          <a:lstStyle/>
          <a:p>
            <a:pPr eaLnBrk="1" hangingPunct="1">
              <a:defRPr/>
            </a:pPr>
            <a:r>
              <a:rPr lang="en-US" altLang="en-US" sz="3600" b="1">
                <a:effectLst>
                  <a:outerShdw blurRad="38100" dist="38100" dir="2700000" algn="tl">
                    <a:srgbClr val="000000"/>
                  </a:outerShdw>
                </a:effectLst>
              </a:rPr>
              <a:t>Enemies Of The Mind</a:t>
            </a:r>
          </a:p>
        </p:txBody>
      </p:sp>
    </p:spTree>
    <p:extLst>
      <p:ext uri="{BB962C8B-B14F-4D97-AF65-F5344CB8AC3E}">
        <p14:creationId xmlns:p14="http://schemas.microsoft.com/office/powerpoint/2010/main" val="3030528816"/>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p:cTn id="7" dur="1000" fill="hold"/>
                                        <p:tgtEl>
                                          <p:spTgt spid="3078"/>
                                        </p:tgtEl>
                                        <p:attrNameLst>
                                          <p:attrName>ppt_x</p:attrName>
                                        </p:attrNameLst>
                                      </p:cBhvr>
                                      <p:tavLst>
                                        <p:tav tm="0">
                                          <p:val>
                                            <p:strVal val="#ppt_x-.2"/>
                                          </p:val>
                                        </p:tav>
                                        <p:tav tm="100000">
                                          <p:val>
                                            <p:strVal val="#ppt_x"/>
                                          </p:val>
                                        </p:tav>
                                      </p:tavLst>
                                    </p:anim>
                                    <p:anim calcmode="lin" valueType="num">
                                      <p:cBhvr>
                                        <p:cTn id="8" dur="1000" fill="hold"/>
                                        <p:tgtEl>
                                          <p:spTgt spid="30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079">
                                            <p:txEl>
                                              <p:pRg st="0" end="0"/>
                                            </p:txEl>
                                          </p:spTgt>
                                        </p:tgtEl>
                                        <p:attrNameLst>
                                          <p:attrName>style.visibility</p:attrName>
                                        </p:attrNameLst>
                                      </p:cBhvr>
                                      <p:to>
                                        <p:strVal val="visible"/>
                                      </p:to>
                                    </p:set>
                                    <p:animEffect transition="in" filter="fade">
                                      <p:cBhvr>
                                        <p:cTn id="14" dur="500"/>
                                        <p:tgtEl>
                                          <p:spTgt spid="3079">
                                            <p:txEl>
                                              <p:pRg st="0" end="0"/>
                                            </p:txEl>
                                          </p:spTgt>
                                        </p:tgtEl>
                                      </p:cBhvr>
                                    </p:animEffect>
                                    <p:anim calcmode="lin" valueType="num">
                                      <p:cBhvr>
                                        <p:cTn id="15" dur="500" fill="hold"/>
                                        <p:tgtEl>
                                          <p:spTgt spid="3079">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079">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3079">
                                            <p:txEl>
                                              <p:pRg st="1" end="1"/>
                                            </p:txEl>
                                          </p:spTgt>
                                        </p:tgtEl>
                                        <p:attrNameLst>
                                          <p:attrName>style.visibility</p:attrName>
                                        </p:attrNameLst>
                                      </p:cBhvr>
                                      <p:to>
                                        <p:strVal val="visible"/>
                                      </p:to>
                                    </p:set>
                                    <p:animEffect transition="in" filter="fade">
                                      <p:cBhvr>
                                        <p:cTn id="19" dur="500"/>
                                        <p:tgtEl>
                                          <p:spTgt spid="3079">
                                            <p:txEl>
                                              <p:pRg st="1" end="1"/>
                                            </p:txEl>
                                          </p:spTgt>
                                        </p:tgtEl>
                                      </p:cBhvr>
                                    </p:animEffect>
                                    <p:anim calcmode="lin" valueType="num">
                                      <p:cBhvr>
                                        <p:cTn id="20" dur="500" fill="hold"/>
                                        <p:tgtEl>
                                          <p:spTgt spid="3079">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079">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3079">
                                            <p:txEl>
                                              <p:pRg st="2" end="2"/>
                                            </p:txEl>
                                          </p:spTgt>
                                        </p:tgtEl>
                                        <p:attrNameLst>
                                          <p:attrName>style.visibility</p:attrName>
                                        </p:attrNameLst>
                                      </p:cBhvr>
                                      <p:to>
                                        <p:strVal val="visible"/>
                                      </p:to>
                                    </p:set>
                                    <p:animEffect transition="in" filter="fade">
                                      <p:cBhvr>
                                        <p:cTn id="24" dur="500"/>
                                        <p:tgtEl>
                                          <p:spTgt spid="3079">
                                            <p:txEl>
                                              <p:pRg st="2" end="2"/>
                                            </p:txEl>
                                          </p:spTgt>
                                        </p:tgtEl>
                                      </p:cBhvr>
                                    </p:animEffect>
                                    <p:anim calcmode="lin" valueType="num">
                                      <p:cBhvr>
                                        <p:cTn id="25" dur="500" fill="hold"/>
                                        <p:tgtEl>
                                          <p:spTgt spid="3079">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079">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3079">
                                            <p:txEl>
                                              <p:pRg st="3" end="3"/>
                                            </p:txEl>
                                          </p:spTgt>
                                        </p:tgtEl>
                                        <p:attrNameLst>
                                          <p:attrName>style.visibility</p:attrName>
                                        </p:attrNameLst>
                                      </p:cBhvr>
                                      <p:to>
                                        <p:strVal val="visible"/>
                                      </p:to>
                                    </p:set>
                                    <p:animEffect transition="in" filter="fade">
                                      <p:cBhvr>
                                        <p:cTn id="29" dur="500"/>
                                        <p:tgtEl>
                                          <p:spTgt spid="3079">
                                            <p:txEl>
                                              <p:pRg st="3" end="3"/>
                                            </p:txEl>
                                          </p:spTgt>
                                        </p:tgtEl>
                                      </p:cBhvr>
                                    </p:animEffect>
                                    <p:anim calcmode="lin" valueType="num">
                                      <p:cBhvr>
                                        <p:cTn id="30" dur="500" fill="hold"/>
                                        <p:tgtEl>
                                          <p:spTgt spid="3079">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3079">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3079">
                                            <p:txEl>
                                              <p:pRg st="4" end="4"/>
                                            </p:txEl>
                                          </p:spTgt>
                                        </p:tgtEl>
                                        <p:attrNameLst>
                                          <p:attrName>style.visibility</p:attrName>
                                        </p:attrNameLst>
                                      </p:cBhvr>
                                      <p:to>
                                        <p:strVal val="visible"/>
                                      </p:to>
                                    </p:set>
                                    <p:animEffect transition="in" filter="fade">
                                      <p:cBhvr>
                                        <p:cTn id="34" dur="500"/>
                                        <p:tgtEl>
                                          <p:spTgt spid="3079">
                                            <p:txEl>
                                              <p:pRg st="4" end="4"/>
                                            </p:txEl>
                                          </p:spTgt>
                                        </p:tgtEl>
                                      </p:cBhvr>
                                    </p:animEffect>
                                    <p:anim calcmode="lin" valueType="num">
                                      <p:cBhvr>
                                        <p:cTn id="35" dur="500" fill="hold"/>
                                        <p:tgtEl>
                                          <p:spTgt spid="3079">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079">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P spid="3079" grpId="0" build="p">
        <p:tmplLst>
          <p:tmpl lvl="1">
            <p:tnLst>
              <p:par>
                <p:cTn presetID="44" presetClass="entr" presetSubtype="0" fill="hold" nodeType="click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Lst>
      </p:bldP>
    </p:bldLst>
  </p:timing>
  <p:hf hdr="0"/>
  <p:txStyles>
    <p:titleStyle>
      <a:lvl1pPr algn="ctr" rtl="0" eaLnBrk="0" fontAlgn="base" hangingPunct="0">
        <a:spcBef>
          <a:spcPct val="0"/>
        </a:spcBef>
        <a:spcAft>
          <a:spcPct val="0"/>
        </a:spcAft>
        <a:defRPr kumimoji="1"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9pPr>
    </p:titleStyle>
    <p:bodyStyle>
      <a:lvl1pPr marL="342900" indent="-342900" algn="l" rtl="0" eaLnBrk="0" fontAlgn="base" hangingPunct="0">
        <a:spcBef>
          <a:spcPct val="20000"/>
        </a:spcBef>
        <a:spcAft>
          <a:spcPct val="0"/>
        </a:spcAft>
        <a:buClr>
          <a:schemeClr val="tx2"/>
        </a:buClr>
        <a:buChar char="•"/>
        <a:defRPr kumimoji="1" sz="3600" b="1"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3600" b="1"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har char="•"/>
        <a:defRPr kumimoji="1" sz="3600" b="1"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kumimoji="1" sz="3600" b="1"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har char="•"/>
        <a:defRPr kumimoji="1" sz="3600" b="1"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D828FF44-5B0B-46FE-90D6-7DAB226C9CBA}"/>
              </a:ext>
            </a:extLst>
          </p:cNvPr>
          <p:cNvGrpSpPr>
            <a:grpSpLocks/>
          </p:cNvGrpSpPr>
          <p:nvPr/>
        </p:nvGrpSpPr>
        <p:grpSpPr bwMode="auto">
          <a:xfrm>
            <a:off x="0" y="1"/>
            <a:ext cx="1524000" cy="6856413"/>
            <a:chOff x="0" y="0"/>
            <a:chExt cx="720" cy="4319"/>
          </a:xfrm>
        </p:grpSpPr>
        <p:sp>
          <p:nvSpPr>
            <p:cNvPr id="1032" name="Rectangle 3">
              <a:extLst>
                <a:ext uri="{FF2B5EF4-FFF2-40B4-BE49-F238E27FC236}">
                  <a16:creationId xmlns:a16="http://schemas.microsoft.com/office/drawing/2014/main" id="{1CCD7546-C165-4E4F-BE17-1C51D30080E7}"/>
                </a:ext>
              </a:extLst>
            </p:cNvPr>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ffectLst>
              <a:outerShdw dist="45791" dir="12821404" algn="ctr" rotWithShape="0">
                <a:srgbClr val="808080">
                  <a:alpha val="50000"/>
                </a:srgbClr>
              </a:outerShdw>
            </a:effec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endParaRPr lang="en-US" altLang="en-US" sz="2400">
                <a:latin typeface="Arial Rounded MT Bold" panose="020F0704030504030204" pitchFamily="34" charset="0"/>
              </a:endParaRPr>
            </a:p>
          </p:txBody>
        </p:sp>
        <p:sp>
          <p:nvSpPr>
            <p:cNvPr id="1033" name="Rectangle 4">
              <a:extLst>
                <a:ext uri="{FF2B5EF4-FFF2-40B4-BE49-F238E27FC236}">
                  <a16:creationId xmlns:a16="http://schemas.microsoft.com/office/drawing/2014/main" id="{CFBBC6F6-9C6C-4F1F-AA72-E40CCDBD088F}"/>
                </a:ext>
              </a:extLst>
            </p:cNvPr>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ffectLst>
              <a:outerShdw dist="45791" dir="12821404" algn="ctr" rotWithShape="0">
                <a:srgbClr val="808080">
                  <a:alpha val="50000"/>
                </a:srgbClr>
              </a:outerShdw>
            </a:effec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endParaRPr lang="en-US" altLang="en-US" sz="2400">
                <a:latin typeface="Arial Rounded MT Bold" panose="020F0704030504030204" pitchFamily="34" charset="0"/>
              </a:endParaRPr>
            </a:p>
          </p:txBody>
        </p:sp>
        <p:pic>
          <p:nvPicPr>
            <p:cNvPr id="2058" name="Picture 5">
              <a:extLst>
                <a:ext uri="{FF2B5EF4-FFF2-40B4-BE49-F238E27FC236}">
                  <a16:creationId xmlns:a16="http://schemas.microsoft.com/office/drawing/2014/main" id="{8A2D5E1D-7D5E-4E68-A418-B5C49481A3E0}"/>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ffectLst>
              <a:outerShdw dist="45791" dir="12821404" algn="ctr" rotWithShape="0">
                <a:srgbClr val="80808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78" name="Rectangle 6">
            <a:extLst>
              <a:ext uri="{FF2B5EF4-FFF2-40B4-BE49-F238E27FC236}">
                <a16:creationId xmlns:a16="http://schemas.microsoft.com/office/drawing/2014/main" id="{6F78CD8F-9F74-4BF9-BC24-51434F51E3B8}"/>
              </a:ext>
            </a:extLst>
          </p:cNvPr>
          <p:cNvSpPr>
            <a:spLocks noGrp="1" noChangeArrowheads="1"/>
          </p:cNvSpPr>
          <p:nvPr>
            <p:ph type="title"/>
          </p:nvPr>
        </p:nvSpPr>
        <p:spPr bwMode="auto">
          <a:xfrm>
            <a:off x="1727200" y="381000"/>
            <a:ext cx="9956800" cy="1447800"/>
          </a:xfrm>
          <a:prstGeom prst="rect">
            <a:avLst/>
          </a:prstGeom>
          <a:noFill/>
          <a:ln>
            <a:noFill/>
          </a:ln>
          <a:effectLst>
            <a:outerShdw dist="45791" dir="12821404" algn="ctr" rotWithShape="0">
              <a:srgbClr val="808080">
                <a:alpha val="50000"/>
              </a:srgbClr>
            </a:outerShdw>
          </a:effec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3079" name="Rectangle 7">
            <a:extLst>
              <a:ext uri="{FF2B5EF4-FFF2-40B4-BE49-F238E27FC236}">
                <a16:creationId xmlns:a16="http://schemas.microsoft.com/office/drawing/2014/main" id="{25FD28B4-C3F8-40AE-9A16-494370464D82}"/>
              </a:ext>
            </a:extLst>
          </p:cNvPr>
          <p:cNvSpPr>
            <a:spLocks noGrp="1" noChangeArrowheads="1"/>
          </p:cNvSpPr>
          <p:nvPr>
            <p:ph type="body" idx="1"/>
          </p:nvPr>
        </p:nvSpPr>
        <p:spPr bwMode="auto">
          <a:xfrm>
            <a:off x="1727200" y="2133600"/>
            <a:ext cx="10058400" cy="3886200"/>
          </a:xfrm>
          <a:prstGeom prst="rect">
            <a:avLst/>
          </a:prstGeom>
          <a:noFill/>
          <a:ln>
            <a:noFill/>
          </a:ln>
          <a:effectLst>
            <a:outerShdw dist="45791" dir="12821404" algn="ctr" rotWithShape="0">
              <a:srgbClr val="808080">
                <a:alpha val="50000"/>
              </a:srgbClr>
            </a:outerShdw>
          </a:effec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80" name="Rectangle 8">
            <a:extLst>
              <a:ext uri="{FF2B5EF4-FFF2-40B4-BE49-F238E27FC236}">
                <a16:creationId xmlns:a16="http://schemas.microsoft.com/office/drawing/2014/main" id="{52D4766A-D0A8-4EE8-9C08-946F5F2C201B}"/>
              </a:ext>
            </a:extLst>
          </p:cNvPr>
          <p:cNvSpPr>
            <a:spLocks noGrp="1" noChangeArrowheads="1"/>
          </p:cNvSpPr>
          <p:nvPr>
            <p:ph type="dt" sz="half" idx="2"/>
          </p:nvPr>
        </p:nvSpPr>
        <p:spPr bwMode="auto">
          <a:xfrm>
            <a:off x="914400" y="6248400"/>
            <a:ext cx="2540000" cy="457200"/>
          </a:xfrm>
          <a:prstGeom prst="rect">
            <a:avLst/>
          </a:prstGeom>
          <a:noFill/>
          <a:ln>
            <a:noFill/>
          </a:ln>
          <a:effectLst>
            <a:outerShdw dist="45791" dir="12821404" algn="ctr" rotWithShape="0">
              <a:srgbClr val="808080">
                <a:alpha val="50000"/>
              </a:srgbClr>
            </a:outerShdw>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defRPr>
            </a:lvl1pPr>
          </a:lstStyle>
          <a:p>
            <a:pPr>
              <a:defRPr/>
            </a:pPr>
            <a:endParaRPr lang="en-US" altLang="en-US"/>
          </a:p>
        </p:txBody>
      </p:sp>
      <p:sp>
        <p:nvSpPr>
          <p:cNvPr id="3081" name="Rectangle 9">
            <a:extLst>
              <a:ext uri="{FF2B5EF4-FFF2-40B4-BE49-F238E27FC236}">
                <a16:creationId xmlns:a16="http://schemas.microsoft.com/office/drawing/2014/main" id="{DC922869-018F-43BE-9A1C-96E8A151A4BC}"/>
              </a:ext>
            </a:extLst>
          </p:cNvPr>
          <p:cNvSpPr>
            <a:spLocks noGrp="1" noChangeArrowheads="1"/>
          </p:cNvSpPr>
          <p:nvPr>
            <p:ph type="ftr" sz="quarter" idx="3"/>
          </p:nvPr>
        </p:nvSpPr>
        <p:spPr bwMode="auto">
          <a:xfrm>
            <a:off x="4165600" y="6248400"/>
            <a:ext cx="3860800" cy="457200"/>
          </a:xfrm>
          <a:prstGeom prst="rect">
            <a:avLst/>
          </a:prstGeom>
          <a:noFill/>
          <a:ln>
            <a:noFill/>
          </a:ln>
          <a:effectLst>
            <a:outerShdw dist="45791" dir="12821404" algn="ctr" rotWithShape="0">
              <a:srgbClr val="808080">
                <a:alpha val="50000"/>
              </a:srgbClr>
            </a:outerShdw>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defRPr>
            </a:lvl1pPr>
          </a:lstStyle>
          <a:p>
            <a:pPr>
              <a:defRPr/>
            </a:pPr>
            <a:endParaRPr lang="en-US" altLang="en-US"/>
          </a:p>
        </p:txBody>
      </p:sp>
      <p:sp>
        <p:nvSpPr>
          <p:cNvPr id="3082" name="Rectangle 10">
            <a:extLst>
              <a:ext uri="{FF2B5EF4-FFF2-40B4-BE49-F238E27FC236}">
                <a16:creationId xmlns:a16="http://schemas.microsoft.com/office/drawing/2014/main" id="{247337F9-BF0E-440F-A822-9AE61E73DD8F}"/>
              </a:ext>
            </a:extLst>
          </p:cNvPr>
          <p:cNvSpPr>
            <a:spLocks noGrp="1" noChangeArrowheads="1"/>
          </p:cNvSpPr>
          <p:nvPr>
            <p:ph type="sldNum" sz="quarter" idx="4"/>
          </p:nvPr>
        </p:nvSpPr>
        <p:spPr bwMode="auto">
          <a:xfrm>
            <a:off x="9652000" y="0"/>
            <a:ext cx="2540000" cy="457200"/>
          </a:xfrm>
          <a:prstGeom prst="rect">
            <a:avLst/>
          </a:prstGeom>
          <a:noFill/>
          <a:ln>
            <a:noFill/>
          </a:ln>
          <a:effectLst>
            <a:outerShdw dist="45791" dir="12821404" algn="ctr" rotWithShape="0">
              <a:srgbClr val="808080">
                <a:alpha val="50000"/>
              </a:srgbClr>
            </a:outerShdw>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mn-lt"/>
              </a:defRPr>
            </a:lvl1pPr>
          </a:lstStyle>
          <a:p>
            <a:pPr>
              <a:defRPr/>
            </a:pPr>
            <a:fld id="{AF2E73A0-D053-404A-9943-3B365B0BE157}" type="slidenum">
              <a:rPr lang="en-US" altLang="en-US"/>
              <a:pPr>
                <a:defRPr/>
              </a:pPr>
              <a:t>‹#›</a:t>
            </a:fld>
            <a:endParaRPr lang="en-US" altLang="en-US"/>
          </a:p>
        </p:txBody>
      </p:sp>
    </p:spTree>
    <p:extLst>
      <p:ext uri="{BB962C8B-B14F-4D97-AF65-F5344CB8AC3E}">
        <p14:creationId xmlns:p14="http://schemas.microsoft.com/office/powerpoint/2010/main" val="3874794110"/>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p:cTn id="7" dur="1000" fill="hold"/>
                                        <p:tgtEl>
                                          <p:spTgt spid="3078"/>
                                        </p:tgtEl>
                                        <p:attrNameLst>
                                          <p:attrName>ppt_x</p:attrName>
                                        </p:attrNameLst>
                                      </p:cBhvr>
                                      <p:tavLst>
                                        <p:tav tm="0">
                                          <p:val>
                                            <p:strVal val="#ppt_x-.2"/>
                                          </p:val>
                                        </p:tav>
                                        <p:tav tm="100000">
                                          <p:val>
                                            <p:strVal val="#ppt_x"/>
                                          </p:val>
                                        </p:tav>
                                      </p:tavLst>
                                    </p:anim>
                                    <p:anim calcmode="lin" valueType="num">
                                      <p:cBhvr>
                                        <p:cTn id="8" dur="1000" fill="hold"/>
                                        <p:tgtEl>
                                          <p:spTgt spid="30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079">
                                            <p:txEl>
                                              <p:pRg st="0" end="0"/>
                                            </p:txEl>
                                          </p:spTgt>
                                        </p:tgtEl>
                                        <p:attrNameLst>
                                          <p:attrName>style.visibility</p:attrName>
                                        </p:attrNameLst>
                                      </p:cBhvr>
                                      <p:to>
                                        <p:strVal val="visible"/>
                                      </p:to>
                                    </p:set>
                                    <p:animEffect transition="in" filter="fade">
                                      <p:cBhvr>
                                        <p:cTn id="14" dur="500"/>
                                        <p:tgtEl>
                                          <p:spTgt spid="3079">
                                            <p:txEl>
                                              <p:pRg st="0" end="0"/>
                                            </p:txEl>
                                          </p:spTgt>
                                        </p:tgtEl>
                                      </p:cBhvr>
                                    </p:animEffect>
                                    <p:anim calcmode="lin" valueType="num">
                                      <p:cBhvr>
                                        <p:cTn id="15" dur="500" fill="hold"/>
                                        <p:tgtEl>
                                          <p:spTgt spid="3079">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079">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3079">
                                            <p:txEl>
                                              <p:pRg st="1" end="1"/>
                                            </p:txEl>
                                          </p:spTgt>
                                        </p:tgtEl>
                                        <p:attrNameLst>
                                          <p:attrName>style.visibility</p:attrName>
                                        </p:attrNameLst>
                                      </p:cBhvr>
                                      <p:to>
                                        <p:strVal val="visible"/>
                                      </p:to>
                                    </p:set>
                                    <p:animEffect transition="in" filter="fade">
                                      <p:cBhvr>
                                        <p:cTn id="19" dur="500"/>
                                        <p:tgtEl>
                                          <p:spTgt spid="3079">
                                            <p:txEl>
                                              <p:pRg st="1" end="1"/>
                                            </p:txEl>
                                          </p:spTgt>
                                        </p:tgtEl>
                                      </p:cBhvr>
                                    </p:animEffect>
                                    <p:anim calcmode="lin" valueType="num">
                                      <p:cBhvr>
                                        <p:cTn id="20" dur="500" fill="hold"/>
                                        <p:tgtEl>
                                          <p:spTgt spid="3079">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079">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3079">
                                            <p:txEl>
                                              <p:pRg st="2" end="2"/>
                                            </p:txEl>
                                          </p:spTgt>
                                        </p:tgtEl>
                                        <p:attrNameLst>
                                          <p:attrName>style.visibility</p:attrName>
                                        </p:attrNameLst>
                                      </p:cBhvr>
                                      <p:to>
                                        <p:strVal val="visible"/>
                                      </p:to>
                                    </p:set>
                                    <p:animEffect transition="in" filter="fade">
                                      <p:cBhvr>
                                        <p:cTn id="24" dur="500"/>
                                        <p:tgtEl>
                                          <p:spTgt spid="3079">
                                            <p:txEl>
                                              <p:pRg st="2" end="2"/>
                                            </p:txEl>
                                          </p:spTgt>
                                        </p:tgtEl>
                                      </p:cBhvr>
                                    </p:animEffect>
                                    <p:anim calcmode="lin" valueType="num">
                                      <p:cBhvr>
                                        <p:cTn id="25" dur="500" fill="hold"/>
                                        <p:tgtEl>
                                          <p:spTgt spid="3079">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079">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3079">
                                            <p:txEl>
                                              <p:pRg st="3" end="3"/>
                                            </p:txEl>
                                          </p:spTgt>
                                        </p:tgtEl>
                                        <p:attrNameLst>
                                          <p:attrName>style.visibility</p:attrName>
                                        </p:attrNameLst>
                                      </p:cBhvr>
                                      <p:to>
                                        <p:strVal val="visible"/>
                                      </p:to>
                                    </p:set>
                                    <p:animEffect transition="in" filter="fade">
                                      <p:cBhvr>
                                        <p:cTn id="29" dur="500"/>
                                        <p:tgtEl>
                                          <p:spTgt spid="3079">
                                            <p:txEl>
                                              <p:pRg st="3" end="3"/>
                                            </p:txEl>
                                          </p:spTgt>
                                        </p:tgtEl>
                                      </p:cBhvr>
                                    </p:animEffect>
                                    <p:anim calcmode="lin" valueType="num">
                                      <p:cBhvr>
                                        <p:cTn id="30" dur="500" fill="hold"/>
                                        <p:tgtEl>
                                          <p:spTgt spid="3079">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3079">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3079">
                                            <p:txEl>
                                              <p:pRg st="4" end="4"/>
                                            </p:txEl>
                                          </p:spTgt>
                                        </p:tgtEl>
                                        <p:attrNameLst>
                                          <p:attrName>style.visibility</p:attrName>
                                        </p:attrNameLst>
                                      </p:cBhvr>
                                      <p:to>
                                        <p:strVal val="visible"/>
                                      </p:to>
                                    </p:set>
                                    <p:animEffect transition="in" filter="fade">
                                      <p:cBhvr>
                                        <p:cTn id="34" dur="500"/>
                                        <p:tgtEl>
                                          <p:spTgt spid="3079">
                                            <p:txEl>
                                              <p:pRg st="4" end="4"/>
                                            </p:txEl>
                                          </p:spTgt>
                                        </p:tgtEl>
                                      </p:cBhvr>
                                    </p:animEffect>
                                    <p:anim calcmode="lin" valueType="num">
                                      <p:cBhvr>
                                        <p:cTn id="35" dur="500" fill="hold"/>
                                        <p:tgtEl>
                                          <p:spTgt spid="3079">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079">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P spid="3079" grpId="0" build="p">
        <p:tmplLst>
          <p:tmpl lvl="1">
            <p:tnLst>
              <p:par>
                <p:cTn presetID="44" presetClass="entr" presetSubtype="0" fill="hold" nodeType="click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Lst>
      </p:bldP>
    </p:bldLst>
  </p:timing>
  <p:hf hdr="0"/>
  <p:txStyles>
    <p:titleStyle>
      <a:lvl1pPr algn="ctr" rtl="0" eaLnBrk="0" fontAlgn="base" hangingPunct="0">
        <a:spcBef>
          <a:spcPct val="0"/>
        </a:spcBef>
        <a:spcAft>
          <a:spcPct val="0"/>
        </a:spcAft>
        <a:defRPr kumimoji="1"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9pPr>
    </p:titleStyle>
    <p:bodyStyle>
      <a:lvl1pPr marL="342900" indent="-342900" algn="l" rtl="0" eaLnBrk="0" fontAlgn="base" hangingPunct="0">
        <a:spcBef>
          <a:spcPct val="20000"/>
        </a:spcBef>
        <a:spcAft>
          <a:spcPct val="0"/>
        </a:spcAft>
        <a:buClr>
          <a:schemeClr val="tx2"/>
        </a:buClr>
        <a:buChar char="•"/>
        <a:defRPr kumimoji="1" sz="3600" b="1"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3600" b="1"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har char="•"/>
        <a:defRPr kumimoji="1" sz="3600" b="1"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kumimoji="1" sz="3600" b="1"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har char="•"/>
        <a:defRPr kumimoji="1" sz="3600" b="1"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accent2"/>
            </a:gs>
            <a:gs pos="100000">
              <a:schemeClr val="bg1"/>
            </a:gs>
          </a:gsLst>
          <a:lin ang="5400000" scaled="1"/>
        </a:grad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464C1E93-1796-481E-92CE-CCA5F5F4E50A}"/>
              </a:ext>
            </a:extLst>
          </p:cNvPr>
          <p:cNvGrpSpPr>
            <a:grpSpLocks/>
          </p:cNvGrpSpPr>
          <p:nvPr/>
        </p:nvGrpSpPr>
        <p:grpSpPr bwMode="auto">
          <a:xfrm>
            <a:off x="0" y="0"/>
            <a:ext cx="12177184" cy="6845300"/>
            <a:chOff x="0" y="0"/>
            <a:chExt cx="5753" cy="4312"/>
          </a:xfrm>
        </p:grpSpPr>
        <p:sp>
          <p:nvSpPr>
            <p:cNvPr id="1032" name="Rectangle 3">
              <a:extLst>
                <a:ext uri="{FF2B5EF4-FFF2-40B4-BE49-F238E27FC236}">
                  <a16:creationId xmlns:a16="http://schemas.microsoft.com/office/drawing/2014/main" id="{7007A31E-0399-4E84-BD5E-581E17743043}"/>
                </a:ext>
              </a:extLst>
            </p:cNvPr>
            <p:cNvSpPr>
              <a:spLocks noChangeArrowheads="1"/>
            </p:cNvSpPr>
            <p:nvPr/>
          </p:nvSpPr>
          <p:spPr bwMode="ltGray">
            <a:xfrm>
              <a:off x="0" y="0"/>
              <a:ext cx="480" cy="4312"/>
            </a:xfrm>
            <a:prstGeom prst="rect">
              <a:avLst/>
            </a:prstGeom>
            <a:solidFill>
              <a:schemeClr val="bg1"/>
            </a:solidFill>
            <a:ln>
              <a:noFill/>
            </a:ln>
            <a:effectLst>
              <a:outerShdw dist="81320" dir="13119588"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nvGrpSpPr>
            <p:cNvPr id="3081" name="Group 4">
              <a:extLst>
                <a:ext uri="{FF2B5EF4-FFF2-40B4-BE49-F238E27FC236}">
                  <a16:creationId xmlns:a16="http://schemas.microsoft.com/office/drawing/2014/main" id="{249E1D44-98C3-4842-8E19-58B42F18831A}"/>
                </a:ext>
              </a:extLst>
            </p:cNvPr>
            <p:cNvGrpSpPr>
              <a:grpSpLocks/>
            </p:cNvGrpSpPr>
            <p:nvPr/>
          </p:nvGrpSpPr>
          <p:grpSpPr bwMode="auto">
            <a:xfrm>
              <a:off x="0" y="0"/>
              <a:ext cx="5753" cy="4312"/>
              <a:chOff x="0" y="0"/>
              <a:chExt cx="5753" cy="4312"/>
            </a:xfrm>
          </p:grpSpPr>
          <p:sp>
            <p:nvSpPr>
              <p:cNvPr id="1034" name="Rectangle 5">
                <a:extLst>
                  <a:ext uri="{FF2B5EF4-FFF2-40B4-BE49-F238E27FC236}">
                    <a16:creationId xmlns:a16="http://schemas.microsoft.com/office/drawing/2014/main" id="{051DF054-4EC8-480E-9138-7EFD516B9A43}"/>
                  </a:ext>
                </a:extLst>
              </p:cNvPr>
              <p:cNvSpPr>
                <a:spLocks noChangeArrowheads="1"/>
              </p:cNvSpPr>
              <p:nvPr/>
            </p:nvSpPr>
            <p:spPr bwMode="ltGray">
              <a:xfrm>
                <a:off x="0" y="0"/>
                <a:ext cx="5753" cy="540"/>
              </a:xfrm>
              <a:prstGeom prst="rect">
                <a:avLst/>
              </a:prstGeom>
              <a:solidFill>
                <a:schemeClr val="bg1"/>
              </a:solidFill>
              <a:ln>
                <a:noFill/>
              </a:ln>
              <a:effectLst>
                <a:outerShdw dist="81320" dir="13119588"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nvGrpSpPr>
              <p:cNvPr id="3083" name="Group 6">
                <a:extLst>
                  <a:ext uri="{FF2B5EF4-FFF2-40B4-BE49-F238E27FC236}">
                    <a16:creationId xmlns:a16="http://schemas.microsoft.com/office/drawing/2014/main" id="{B7FF6115-D567-40CC-AC36-96B012978A43}"/>
                  </a:ext>
                </a:extLst>
              </p:cNvPr>
              <p:cNvGrpSpPr>
                <a:grpSpLocks/>
              </p:cNvGrpSpPr>
              <p:nvPr/>
            </p:nvGrpSpPr>
            <p:grpSpPr bwMode="auto">
              <a:xfrm>
                <a:off x="0" y="12"/>
                <a:ext cx="5736" cy="4247"/>
                <a:chOff x="0" y="12"/>
                <a:chExt cx="5736" cy="4247"/>
              </a:xfrm>
            </p:grpSpPr>
            <p:grpSp>
              <p:nvGrpSpPr>
                <p:cNvPr id="3087" name="Group 7">
                  <a:extLst>
                    <a:ext uri="{FF2B5EF4-FFF2-40B4-BE49-F238E27FC236}">
                      <a16:creationId xmlns:a16="http://schemas.microsoft.com/office/drawing/2014/main" id="{4770AF28-167D-4129-9095-704275CF941B}"/>
                    </a:ext>
                  </a:extLst>
                </p:cNvPr>
                <p:cNvGrpSpPr>
                  <a:grpSpLocks/>
                </p:cNvGrpSpPr>
                <p:nvPr/>
              </p:nvGrpSpPr>
              <p:grpSpPr bwMode="auto">
                <a:xfrm>
                  <a:off x="5275" y="12"/>
                  <a:ext cx="461" cy="511"/>
                  <a:chOff x="5275" y="12"/>
                  <a:chExt cx="461" cy="511"/>
                </a:xfrm>
              </p:grpSpPr>
              <p:sp>
                <p:nvSpPr>
                  <p:cNvPr id="1173" name="Oval 8">
                    <a:extLst>
                      <a:ext uri="{FF2B5EF4-FFF2-40B4-BE49-F238E27FC236}">
                        <a16:creationId xmlns:a16="http://schemas.microsoft.com/office/drawing/2014/main" id="{A72325D6-B5DD-40E4-8C62-E6E906501F4F}"/>
                      </a:ext>
                    </a:extLst>
                  </p:cNvPr>
                  <p:cNvSpPr>
                    <a:spLocks noChangeArrowheads="1"/>
                  </p:cNvSpPr>
                  <p:nvPr/>
                </p:nvSpPr>
                <p:spPr bwMode="ltGray">
                  <a:xfrm>
                    <a:off x="5487"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4" name="Oval 9">
                    <a:extLst>
                      <a:ext uri="{FF2B5EF4-FFF2-40B4-BE49-F238E27FC236}">
                        <a16:creationId xmlns:a16="http://schemas.microsoft.com/office/drawing/2014/main" id="{757F5E95-FB8C-4895-9470-CBF58A302601}"/>
                      </a:ext>
                    </a:extLst>
                  </p:cNvPr>
                  <p:cNvSpPr>
                    <a:spLocks noChangeArrowheads="1"/>
                  </p:cNvSpPr>
                  <p:nvPr/>
                </p:nvSpPr>
                <p:spPr bwMode="ltGray">
                  <a:xfrm>
                    <a:off x="5275"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5" name="Oval 10">
                    <a:extLst>
                      <a:ext uri="{FF2B5EF4-FFF2-40B4-BE49-F238E27FC236}">
                        <a16:creationId xmlns:a16="http://schemas.microsoft.com/office/drawing/2014/main" id="{BBC95F16-6C20-4503-9204-13271B119E63}"/>
                      </a:ext>
                    </a:extLst>
                  </p:cNvPr>
                  <p:cNvSpPr>
                    <a:spLocks noChangeArrowheads="1"/>
                  </p:cNvSpPr>
                  <p:nvPr/>
                </p:nvSpPr>
                <p:spPr bwMode="ltGray">
                  <a:xfrm>
                    <a:off x="5537"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6" name="Oval 11">
                    <a:extLst>
                      <a:ext uri="{FF2B5EF4-FFF2-40B4-BE49-F238E27FC236}">
                        <a16:creationId xmlns:a16="http://schemas.microsoft.com/office/drawing/2014/main" id="{D322AC78-8D0B-43E6-A18A-CDC59C02D45D}"/>
                      </a:ext>
                    </a:extLst>
                  </p:cNvPr>
                  <p:cNvSpPr>
                    <a:spLocks noChangeArrowheads="1"/>
                  </p:cNvSpPr>
                  <p:nvPr/>
                </p:nvSpPr>
                <p:spPr bwMode="ltGray">
                  <a:xfrm>
                    <a:off x="5487"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88" name="Group 12">
                  <a:extLst>
                    <a:ext uri="{FF2B5EF4-FFF2-40B4-BE49-F238E27FC236}">
                      <a16:creationId xmlns:a16="http://schemas.microsoft.com/office/drawing/2014/main" id="{BB04B1AA-F7A0-43E9-AC5D-6D2668E32535}"/>
                    </a:ext>
                  </a:extLst>
                </p:cNvPr>
                <p:cNvGrpSpPr>
                  <a:grpSpLocks/>
                </p:cNvGrpSpPr>
                <p:nvPr/>
              </p:nvGrpSpPr>
              <p:grpSpPr bwMode="auto">
                <a:xfrm>
                  <a:off x="5223" y="12"/>
                  <a:ext cx="32" cy="511"/>
                  <a:chOff x="5223" y="12"/>
                  <a:chExt cx="32" cy="511"/>
                </a:xfrm>
              </p:grpSpPr>
              <p:sp>
                <p:nvSpPr>
                  <p:cNvPr id="1171" name="Oval 13">
                    <a:extLst>
                      <a:ext uri="{FF2B5EF4-FFF2-40B4-BE49-F238E27FC236}">
                        <a16:creationId xmlns:a16="http://schemas.microsoft.com/office/drawing/2014/main" id="{1B385A46-0BA3-4900-8FCB-A6702FFAC97A}"/>
                      </a:ext>
                    </a:extLst>
                  </p:cNvPr>
                  <p:cNvSpPr>
                    <a:spLocks noChangeArrowheads="1"/>
                  </p:cNvSpPr>
                  <p:nvPr/>
                </p:nvSpPr>
                <p:spPr bwMode="ltGray">
                  <a:xfrm>
                    <a:off x="5223" y="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2" name="Oval 14">
                    <a:extLst>
                      <a:ext uri="{FF2B5EF4-FFF2-40B4-BE49-F238E27FC236}">
                        <a16:creationId xmlns:a16="http://schemas.microsoft.com/office/drawing/2014/main" id="{4EF664F6-0A12-43B5-8901-B9CEE8A8836F}"/>
                      </a:ext>
                    </a:extLst>
                  </p:cNvPr>
                  <p:cNvSpPr>
                    <a:spLocks noChangeArrowheads="1"/>
                  </p:cNvSpPr>
                  <p:nvPr/>
                </p:nvSpPr>
                <p:spPr bwMode="ltGray">
                  <a:xfrm>
                    <a:off x="5223" y="299"/>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89" name="Group 15">
                  <a:extLst>
                    <a:ext uri="{FF2B5EF4-FFF2-40B4-BE49-F238E27FC236}">
                      <a16:creationId xmlns:a16="http://schemas.microsoft.com/office/drawing/2014/main" id="{01144BEF-B712-466C-A219-8CF98EFC5C75}"/>
                    </a:ext>
                  </a:extLst>
                </p:cNvPr>
                <p:cNvGrpSpPr>
                  <a:grpSpLocks/>
                </p:cNvGrpSpPr>
                <p:nvPr/>
              </p:nvGrpSpPr>
              <p:grpSpPr bwMode="auto">
                <a:xfrm>
                  <a:off x="4747" y="12"/>
                  <a:ext cx="462" cy="511"/>
                  <a:chOff x="4747" y="12"/>
                  <a:chExt cx="462" cy="511"/>
                </a:xfrm>
              </p:grpSpPr>
              <p:sp>
                <p:nvSpPr>
                  <p:cNvPr id="1167" name="Oval 16">
                    <a:extLst>
                      <a:ext uri="{FF2B5EF4-FFF2-40B4-BE49-F238E27FC236}">
                        <a16:creationId xmlns:a16="http://schemas.microsoft.com/office/drawing/2014/main" id="{82FAAD2D-9D98-457F-850F-4356FBD7E311}"/>
                      </a:ext>
                    </a:extLst>
                  </p:cNvPr>
                  <p:cNvSpPr>
                    <a:spLocks noChangeArrowheads="1"/>
                  </p:cNvSpPr>
                  <p:nvPr/>
                </p:nvSpPr>
                <p:spPr bwMode="ltGray">
                  <a:xfrm>
                    <a:off x="4960" y="12"/>
                    <a:ext cx="30"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8" name="Oval 17">
                    <a:extLst>
                      <a:ext uri="{FF2B5EF4-FFF2-40B4-BE49-F238E27FC236}">
                        <a16:creationId xmlns:a16="http://schemas.microsoft.com/office/drawing/2014/main" id="{E2E6C013-58CF-4AE0-8650-85DA76CF64BF}"/>
                      </a:ext>
                    </a:extLst>
                  </p:cNvPr>
                  <p:cNvSpPr>
                    <a:spLocks noChangeArrowheads="1"/>
                  </p:cNvSpPr>
                  <p:nvPr/>
                </p:nvSpPr>
                <p:spPr bwMode="ltGray">
                  <a:xfrm>
                    <a:off x="4747"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9" name="Oval 18">
                    <a:extLst>
                      <a:ext uri="{FF2B5EF4-FFF2-40B4-BE49-F238E27FC236}">
                        <a16:creationId xmlns:a16="http://schemas.microsoft.com/office/drawing/2014/main" id="{E40FBDEC-957A-40B3-92D6-FD41FE2F1063}"/>
                      </a:ext>
                    </a:extLst>
                  </p:cNvPr>
                  <p:cNvSpPr>
                    <a:spLocks noChangeArrowheads="1"/>
                  </p:cNvSpPr>
                  <p:nvPr/>
                </p:nvSpPr>
                <p:spPr bwMode="ltGray">
                  <a:xfrm>
                    <a:off x="5009"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0" name="Oval 19">
                    <a:extLst>
                      <a:ext uri="{FF2B5EF4-FFF2-40B4-BE49-F238E27FC236}">
                        <a16:creationId xmlns:a16="http://schemas.microsoft.com/office/drawing/2014/main" id="{305E6768-123D-4C52-9171-1DEE32F90F36}"/>
                      </a:ext>
                    </a:extLst>
                  </p:cNvPr>
                  <p:cNvSpPr>
                    <a:spLocks noChangeArrowheads="1"/>
                  </p:cNvSpPr>
                  <p:nvPr/>
                </p:nvSpPr>
                <p:spPr bwMode="ltGray">
                  <a:xfrm>
                    <a:off x="4960" y="299"/>
                    <a:ext cx="30"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0" name="Group 20">
                  <a:extLst>
                    <a:ext uri="{FF2B5EF4-FFF2-40B4-BE49-F238E27FC236}">
                      <a16:creationId xmlns:a16="http://schemas.microsoft.com/office/drawing/2014/main" id="{949CBF2E-1F78-484A-8F03-EB42440590B7}"/>
                    </a:ext>
                  </a:extLst>
                </p:cNvPr>
                <p:cNvGrpSpPr>
                  <a:grpSpLocks/>
                </p:cNvGrpSpPr>
                <p:nvPr/>
              </p:nvGrpSpPr>
              <p:grpSpPr bwMode="auto">
                <a:xfrm>
                  <a:off x="4695" y="12"/>
                  <a:ext cx="31" cy="511"/>
                  <a:chOff x="4695" y="12"/>
                  <a:chExt cx="31" cy="511"/>
                </a:xfrm>
              </p:grpSpPr>
              <p:sp>
                <p:nvSpPr>
                  <p:cNvPr id="1165" name="Oval 21">
                    <a:extLst>
                      <a:ext uri="{FF2B5EF4-FFF2-40B4-BE49-F238E27FC236}">
                        <a16:creationId xmlns:a16="http://schemas.microsoft.com/office/drawing/2014/main" id="{2589116C-0EC7-4E01-8F38-BDF645579C58}"/>
                      </a:ext>
                    </a:extLst>
                  </p:cNvPr>
                  <p:cNvSpPr>
                    <a:spLocks noChangeArrowheads="1"/>
                  </p:cNvSpPr>
                  <p:nvPr/>
                </p:nvSpPr>
                <p:spPr bwMode="ltGray">
                  <a:xfrm>
                    <a:off x="4695"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6" name="Oval 22">
                    <a:extLst>
                      <a:ext uri="{FF2B5EF4-FFF2-40B4-BE49-F238E27FC236}">
                        <a16:creationId xmlns:a16="http://schemas.microsoft.com/office/drawing/2014/main" id="{589FFC79-5228-4891-BC4D-6DEB5D509F87}"/>
                      </a:ext>
                    </a:extLst>
                  </p:cNvPr>
                  <p:cNvSpPr>
                    <a:spLocks noChangeArrowheads="1"/>
                  </p:cNvSpPr>
                  <p:nvPr/>
                </p:nvSpPr>
                <p:spPr bwMode="ltGray">
                  <a:xfrm>
                    <a:off x="4695"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1" name="Group 23">
                  <a:extLst>
                    <a:ext uri="{FF2B5EF4-FFF2-40B4-BE49-F238E27FC236}">
                      <a16:creationId xmlns:a16="http://schemas.microsoft.com/office/drawing/2014/main" id="{5361C41A-280C-48F3-8361-9FC3E51AABA4}"/>
                    </a:ext>
                  </a:extLst>
                </p:cNvPr>
                <p:cNvGrpSpPr>
                  <a:grpSpLocks/>
                </p:cNvGrpSpPr>
                <p:nvPr/>
              </p:nvGrpSpPr>
              <p:grpSpPr bwMode="auto">
                <a:xfrm>
                  <a:off x="4220" y="12"/>
                  <a:ext cx="461" cy="511"/>
                  <a:chOff x="4220" y="12"/>
                  <a:chExt cx="461" cy="511"/>
                </a:xfrm>
              </p:grpSpPr>
              <p:sp>
                <p:nvSpPr>
                  <p:cNvPr id="1161" name="Oval 24">
                    <a:extLst>
                      <a:ext uri="{FF2B5EF4-FFF2-40B4-BE49-F238E27FC236}">
                        <a16:creationId xmlns:a16="http://schemas.microsoft.com/office/drawing/2014/main" id="{B91CED9E-53DB-4133-A8BA-1E76A27A311A}"/>
                      </a:ext>
                    </a:extLst>
                  </p:cNvPr>
                  <p:cNvSpPr>
                    <a:spLocks noChangeArrowheads="1"/>
                  </p:cNvSpPr>
                  <p:nvPr/>
                </p:nvSpPr>
                <p:spPr bwMode="ltGray">
                  <a:xfrm>
                    <a:off x="4432"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2" name="Oval 25">
                    <a:extLst>
                      <a:ext uri="{FF2B5EF4-FFF2-40B4-BE49-F238E27FC236}">
                        <a16:creationId xmlns:a16="http://schemas.microsoft.com/office/drawing/2014/main" id="{B5877379-4969-430E-B93C-553A09ADC121}"/>
                      </a:ext>
                    </a:extLst>
                  </p:cNvPr>
                  <p:cNvSpPr>
                    <a:spLocks noChangeArrowheads="1"/>
                  </p:cNvSpPr>
                  <p:nvPr/>
                </p:nvSpPr>
                <p:spPr bwMode="ltGray">
                  <a:xfrm>
                    <a:off x="4220"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3" name="Oval 26">
                    <a:extLst>
                      <a:ext uri="{FF2B5EF4-FFF2-40B4-BE49-F238E27FC236}">
                        <a16:creationId xmlns:a16="http://schemas.microsoft.com/office/drawing/2014/main" id="{3EBFE936-C0D0-484D-A1AB-983C7E339F31}"/>
                      </a:ext>
                    </a:extLst>
                  </p:cNvPr>
                  <p:cNvSpPr>
                    <a:spLocks noChangeArrowheads="1"/>
                  </p:cNvSpPr>
                  <p:nvPr/>
                </p:nvSpPr>
                <p:spPr bwMode="ltGray">
                  <a:xfrm>
                    <a:off x="4482"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4" name="Oval 27">
                    <a:extLst>
                      <a:ext uri="{FF2B5EF4-FFF2-40B4-BE49-F238E27FC236}">
                        <a16:creationId xmlns:a16="http://schemas.microsoft.com/office/drawing/2014/main" id="{7A4EF16A-6581-4B64-BBFD-0CBE4985CC12}"/>
                      </a:ext>
                    </a:extLst>
                  </p:cNvPr>
                  <p:cNvSpPr>
                    <a:spLocks noChangeArrowheads="1"/>
                  </p:cNvSpPr>
                  <p:nvPr/>
                </p:nvSpPr>
                <p:spPr bwMode="ltGray">
                  <a:xfrm>
                    <a:off x="4432"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2" name="Group 28">
                  <a:extLst>
                    <a:ext uri="{FF2B5EF4-FFF2-40B4-BE49-F238E27FC236}">
                      <a16:creationId xmlns:a16="http://schemas.microsoft.com/office/drawing/2014/main" id="{EBB7805E-D0F9-427B-8D3D-4397C6D8D335}"/>
                    </a:ext>
                  </a:extLst>
                </p:cNvPr>
                <p:cNvGrpSpPr>
                  <a:grpSpLocks/>
                </p:cNvGrpSpPr>
                <p:nvPr/>
              </p:nvGrpSpPr>
              <p:grpSpPr bwMode="auto">
                <a:xfrm>
                  <a:off x="4168" y="12"/>
                  <a:ext cx="31" cy="511"/>
                  <a:chOff x="4168" y="12"/>
                  <a:chExt cx="31" cy="511"/>
                </a:xfrm>
              </p:grpSpPr>
              <p:sp>
                <p:nvSpPr>
                  <p:cNvPr id="1159" name="Oval 29">
                    <a:extLst>
                      <a:ext uri="{FF2B5EF4-FFF2-40B4-BE49-F238E27FC236}">
                        <a16:creationId xmlns:a16="http://schemas.microsoft.com/office/drawing/2014/main" id="{5A9E75BF-648C-41F8-94E2-7BEB4F22F9DF}"/>
                      </a:ext>
                    </a:extLst>
                  </p:cNvPr>
                  <p:cNvSpPr>
                    <a:spLocks noChangeArrowheads="1"/>
                  </p:cNvSpPr>
                  <p:nvPr/>
                </p:nvSpPr>
                <p:spPr bwMode="ltGray">
                  <a:xfrm>
                    <a:off x="4168"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0" name="Oval 30">
                    <a:extLst>
                      <a:ext uri="{FF2B5EF4-FFF2-40B4-BE49-F238E27FC236}">
                        <a16:creationId xmlns:a16="http://schemas.microsoft.com/office/drawing/2014/main" id="{253AC31F-CC01-4FBF-980F-BFEAD440EA8D}"/>
                      </a:ext>
                    </a:extLst>
                  </p:cNvPr>
                  <p:cNvSpPr>
                    <a:spLocks noChangeArrowheads="1"/>
                  </p:cNvSpPr>
                  <p:nvPr/>
                </p:nvSpPr>
                <p:spPr bwMode="ltGray">
                  <a:xfrm>
                    <a:off x="4168"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3" name="Group 31">
                  <a:extLst>
                    <a:ext uri="{FF2B5EF4-FFF2-40B4-BE49-F238E27FC236}">
                      <a16:creationId xmlns:a16="http://schemas.microsoft.com/office/drawing/2014/main" id="{1F5C12DD-3FEE-4CCC-B6AF-993AFB28F210}"/>
                    </a:ext>
                  </a:extLst>
                </p:cNvPr>
                <p:cNvGrpSpPr>
                  <a:grpSpLocks/>
                </p:cNvGrpSpPr>
                <p:nvPr/>
              </p:nvGrpSpPr>
              <p:grpSpPr bwMode="auto">
                <a:xfrm>
                  <a:off x="3692" y="12"/>
                  <a:ext cx="462" cy="511"/>
                  <a:chOff x="3692" y="12"/>
                  <a:chExt cx="462" cy="511"/>
                </a:xfrm>
              </p:grpSpPr>
              <p:sp>
                <p:nvSpPr>
                  <p:cNvPr id="1155" name="Oval 32">
                    <a:extLst>
                      <a:ext uri="{FF2B5EF4-FFF2-40B4-BE49-F238E27FC236}">
                        <a16:creationId xmlns:a16="http://schemas.microsoft.com/office/drawing/2014/main" id="{E46BD86D-245F-483C-8582-D2B5670F9EA1}"/>
                      </a:ext>
                    </a:extLst>
                  </p:cNvPr>
                  <p:cNvSpPr>
                    <a:spLocks noChangeArrowheads="1"/>
                  </p:cNvSpPr>
                  <p:nvPr/>
                </p:nvSpPr>
                <p:spPr bwMode="ltGray">
                  <a:xfrm>
                    <a:off x="3905"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6" name="Oval 33">
                    <a:extLst>
                      <a:ext uri="{FF2B5EF4-FFF2-40B4-BE49-F238E27FC236}">
                        <a16:creationId xmlns:a16="http://schemas.microsoft.com/office/drawing/2014/main" id="{8B555A48-7AA6-4838-9888-D61F9A76B6BE}"/>
                      </a:ext>
                    </a:extLst>
                  </p:cNvPr>
                  <p:cNvSpPr>
                    <a:spLocks noChangeArrowheads="1"/>
                  </p:cNvSpPr>
                  <p:nvPr/>
                </p:nvSpPr>
                <p:spPr bwMode="ltGray">
                  <a:xfrm>
                    <a:off x="3692"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7" name="Oval 34">
                    <a:extLst>
                      <a:ext uri="{FF2B5EF4-FFF2-40B4-BE49-F238E27FC236}">
                        <a16:creationId xmlns:a16="http://schemas.microsoft.com/office/drawing/2014/main" id="{7B7FE8E4-34A5-4B09-8B9B-3469404FBEAB}"/>
                      </a:ext>
                    </a:extLst>
                  </p:cNvPr>
                  <p:cNvSpPr>
                    <a:spLocks noChangeArrowheads="1"/>
                  </p:cNvSpPr>
                  <p:nvPr/>
                </p:nvSpPr>
                <p:spPr bwMode="ltGray">
                  <a:xfrm>
                    <a:off x="3954"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8" name="Oval 35">
                    <a:extLst>
                      <a:ext uri="{FF2B5EF4-FFF2-40B4-BE49-F238E27FC236}">
                        <a16:creationId xmlns:a16="http://schemas.microsoft.com/office/drawing/2014/main" id="{0D84DE7B-345F-433D-A4AB-FF77D22AF710}"/>
                      </a:ext>
                    </a:extLst>
                  </p:cNvPr>
                  <p:cNvSpPr>
                    <a:spLocks noChangeArrowheads="1"/>
                  </p:cNvSpPr>
                  <p:nvPr/>
                </p:nvSpPr>
                <p:spPr bwMode="ltGray">
                  <a:xfrm>
                    <a:off x="3905"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4" name="Group 36">
                  <a:extLst>
                    <a:ext uri="{FF2B5EF4-FFF2-40B4-BE49-F238E27FC236}">
                      <a16:creationId xmlns:a16="http://schemas.microsoft.com/office/drawing/2014/main" id="{087EECBD-439D-4230-BBE5-BF5B7823EFCC}"/>
                    </a:ext>
                  </a:extLst>
                </p:cNvPr>
                <p:cNvGrpSpPr>
                  <a:grpSpLocks/>
                </p:cNvGrpSpPr>
                <p:nvPr/>
              </p:nvGrpSpPr>
              <p:grpSpPr bwMode="auto">
                <a:xfrm>
                  <a:off x="3641" y="12"/>
                  <a:ext cx="31" cy="511"/>
                  <a:chOff x="3641" y="12"/>
                  <a:chExt cx="31" cy="511"/>
                </a:xfrm>
              </p:grpSpPr>
              <p:sp>
                <p:nvSpPr>
                  <p:cNvPr id="1153" name="Oval 37">
                    <a:extLst>
                      <a:ext uri="{FF2B5EF4-FFF2-40B4-BE49-F238E27FC236}">
                        <a16:creationId xmlns:a16="http://schemas.microsoft.com/office/drawing/2014/main" id="{46F57052-49D0-4E59-A27A-F349E218FF7D}"/>
                      </a:ext>
                    </a:extLst>
                  </p:cNvPr>
                  <p:cNvSpPr>
                    <a:spLocks noChangeArrowheads="1"/>
                  </p:cNvSpPr>
                  <p:nvPr/>
                </p:nvSpPr>
                <p:spPr bwMode="ltGray">
                  <a:xfrm>
                    <a:off x="3641"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4" name="Oval 38">
                    <a:extLst>
                      <a:ext uri="{FF2B5EF4-FFF2-40B4-BE49-F238E27FC236}">
                        <a16:creationId xmlns:a16="http://schemas.microsoft.com/office/drawing/2014/main" id="{FC244E2F-0503-4CD9-BD30-EF1FF202D8BB}"/>
                      </a:ext>
                    </a:extLst>
                  </p:cNvPr>
                  <p:cNvSpPr>
                    <a:spLocks noChangeArrowheads="1"/>
                  </p:cNvSpPr>
                  <p:nvPr/>
                </p:nvSpPr>
                <p:spPr bwMode="ltGray">
                  <a:xfrm>
                    <a:off x="3641"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5" name="Group 39">
                  <a:extLst>
                    <a:ext uri="{FF2B5EF4-FFF2-40B4-BE49-F238E27FC236}">
                      <a16:creationId xmlns:a16="http://schemas.microsoft.com/office/drawing/2014/main" id="{08BD7EA2-61D9-4B5D-8272-E05E35378973}"/>
                    </a:ext>
                  </a:extLst>
                </p:cNvPr>
                <p:cNvGrpSpPr>
                  <a:grpSpLocks/>
                </p:cNvGrpSpPr>
                <p:nvPr/>
              </p:nvGrpSpPr>
              <p:grpSpPr bwMode="auto">
                <a:xfrm>
                  <a:off x="3165" y="12"/>
                  <a:ext cx="461" cy="511"/>
                  <a:chOff x="3165" y="12"/>
                  <a:chExt cx="461" cy="511"/>
                </a:xfrm>
              </p:grpSpPr>
              <p:sp>
                <p:nvSpPr>
                  <p:cNvPr id="1149" name="Oval 40">
                    <a:extLst>
                      <a:ext uri="{FF2B5EF4-FFF2-40B4-BE49-F238E27FC236}">
                        <a16:creationId xmlns:a16="http://schemas.microsoft.com/office/drawing/2014/main" id="{69B6A790-66AF-4870-9C97-F68FCA71D072}"/>
                      </a:ext>
                    </a:extLst>
                  </p:cNvPr>
                  <p:cNvSpPr>
                    <a:spLocks noChangeArrowheads="1"/>
                  </p:cNvSpPr>
                  <p:nvPr/>
                </p:nvSpPr>
                <p:spPr bwMode="ltGray">
                  <a:xfrm>
                    <a:off x="3377" y="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0" name="Oval 41">
                    <a:extLst>
                      <a:ext uri="{FF2B5EF4-FFF2-40B4-BE49-F238E27FC236}">
                        <a16:creationId xmlns:a16="http://schemas.microsoft.com/office/drawing/2014/main" id="{D46BDF38-F703-4D75-8344-5904A19A62B7}"/>
                      </a:ext>
                    </a:extLst>
                  </p:cNvPr>
                  <p:cNvSpPr>
                    <a:spLocks noChangeArrowheads="1"/>
                  </p:cNvSpPr>
                  <p:nvPr/>
                </p:nvSpPr>
                <p:spPr bwMode="ltGray">
                  <a:xfrm>
                    <a:off x="3165"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1" name="Oval 42">
                    <a:extLst>
                      <a:ext uri="{FF2B5EF4-FFF2-40B4-BE49-F238E27FC236}">
                        <a16:creationId xmlns:a16="http://schemas.microsoft.com/office/drawing/2014/main" id="{7DF6526E-DA85-4C29-8AA6-31048D9B073A}"/>
                      </a:ext>
                    </a:extLst>
                  </p:cNvPr>
                  <p:cNvSpPr>
                    <a:spLocks noChangeArrowheads="1"/>
                  </p:cNvSpPr>
                  <p:nvPr/>
                </p:nvSpPr>
                <p:spPr bwMode="ltGray">
                  <a:xfrm>
                    <a:off x="3427"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2" name="Oval 43">
                    <a:extLst>
                      <a:ext uri="{FF2B5EF4-FFF2-40B4-BE49-F238E27FC236}">
                        <a16:creationId xmlns:a16="http://schemas.microsoft.com/office/drawing/2014/main" id="{EDAAA586-8331-4ECF-9B90-9246353DF3BD}"/>
                      </a:ext>
                    </a:extLst>
                  </p:cNvPr>
                  <p:cNvSpPr>
                    <a:spLocks noChangeArrowheads="1"/>
                  </p:cNvSpPr>
                  <p:nvPr/>
                </p:nvSpPr>
                <p:spPr bwMode="ltGray">
                  <a:xfrm>
                    <a:off x="3377" y="299"/>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6" name="Group 44">
                  <a:extLst>
                    <a:ext uri="{FF2B5EF4-FFF2-40B4-BE49-F238E27FC236}">
                      <a16:creationId xmlns:a16="http://schemas.microsoft.com/office/drawing/2014/main" id="{C500DA19-B663-46B5-963A-C96EB9D27E13}"/>
                    </a:ext>
                  </a:extLst>
                </p:cNvPr>
                <p:cNvGrpSpPr>
                  <a:grpSpLocks/>
                </p:cNvGrpSpPr>
                <p:nvPr/>
              </p:nvGrpSpPr>
              <p:grpSpPr bwMode="auto">
                <a:xfrm>
                  <a:off x="3114" y="12"/>
                  <a:ext cx="31" cy="511"/>
                  <a:chOff x="3114" y="12"/>
                  <a:chExt cx="31" cy="511"/>
                </a:xfrm>
              </p:grpSpPr>
              <p:sp>
                <p:nvSpPr>
                  <p:cNvPr id="1147" name="Oval 45">
                    <a:extLst>
                      <a:ext uri="{FF2B5EF4-FFF2-40B4-BE49-F238E27FC236}">
                        <a16:creationId xmlns:a16="http://schemas.microsoft.com/office/drawing/2014/main" id="{3B152EA9-254E-4665-A4D4-3CB16F91FAC0}"/>
                      </a:ext>
                    </a:extLst>
                  </p:cNvPr>
                  <p:cNvSpPr>
                    <a:spLocks noChangeArrowheads="1"/>
                  </p:cNvSpPr>
                  <p:nvPr/>
                </p:nvSpPr>
                <p:spPr bwMode="ltGray">
                  <a:xfrm>
                    <a:off x="3114"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8" name="Oval 46">
                    <a:extLst>
                      <a:ext uri="{FF2B5EF4-FFF2-40B4-BE49-F238E27FC236}">
                        <a16:creationId xmlns:a16="http://schemas.microsoft.com/office/drawing/2014/main" id="{499E239F-5B23-49B2-912A-9E91CC18C729}"/>
                      </a:ext>
                    </a:extLst>
                  </p:cNvPr>
                  <p:cNvSpPr>
                    <a:spLocks noChangeArrowheads="1"/>
                  </p:cNvSpPr>
                  <p:nvPr/>
                </p:nvSpPr>
                <p:spPr bwMode="ltGray">
                  <a:xfrm>
                    <a:off x="3114"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7" name="Group 47">
                  <a:extLst>
                    <a:ext uri="{FF2B5EF4-FFF2-40B4-BE49-F238E27FC236}">
                      <a16:creationId xmlns:a16="http://schemas.microsoft.com/office/drawing/2014/main" id="{9B6AC952-D7D9-4611-A11C-96D5A3297139}"/>
                    </a:ext>
                  </a:extLst>
                </p:cNvPr>
                <p:cNvGrpSpPr>
                  <a:grpSpLocks/>
                </p:cNvGrpSpPr>
                <p:nvPr/>
              </p:nvGrpSpPr>
              <p:grpSpPr bwMode="auto">
                <a:xfrm>
                  <a:off x="2637" y="12"/>
                  <a:ext cx="462" cy="511"/>
                  <a:chOff x="2637" y="12"/>
                  <a:chExt cx="462" cy="511"/>
                </a:xfrm>
              </p:grpSpPr>
              <p:sp>
                <p:nvSpPr>
                  <p:cNvPr id="1143" name="Oval 48">
                    <a:extLst>
                      <a:ext uri="{FF2B5EF4-FFF2-40B4-BE49-F238E27FC236}">
                        <a16:creationId xmlns:a16="http://schemas.microsoft.com/office/drawing/2014/main" id="{9BAB1DDB-CF60-485D-A78A-945D0DC60BA7}"/>
                      </a:ext>
                    </a:extLst>
                  </p:cNvPr>
                  <p:cNvSpPr>
                    <a:spLocks noChangeArrowheads="1"/>
                  </p:cNvSpPr>
                  <p:nvPr/>
                </p:nvSpPr>
                <p:spPr bwMode="ltGray">
                  <a:xfrm>
                    <a:off x="2850" y="12"/>
                    <a:ext cx="30"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4" name="Oval 49">
                    <a:extLst>
                      <a:ext uri="{FF2B5EF4-FFF2-40B4-BE49-F238E27FC236}">
                        <a16:creationId xmlns:a16="http://schemas.microsoft.com/office/drawing/2014/main" id="{71300001-F3DC-4D74-9DBD-454FBEE7F19F}"/>
                      </a:ext>
                    </a:extLst>
                  </p:cNvPr>
                  <p:cNvSpPr>
                    <a:spLocks noChangeArrowheads="1"/>
                  </p:cNvSpPr>
                  <p:nvPr/>
                </p:nvSpPr>
                <p:spPr bwMode="ltGray">
                  <a:xfrm>
                    <a:off x="2637"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5" name="Oval 50">
                    <a:extLst>
                      <a:ext uri="{FF2B5EF4-FFF2-40B4-BE49-F238E27FC236}">
                        <a16:creationId xmlns:a16="http://schemas.microsoft.com/office/drawing/2014/main" id="{0359FBB4-47AB-4E22-8668-CD9D910B3B7E}"/>
                      </a:ext>
                    </a:extLst>
                  </p:cNvPr>
                  <p:cNvSpPr>
                    <a:spLocks noChangeArrowheads="1"/>
                  </p:cNvSpPr>
                  <p:nvPr/>
                </p:nvSpPr>
                <p:spPr bwMode="ltGray">
                  <a:xfrm>
                    <a:off x="2899"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6" name="Oval 51">
                    <a:extLst>
                      <a:ext uri="{FF2B5EF4-FFF2-40B4-BE49-F238E27FC236}">
                        <a16:creationId xmlns:a16="http://schemas.microsoft.com/office/drawing/2014/main" id="{44FCF1D9-CD69-4EC0-9224-7634B241CA0E}"/>
                      </a:ext>
                    </a:extLst>
                  </p:cNvPr>
                  <p:cNvSpPr>
                    <a:spLocks noChangeArrowheads="1"/>
                  </p:cNvSpPr>
                  <p:nvPr/>
                </p:nvSpPr>
                <p:spPr bwMode="ltGray">
                  <a:xfrm>
                    <a:off x="2850" y="299"/>
                    <a:ext cx="30"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8" name="Group 52">
                  <a:extLst>
                    <a:ext uri="{FF2B5EF4-FFF2-40B4-BE49-F238E27FC236}">
                      <a16:creationId xmlns:a16="http://schemas.microsoft.com/office/drawing/2014/main" id="{08D68AC6-5A17-4DD6-AB8A-E8B729C15B8C}"/>
                    </a:ext>
                  </a:extLst>
                </p:cNvPr>
                <p:cNvGrpSpPr>
                  <a:grpSpLocks/>
                </p:cNvGrpSpPr>
                <p:nvPr/>
              </p:nvGrpSpPr>
              <p:grpSpPr bwMode="auto">
                <a:xfrm>
                  <a:off x="2586" y="12"/>
                  <a:ext cx="31" cy="511"/>
                  <a:chOff x="2586" y="12"/>
                  <a:chExt cx="31" cy="511"/>
                </a:xfrm>
              </p:grpSpPr>
              <p:sp>
                <p:nvSpPr>
                  <p:cNvPr id="1141" name="Oval 53">
                    <a:extLst>
                      <a:ext uri="{FF2B5EF4-FFF2-40B4-BE49-F238E27FC236}">
                        <a16:creationId xmlns:a16="http://schemas.microsoft.com/office/drawing/2014/main" id="{017E7D70-8604-4F00-82BF-D1EF8129C667}"/>
                      </a:ext>
                    </a:extLst>
                  </p:cNvPr>
                  <p:cNvSpPr>
                    <a:spLocks noChangeArrowheads="1"/>
                  </p:cNvSpPr>
                  <p:nvPr/>
                </p:nvSpPr>
                <p:spPr bwMode="ltGray">
                  <a:xfrm>
                    <a:off x="2586"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2" name="Oval 54">
                    <a:extLst>
                      <a:ext uri="{FF2B5EF4-FFF2-40B4-BE49-F238E27FC236}">
                        <a16:creationId xmlns:a16="http://schemas.microsoft.com/office/drawing/2014/main" id="{9A7487F6-B31E-49CD-8BD6-CB09DAD3B88C}"/>
                      </a:ext>
                    </a:extLst>
                  </p:cNvPr>
                  <p:cNvSpPr>
                    <a:spLocks noChangeArrowheads="1"/>
                  </p:cNvSpPr>
                  <p:nvPr/>
                </p:nvSpPr>
                <p:spPr bwMode="ltGray">
                  <a:xfrm>
                    <a:off x="2586"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9" name="Group 55">
                  <a:extLst>
                    <a:ext uri="{FF2B5EF4-FFF2-40B4-BE49-F238E27FC236}">
                      <a16:creationId xmlns:a16="http://schemas.microsoft.com/office/drawing/2014/main" id="{BD3EACF8-5E9E-4E50-A578-C97339A7C800}"/>
                    </a:ext>
                  </a:extLst>
                </p:cNvPr>
                <p:cNvGrpSpPr>
                  <a:grpSpLocks/>
                </p:cNvGrpSpPr>
                <p:nvPr/>
              </p:nvGrpSpPr>
              <p:grpSpPr bwMode="auto">
                <a:xfrm>
                  <a:off x="2110" y="12"/>
                  <a:ext cx="461" cy="511"/>
                  <a:chOff x="2110" y="12"/>
                  <a:chExt cx="461" cy="511"/>
                </a:xfrm>
              </p:grpSpPr>
              <p:sp>
                <p:nvSpPr>
                  <p:cNvPr id="1137" name="Oval 56">
                    <a:extLst>
                      <a:ext uri="{FF2B5EF4-FFF2-40B4-BE49-F238E27FC236}">
                        <a16:creationId xmlns:a16="http://schemas.microsoft.com/office/drawing/2014/main" id="{459D8849-53DA-46D6-ACA8-1D70B6B642D9}"/>
                      </a:ext>
                    </a:extLst>
                  </p:cNvPr>
                  <p:cNvSpPr>
                    <a:spLocks noChangeArrowheads="1"/>
                  </p:cNvSpPr>
                  <p:nvPr/>
                </p:nvSpPr>
                <p:spPr bwMode="ltGray">
                  <a:xfrm>
                    <a:off x="2322"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8" name="Oval 57">
                    <a:extLst>
                      <a:ext uri="{FF2B5EF4-FFF2-40B4-BE49-F238E27FC236}">
                        <a16:creationId xmlns:a16="http://schemas.microsoft.com/office/drawing/2014/main" id="{52C3A931-6935-4F59-A9CE-F7A6F5460A71}"/>
                      </a:ext>
                    </a:extLst>
                  </p:cNvPr>
                  <p:cNvSpPr>
                    <a:spLocks noChangeArrowheads="1"/>
                  </p:cNvSpPr>
                  <p:nvPr/>
                </p:nvSpPr>
                <p:spPr bwMode="ltGray">
                  <a:xfrm>
                    <a:off x="2110"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9" name="Oval 58">
                    <a:extLst>
                      <a:ext uri="{FF2B5EF4-FFF2-40B4-BE49-F238E27FC236}">
                        <a16:creationId xmlns:a16="http://schemas.microsoft.com/office/drawing/2014/main" id="{451C7A1C-141B-406D-8D76-4D0476FFCA77}"/>
                      </a:ext>
                    </a:extLst>
                  </p:cNvPr>
                  <p:cNvSpPr>
                    <a:spLocks noChangeArrowheads="1"/>
                  </p:cNvSpPr>
                  <p:nvPr/>
                </p:nvSpPr>
                <p:spPr bwMode="ltGray">
                  <a:xfrm>
                    <a:off x="2372"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0" name="Oval 59">
                    <a:extLst>
                      <a:ext uri="{FF2B5EF4-FFF2-40B4-BE49-F238E27FC236}">
                        <a16:creationId xmlns:a16="http://schemas.microsoft.com/office/drawing/2014/main" id="{337E2276-486D-4C11-A766-D260C0E99AED}"/>
                      </a:ext>
                    </a:extLst>
                  </p:cNvPr>
                  <p:cNvSpPr>
                    <a:spLocks noChangeArrowheads="1"/>
                  </p:cNvSpPr>
                  <p:nvPr/>
                </p:nvSpPr>
                <p:spPr bwMode="ltGray">
                  <a:xfrm>
                    <a:off x="2322"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0" name="Group 60">
                  <a:extLst>
                    <a:ext uri="{FF2B5EF4-FFF2-40B4-BE49-F238E27FC236}">
                      <a16:creationId xmlns:a16="http://schemas.microsoft.com/office/drawing/2014/main" id="{FF3B4839-80B0-49F0-92C7-3207D528B1F6}"/>
                    </a:ext>
                  </a:extLst>
                </p:cNvPr>
                <p:cNvGrpSpPr>
                  <a:grpSpLocks/>
                </p:cNvGrpSpPr>
                <p:nvPr/>
              </p:nvGrpSpPr>
              <p:grpSpPr bwMode="auto">
                <a:xfrm>
                  <a:off x="2059" y="12"/>
                  <a:ext cx="31" cy="511"/>
                  <a:chOff x="2059" y="12"/>
                  <a:chExt cx="31" cy="511"/>
                </a:xfrm>
              </p:grpSpPr>
              <p:sp>
                <p:nvSpPr>
                  <p:cNvPr id="1135" name="Oval 61">
                    <a:extLst>
                      <a:ext uri="{FF2B5EF4-FFF2-40B4-BE49-F238E27FC236}">
                        <a16:creationId xmlns:a16="http://schemas.microsoft.com/office/drawing/2014/main" id="{E0BD7623-4625-47AC-9AF1-7AE3A2BF6EE3}"/>
                      </a:ext>
                    </a:extLst>
                  </p:cNvPr>
                  <p:cNvSpPr>
                    <a:spLocks noChangeArrowheads="1"/>
                  </p:cNvSpPr>
                  <p:nvPr/>
                </p:nvSpPr>
                <p:spPr bwMode="ltGray">
                  <a:xfrm>
                    <a:off x="2059"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6" name="Oval 62">
                    <a:extLst>
                      <a:ext uri="{FF2B5EF4-FFF2-40B4-BE49-F238E27FC236}">
                        <a16:creationId xmlns:a16="http://schemas.microsoft.com/office/drawing/2014/main" id="{0C2A63CA-E5CA-4DB6-BCCD-ED68EC200BC7}"/>
                      </a:ext>
                    </a:extLst>
                  </p:cNvPr>
                  <p:cNvSpPr>
                    <a:spLocks noChangeArrowheads="1"/>
                  </p:cNvSpPr>
                  <p:nvPr/>
                </p:nvSpPr>
                <p:spPr bwMode="ltGray">
                  <a:xfrm>
                    <a:off x="2059"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1" name="Group 63">
                  <a:extLst>
                    <a:ext uri="{FF2B5EF4-FFF2-40B4-BE49-F238E27FC236}">
                      <a16:creationId xmlns:a16="http://schemas.microsoft.com/office/drawing/2014/main" id="{AE97DC1F-6C76-4961-A70E-E5EEE6196DF7}"/>
                    </a:ext>
                  </a:extLst>
                </p:cNvPr>
                <p:cNvGrpSpPr>
                  <a:grpSpLocks/>
                </p:cNvGrpSpPr>
                <p:nvPr/>
              </p:nvGrpSpPr>
              <p:grpSpPr bwMode="auto">
                <a:xfrm>
                  <a:off x="1582" y="12"/>
                  <a:ext cx="462" cy="511"/>
                  <a:chOff x="1582" y="12"/>
                  <a:chExt cx="462" cy="511"/>
                </a:xfrm>
              </p:grpSpPr>
              <p:sp>
                <p:nvSpPr>
                  <p:cNvPr id="1131" name="Oval 64">
                    <a:extLst>
                      <a:ext uri="{FF2B5EF4-FFF2-40B4-BE49-F238E27FC236}">
                        <a16:creationId xmlns:a16="http://schemas.microsoft.com/office/drawing/2014/main" id="{FAE226E9-D67F-429C-BB07-F6DDF6F27449}"/>
                      </a:ext>
                    </a:extLst>
                  </p:cNvPr>
                  <p:cNvSpPr>
                    <a:spLocks noChangeArrowheads="1"/>
                  </p:cNvSpPr>
                  <p:nvPr/>
                </p:nvSpPr>
                <p:spPr bwMode="ltGray">
                  <a:xfrm>
                    <a:off x="1795"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2" name="Oval 65">
                    <a:extLst>
                      <a:ext uri="{FF2B5EF4-FFF2-40B4-BE49-F238E27FC236}">
                        <a16:creationId xmlns:a16="http://schemas.microsoft.com/office/drawing/2014/main" id="{D3F84568-EEA8-4CAF-9223-1D14A3DF81F6}"/>
                      </a:ext>
                    </a:extLst>
                  </p:cNvPr>
                  <p:cNvSpPr>
                    <a:spLocks noChangeArrowheads="1"/>
                  </p:cNvSpPr>
                  <p:nvPr/>
                </p:nvSpPr>
                <p:spPr bwMode="ltGray">
                  <a:xfrm>
                    <a:off x="1582"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3" name="Oval 66">
                    <a:extLst>
                      <a:ext uri="{FF2B5EF4-FFF2-40B4-BE49-F238E27FC236}">
                        <a16:creationId xmlns:a16="http://schemas.microsoft.com/office/drawing/2014/main" id="{55DA7BA6-AA99-48FC-A866-EBBA8D8D80F0}"/>
                      </a:ext>
                    </a:extLst>
                  </p:cNvPr>
                  <p:cNvSpPr>
                    <a:spLocks noChangeArrowheads="1"/>
                  </p:cNvSpPr>
                  <p:nvPr/>
                </p:nvSpPr>
                <p:spPr bwMode="ltGray">
                  <a:xfrm>
                    <a:off x="1844"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4" name="Oval 67">
                    <a:extLst>
                      <a:ext uri="{FF2B5EF4-FFF2-40B4-BE49-F238E27FC236}">
                        <a16:creationId xmlns:a16="http://schemas.microsoft.com/office/drawing/2014/main" id="{DEEB6821-756F-4C6A-95EC-5EE5F5F9C8F9}"/>
                      </a:ext>
                    </a:extLst>
                  </p:cNvPr>
                  <p:cNvSpPr>
                    <a:spLocks noChangeArrowheads="1"/>
                  </p:cNvSpPr>
                  <p:nvPr/>
                </p:nvSpPr>
                <p:spPr bwMode="ltGray">
                  <a:xfrm>
                    <a:off x="1795"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2" name="Group 68">
                  <a:extLst>
                    <a:ext uri="{FF2B5EF4-FFF2-40B4-BE49-F238E27FC236}">
                      <a16:creationId xmlns:a16="http://schemas.microsoft.com/office/drawing/2014/main" id="{8EE2E5E5-5777-48F6-A265-82D52F9F2E9A}"/>
                    </a:ext>
                  </a:extLst>
                </p:cNvPr>
                <p:cNvGrpSpPr>
                  <a:grpSpLocks/>
                </p:cNvGrpSpPr>
                <p:nvPr/>
              </p:nvGrpSpPr>
              <p:grpSpPr bwMode="auto">
                <a:xfrm>
                  <a:off x="1532" y="12"/>
                  <a:ext cx="31" cy="511"/>
                  <a:chOff x="1532" y="12"/>
                  <a:chExt cx="31" cy="511"/>
                </a:xfrm>
              </p:grpSpPr>
              <p:sp>
                <p:nvSpPr>
                  <p:cNvPr id="1129" name="Oval 69">
                    <a:extLst>
                      <a:ext uri="{FF2B5EF4-FFF2-40B4-BE49-F238E27FC236}">
                        <a16:creationId xmlns:a16="http://schemas.microsoft.com/office/drawing/2014/main" id="{F74B983A-8652-41F5-BE70-8DE3DF5A1276}"/>
                      </a:ext>
                    </a:extLst>
                  </p:cNvPr>
                  <p:cNvSpPr>
                    <a:spLocks noChangeArrowheads="1"/>
                  </p:cNvSpPr>
                  <p:nvPr/>
                </p:nvSpPr>
                <p:spPr bwMode="ltGray">
                  <a:xfrm>
                    <a:off x="1532"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0" name="Oval 70">
                    <a:extLst>
                      <a:ext uri="{FF2B5EF4-FFF2-40B4-BE49-F238E27FC236}">
                        <a16:creationId xmlns:a16="http://schemas.microsoft.com/office/drawing/2014/main" id="{4CE0408C-2E48-406B-859C-C821210D2FF6}"/>
                      </a:ext>
                    </a:extLst>
                  </p:cNvPr>
                  <p:cNvSpPr>
                    <a:spLocks noChangeArrowheads="1"/>
                  </p:cNvSpPr>
                  <p:nvPr/>
                </p:nvSpPr>
                <p:spPr bwMode="ltGray">
                  <a:xfrm>
                    <a:off x="1532"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3" name="Group 71">
                  <a:extLst>
                    <a:ext uri="{FF2B5EF4-FFF2-40B4-BE49-F238E27FC236}">
                      <a16:creationId xmlns:a16="http://schemas.microsoft.com/office/drawing/2014/main" id="{CCD05309-E12E-43CB-99FB-3320D246ABDE}"/>
                    </a:ext>
                  </a:extLst>
                </p:cNvPr>
                <p:cNvGrpSpPr>
                  <a:grpSpLocks/>
                </p:cNvGrpSpPr>
                <p:nvPr/>
              </p:nvGrpSpPr>
              <p:grpSpPr bwMode="auto">
                <a:xfrm>
                  <a:off x="1055" y="12"/>
                  <a:ext cx="461" cy="511"/>
                  <a:chOff x="1055" y="12"/>
                  <a:chExt cx="461" cy="511"/>
                </a:xfrm>
              </p:grpSpPr>
              <p:sp>
                <p:nvSpPr>
                  <p:cNvPr id="1125" name="Oval 72">
                    <a:extLst>
                      <a:ext uri="{FF2B5EF4-FFF2-40B4-BE49-F238E27FC236}">
                        <a16:creationId xmlns:a16="http://schemas.microsoft.com/office/drawing/2014/main" id="{5C80E35D-1C02-4196-926F-469A957B8FA1}"/>
                      </a:ext>
                    </a:extLst>
                  </p:cNvPr>
                  <p:cNvSpPr>
                    <a:spLocks noChangeArrowheads="1"/>
                  </p:cNvSpPr>
                  <p:nvPr/>
                </p:nvSpPr>
                <p:spPr bwMode="ltGray">
                  <a:xfrm>
                    <a:off x="1268"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6" name="Oval 73">
                    <a:extLst>
                      <a:ext uri="{FF2B5EF4-FFF2-40B4-BE49-F238E27FC236}">
                        <a16:creationId xmlns:a16="http://schemas.microsoft.com/office/drawing/2014/main" id="{64198161-53F8-4437-86DE-DCB9D5D5B797}"/>
                      </a:ext>
                    </a:extLst>
                  </p:cNvPr>
                  <p:cNvSpPr>
                    <a:spLocks noChangeArrowheads="1"/>
                  </p:cNvSpPr>
                  <p:nvPr/>
                </p:nvSpPr>
                <p:spPr bwMode="ltGray">
                  <a:xfrm>
                    <a:off x="1055"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7" name="Oval 74">
                    <a:extLst>
                      <a:ext uri="{FF2B5EF4-FFF2-40B4-BE49-F238E27FC236}">
                        <a16:creationId xmlns:a16="http://schemas.microsoft.com/office/drawing/2014/main" id="{283B333F-CDC5-4E61-8D12-6EE417BA9DD6}"/>
                      </a:ext>
                    </a:extLst>
                  </p:cNvPr>
                  <p:cNvSpPr>
                    <a:spLocks noChangeArrowheads="1"/>
                  </p:cNvSpPr>
                  <p:nvPr/>
                </p:nvSpPr>
                <p:spPr bwMode="ltGray">
                  <a:xfrm>
                    <a:off x="1317"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8" name="Oval 75">
                    <a:extLst>
                      <a:ext uri="{FF2B5EF4-FFF2-40B4-BE49-F238E27FC236}">
                        <a16:creationId xmlns:a16="http://schemas.microsoft.com/office/drawing/2014/main" id="{6DBDDEA5-658F-45D8-9906-1287664DC78D}"/>
                      </a:ext>
                    </a:extLst>
                  </p:cNvPr>
                  <p:cNvSpPr>
                    <a:spLocks noChangeArrowheads="1"/>
                  </p:cNvSpPr>
                  <p:nvPr/>
                </p:nvSpPr>
                <p:spPr bwMode="ltGray">
                  <a:xfrm>
                    <a:off x="1268"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4" name="Group 76">
                  <a:extLst>
                    <a:ext uri="{FF2B5EF4-FFF2-40B4-BE49-F238E27FC236}">
                      <a16:creationId xmlns:a16="http://schemas.microsoft.com/office/drawing/2014/main" id="{7A7EE4F3-3282-4D12-8BC1-D9F5AEBB00FC}"/>
                    </a:ext>
                  </a:extLst>
                </p:cNvPr>
                <p:cNvGrpSpPr>
                  <a:grpSpLocks/>
                </p:cNvGrpSpPr>
                <p:nvPr/>
              </p:nvGrpSpPr>
              <p:grpSpPr bwMode="auto">
                <a:xfrm>
                  <a:off x="1004" y="12"/>
                  <a:ext cx="32" cy="511"/>
                  <a:chOff x="1004" y="12"/>
                  <a:chExt cx="32" cy="511"/>
                </a:xfrm>
              </p:grpSpPr>
              <p:sp>
                <p:nvSpPr>
                  <p:cNvPr id="1123" name="Oval 77">
                    <a:extLst>
                      <a:ext uri="{FF2B5EF4-FFF2-40B4-BE49-F238E27FC236}">
                        <a16:creationId xmlns:a16="http://schemas.microsoft.com/office/drawing/2014/main" id="{4BD5B212-9B33-406D-87BC-20C86CD60053}"/>
                      </a:ext>
                    </a:extLst>
                  </p:cNvPr>
                  <p:cNvSpPr>
                    <a:spLocks noChangeArrowheads="1"/>
                  </p:cNvSpPr>
                  <p:nvPr/>
                </p:nvSpPr>
                <p:spPr bwMode="ltGray">
                  <a:xfrm>
                    <a:off x="1004" y="299"/>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4" name="Oval 78">
                    <a:extLst>
                      <a:ext uri="{FF2B5EF4-FFF2-40B4-BE49-F238E27FC236}">
                        <a16:creationId xmlns:a16="http://schemas.microsoft.com/office/drawing/2014/main" id="{C7CA9B01-7B9B-4388-93CA-52E4E87BF2CE}"/>
                      </a:ext>
                    </a:extLst>
                  </p:cNvPr>
                  <p:cNvSpPr>
                    <a:spLocks noChangeArrowheads="1"/>
                  </p:cNvSpPr>
                  <p:nvPr/>
                </p:nvSpPr>
                <p:spPr bwMode="ltGray">
                  <a:xfrm>
                    <a:off x="1004" y="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5" name="Group 79">
                  <a:extLst>
                    <a:ext uri="{FF2B5EF4-FFF2-40B4-BE49-F238E27FC236}">
                      <a16:creationId xmlns:a16="http://schemas.microsoft.com/office/drawing/2014/main" id="{0D0EFA0E-4736-49B3-8876-C4F0BC85372B}"/>
                    </a:ext>
                  </a:extLst>
                </p:cNvPr>
                <p:cNvGrpSpPr>
                  <a:grpSpLocks/>
                </p:cNvGrpSpPr>
                <p:nvPr/>
              </p:nvGrpSpPr>
              <p:grpSpPr bwMode="auto">
                <a:xfrm>
                  <a:off x="527" y="12"/>
                  <a:ext cx="462" cy="511"/>
                  <a:chOff x="527" y="12"/>
                  <a:chExt cx="462" cy="511"/>
                </a:xfrm>
              </p:grpSpPr>
              <p:sp>
                <p:nvSpPr>
                  <p:cNvPr id="1119" name="Oval 80">
                    <a:extLst>
                      <a:ext uri="{FF2B5EF4-FFF2-40B4-BE49-F238E27FC236}">
                        <a16:creationId xmlns:a16="http://schemas.microsoft.com/office/drawing/2014/main" id="{5796B558-7001-4E51-BD5D-33CC5BFABAA7}"/>
                      </a:ext>
                    </a:extLst>
                  </p:cNvPr>
                  <p:cNvSpPr>
                    <a:spLocks noChangeArrowheads="1"/>
                  </p:cNvSpPr>
                  <p:nvPr/>
                </p:nvSpPr>
                <p:spPr bwMode="ltGray">
                  <a:xfrm>
                    <a:off x="740"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0" name="Oval 81">
                    <a:extLst>
                      <a:ext uri="{FF2B5EF4-FFF2-40B4-BE49-F238E27FC236}">
                        <a16:creationId xmlns:a16="http://schemas.microsoft.com/office/drawing/2014/main" id="{D44A629C-9BC1-4FAC-BB9E-2CA959CEBD6F}"/>
                      </a:ext>
                    </a:extLst>
                  </p:cNvPr>
                  <p:cNvSpPr>
                    <a:spLocks noChangeArrowheads="1"/>
                  </p:cNvSpPr>
                  <p:nvPr/>
                </p:nvSpPr>
                <p:spPr bwMode="ltGray">
                  <a:xfrm>
                    <a:off x="527"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1" name="Oval 82">
                    <a:extLst>
                      <a:ext uri="{FF2B5EF4-FFF2-40B4-BE49-F238E27FC236}">
                        <a16:creationId xmlns:a16="http://schemas.microsoft.com/office/drawing/2014/main" id="{F4D4755E-21DB-463F-A5FD-1F008AA0DA0D}"/>
                      </a:ext>
                    </a:extLst>
                  </p:cNvPr>
                  <p:cNvSpPr>
                    <a:spLocks noChangeArrowheads="1"/>
                  </p:cNvSpPr>
                  <p:nvPr/>
                </p:nvSpPr>
                <p:spPr bwMode="ltGray">
                  <a:xfrm>
                    <a:off x="789"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2" name="Oval 83">
                    <a:extLst>
                      <a:ext uri="{FF2B5EF4-FFF2-40B4-BE49-F238E27FC236}">
                        <a16:creationId xmlns:a16="http://schemas.microsoft.com/office/drawing/2014/main" id="{8B499252-D3E6-426C-9876-61E4ECA3DC59}"/>
                      </a:ext>
                    </a:extLst>
                  </p:cNvPr>
                  <p:cNvSpPr>
                    <a:spLocks noChangeArrowheads="1"/>
                  </p:cNvSpPr>
                  <p:nvPr/>
                </p:nvSpPr>
                <p:spPr bwMode="ltGray">
                  <a:xfrm>
                    <a:off x="740"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6" name="Group 84">
                  <a:extLst>
                    <a:ext uri="{FF2B5EF4-FFF2-40B4-BE49-F238E27FC236}">
                      <a16:creationId xmlns:a16="http://schemas.microsoft.com/office/drawing/2014/main" id="{7B365059-C786-4201-8E78-D481BAC182B3}"/>
                    </a:ext>
                  </a:extLst>
                </p:cNvPr>
                <p:cNvGrpSpPr>
                  <a:grpSpLocks/>
                </p:cNvGrpSpPr>
                <p:nvPr/>
              </p:nvGrpSpPr>
              <p:grpSpPr bwMode="auto">
                <a:xfrm>
                  <a:off x="476" y="12"/>
                  <a:ext cx="31" cy="511"/>
                  <a:chOff x="476" y="12"/>
                  <a:chExt cx="31" cy="511"/>
                </a:xfrm>
              </p:grpSpPr>
              <p:sp>
                <p:nvSpPr>
                  <p:cNvPr id="1117" name="Oval 85">
                    <a:extLst>
                      <a:ext uri="{FF2B5EF4-FFF2-40B4-BE49-F238E27FC236}">
                        <a16:creationId xmlns:a16="http://schemas.microsoft.com/office/drawing/2014/main" id="{77B6DDC3-C0A4-4100-9CD7-2DFC82708D40}"/>
                      </a:ext>
                    </a:extLst>
                  </p:cNvPr>
                  <p:cNvSpPr>
                    <a:spLocks noChangeArrowheads="1"/>
                  </p:cNvSpPr>
                  <p:nvPr/>
                </p:nvSpPr>
                <p:spPr bwMode="ltGray">
                  <a:xfrm>
                    <a:off x="476"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8" name="Oval 86">
                    <a:extLst>
                      <a:ext uri="{FF2B5EF4-FFF2-40B4-BE49-F238E27FC236}">
                        <a16:creationId xmlns:a16="http://schemas.microsoft.com/office/drawing/2014/main" id="{305821CC-DD2A-42A0-8336-E9849DCAB38D}"/>
                      </a:ext>
                    </a:extLst>
                  </p:cNvPr>
                  <p:cNvSpPr>
                    <a:spLocks noChangeArrowheads="1"/>
                  </p:cNvSpPr>
                  <p:nvPr/>
                </p:nvSpPr>
                <p:spPr bwMode="ltGray">
                  <a:xfrm>
                    <a:off x="476"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7" name="Group 87">
                  <a:extLst>
                    <a:ext uri="{FF2B5EF4-FFF2-40B4-BE49-F238E27FC236}">
                      <a16:creationId xmlns:a16="http://schemas.microsoft.com/office/drawing/2014/main" id="{8CCF54E7-52FE-44AC-8239-2078E04DD30F}"/>
                    </a:ext>
                  </a:extLst>
                </p:cNvPr>
                <p:cNvGrpSpPr>
                  <a:grpSpLocks/>
                </p:cNvGrpSpPr>
                <p:nvPr/>
              </p:nvGrpSpPr>
              <p:grpSpPr bwMode="auto">
                <a:xfrm>
                  <a:off x="0" y="12"/>
                  <a:ext cx="461" cy="4247"/>
                  <a:chOff x="0" y="12"/>
                  <a:chExt cx="461" cy="4247"/>
                </a:xfrm>
              </p:grpSpPr>
              <p:grpSp>
                <p:nvGrpSpPr>
                  <p:cNvPr id="3108" name="Group 88">
                    <a:extLst>
                      <a:ext uri="{FF2B5EF4-FFF2-40B4-BE49-F238E27FC236}">
                        <a16:creationId xmlns:a16="http://schemas.microsoft.com/office/drawing/2014/main" id="{5ED1C410-F5F5-43FF-8210-2EF654ECF4E6}"/>
                      </a:ext>
                    </a:extLst>
                  </p:cNvPr>
                  <p:cNvGrpSpPr>
                    <a:grpSpLocks/>
                  </p:cNvGrpSpPr>
                  <p:nvPr/>
                </p:nvGrpSpPr>
                <p:grpSpPr bwMode="auto">
                  <a:xfrm>
                    <a:off x="0" y="12"/>
                    <a:ext cx="461" cy="511"/>
                    <a:chOff x="0" y="12"/>
                    <a:chExt cx="461" cy="511"/>
                  </a:xfrm>
                </p:grpSpPr>
                <p:sp>
                  <p:nvSpPr>
                    <p:cNvPr id="1113" name="Oval 89">
                      <a:extLst>
                        <a:ext uri="{FF2B5EF4-FFF2-40B4-BE49-F238E27FC236}">
                          <a16:creationId xmlns:a16="http://schemas.microsoft.com/office/drawing/2014/main" id="{45181853-38F6-4B0E-800C-83AC951B26E1}"/>
                        </a:ext>
                      </a:extLst>
                    </p:cNvPr>
                    <p:cNvSpPr>
                      <a:spLocks noChangeArrowheads="1"/>
                    </p:cNvSpPr>
                    <p:nvPr/>
                  </p:nvSpPr>
                  <p:spPr bwMode="ltGray">
                    <a:xfrm>
                      <a:off x="212" y="299"/>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4" name="Oval 90">
                      <a:extLst>
                        <a:ext uri="{FF2B5EF4-FFF2-40B4-BE49-F238E27FC236}">
                          <a16:creationId xmlns:a16="http://schemas.microsoft.com/office/drawing/2014/main" id="{89A4CE14-A597-49A3-AA39-1294D53D62A4}"/>
                        </a:ext>
                      </a:extLst>
                    </p:cNvPr>
                    <p:cNvSpPr>
                      <a:spLocks noChangeArrowheads="1"/>
                    </p:cNvSpPr>
                    <p:nvPr/>
                  </p:nvSpPr>
                  <p:spPr bwMode="ltGray">
                    <a:xfrm>
                      <a:off x="212" y="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5" name="Oval 91">
                      <a:extLst>
                        <a:ext uri="{FF2B5EF4-FFF2-40B4-BE49-F238E27FC236}">
                          <a16:creationId xmlns:a16="http://schemas.microsoft.com/office/drawing/2014/main" id="{D07B0FD3-D4E7-49D3-9F42-558B6CC30BDB}"/>
                        </a:ext>
                      </a:extLst>
                    </p:cNvPr>
                    <p:cNvSpPr>
                      <a:spLocks noChangeArrowheads="1"/>
                    </p:cNvSpPr>
                    <p:nvPr/>
                  </p:nvSpPr>
                  <p:spPr bwMode="ltGray">
                    <a:xfrm>
                      <a:off x="0"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6" name="Oval 92">
                      <a:extLst>
                        <a:ext uri="{FF2B5EF4-FFF2-40B4-BE49-F238E27FC236}">
                          <a16:creationId xmlns:a16="http://schemas.microsoft.com/office/drawing/2014/main" id="{B28B00F5-39B1-4E4C-BF6D-315458F06C44}"/>
                        </a:ext>
                      </a:extLst>
                    </p:cNvPr>
                    <p:cNvSpPr>
                      <a:spLocks noChangeArrowheads="1"/>
                    </p:cNvSpPr>
                    <p:nvPr/>
                  </p:nvSpPr>
                  <p:spPr bwMode="ltGray">
                    <a:xfrm>
                      <a:off x="261"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9" name="Group 93">
                    <a:extLst>
                      <a:ext uri="{FF2B5EF4-FFF2-40B4-BE49-F238E27FC236}">
                        <a16:creationId xmlns:a16="http://schemas.microsoft.com/office/drawing/2014/main" id="{444AE723-3CF5-4EB6-8512-D4673446EDBE}"/>
                      </a:ext>
                    </a:extLst>
                  </p:cNvPr>
                  <p:cNvGrpSpPr>
                    <a:grpSpLocks/>
                  </p:cNvGrpSpPr>
                  <p:nvPr/>
                </p:nvGrpSpPr>
                <p:grpSpPr bwMode="auto">
                  <a:xfrm>
                    <a:off x="0" y="538"/>
                    <a:ext cx="461" cy="34"/>
                    <a:chOff x="0" y="538"/>
                    <a:chExt cx="461" cy="34"/>
                  </a:xfrm>
                </p:grpSpPr>
                <p:sp>
                  <p:nvSpPr>
                    <p:cNvPr id="1111" name="Oval 94">
                      <a:extLst>
                        <a:ext uri="{FF2B5EF4-FFF2-40B4-BE49-F238E27FC236}">
                          <a16:creationId xmlns:a16="http://schemas.microsoft.com/office/drawing/2014/main" id="{47C0986E-55E1-4689-B0F0-7E0AA0DBDB07}"/>
                        </a:ext>
                      </a:extLst>
                    </p:cNvPr>
                    <p:cNvSpPr>
                      <a:spLocks noChangeArrowheads="1"/>
                    </p:cNvSpPr>
                    <p:nvPr/>
                  </p:nvSpPr>
                  <p:spPr bwMode="ltGray">
                    <a:xfrm>
                      <a:off x="0" y="538"/>
                      <a:ext cx="199" cy="3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2" name="Oval 95">
                      <a:extLst>
                        <a:ext uri="{FF2B5EF4-FFF2-40B4-BE49-F238E27FC236}">
                          <a16:creationId xmlns:a16="http://schemas.microsoft.com/office/drawing/2014/main" id="{DB3093D2-90D5-49D5-B9E6-E6CAD33AC944}"/>
                        </a:ext>
                      </a:extLst>
                    </p:cNvPr>
                    <p:cNvSpPr>
                      <a:spLocks noChangeArrowheads="1"/>
                    </p:cNvSpPr>
                    <p:nvPr/>
                  </p:nvSpPr>
                  <p:spPr bwMode="ltGray">
                    <a:xfrm>
                      <a:off x="261" y="538"/>
                      <a:ext cx="200" cy="3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0" name="Group 96">
                    <a:extLst>
                      <a:ext uri="{FF2B5EF4-FFF2-40B4-BE49-F238E27FC236}">
                        <a16:creationId xmlns:a16="http://schemas.microsoft.com/office/drawing/2014/main" id="{B708D1E9-5790-46DF-9A26-026A96E84A7E}"/>
                      </a:ext>
                    </a:extLst>
                  </p:cNvPr>
                  <p:cNvGrpSpPr>
                    <a:grpSpLocks/>
                  </p:cNvGrpSpPr>
                  <p:nvPr/>
                </p:nvGrpSpPr>
                <p:grpSpPr bwMode="auto">
                  <a:xfrm>
                    <a:off x="0" y="586"/>
                    <a:ext cx="461" cy="512"/>
                    <a:chOff x="0" y="586"/>
                    <a:chExt cx="461" cy="512"/>
                  </a:xfrm>
                </p:grpSpPr>
                <p:sp>
                  <p:nvSpPr>
                    <p:cNvPr id="1107" name="Oval 97">
                      <a:extLst>
                        <a:ext uri="{FF2B5EF4-FFF2-40B4-BE49-F238E27FC236}">
                          <a16:creationId xmlns:a16="http://schemas.microsoft.com/office/drawing/2014/main" id="{2E386ACB-A619-46D2-A44C-95273576CC56}"/>
                        </a:ext>
                      </a:extLst>
                    </p:cNvPr>
                    <p:cNvSpPr>
                      <a:spLocks noChangeArrowheads="1"/>
                    </p:cNvSpPr>
                    <p:nvPr/>
                  </p:nvSpPr>
                  <p:spPr bwMode="ltGray">
                    <a:xfrm>
                      <a:off x="212" y="586"/>
                      <a:ext cx="32" cy="22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8" name="Oval 98">
                      <a:extLst>
                        <a:ext uri="{FF2B5EF4-FFF2-40B4-BE49-F238E27FC236}">
                          <a16:creationId xmlns:a16="http://schemas.microsoft.com/office/drawing/2014/main" id="{B479AEF2-F227-403F-B48C-E2F6EBD3ECE4}"/>
                        </a:ext>
                      </a:extLst>
                    </p:cNvPr>
                    <p:cNvSpPr>
                      <a:spLocks noChangeArrowheads="1"/>
                    </p:cNvSpPr>
                    <p:nvPr/>
                  </p:nvSpPr>
                  <p:spPr bwMode="ltGray">
                    <a:xfrm>
                      <a:off x="0" y="825"/>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9" name="Oval 99">
                      <a:extLst>
                        <a:ext uri="{FF2B5EF4-FFF2-40B4-BE49-F238E27FC236}">
                          <a16:creationId xmlns:a16="http://schemas.microsoft.com/office/drawing/2014/main" id="{E6E1290E-CCAA-4AAF-A1CB-974EA6A35ABE}"/>
                        </a:ext>
                      </a:extLst>
                    </p:cNvPr>
                    <p:cNvSpPr>
                      <a:spLocks noChangeArrowheads="1"/>
                    </p:cNvSpPr>
                    <p:nvPr/>
                  </p:nvSpPr>
                  <p:spPr bwMode="ltGray">
                    <a:xfrm>
                      <a:off x="261" y="825"/>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0" name="Oval 100">
                      <a:extLst>
                        <a:ext uri="{FF2B5EF4-FFF2-40B4-BE49-F238E27FC236}">
                          <a16:creationId xmlns:a16="http://schemas.microsoft.com/office/drawing/2014/main" id="{2466E3B7-03A1-45FE-BB40-54913CD9C05E}"/>
                        </a:ext>
                      </a:extLst>
                    </p:cNvPr>
                    <p:cNvSpPr>
                      <a:spLocks noChangeArrowheads="1"/>
                    </p:cNvSpPr>
                    <p:nvPr/>
                  </p:nvSpPr>
                  <p:spPr bwMode="ltGray">
                    <a:xfrm>
                      <a:off x="212" y="875"/>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1" name="Group 101">
                    <a:extLst>
                      <a:ext uri="{FF2B5EF4-FFF2-40B4-BE49-F238E27FC236}">
                        <a16:creationId xmlns:a16="http://schemas.microsoft.com/office/drawing/2014/main" id="{B3D3FD69-48D6-4045-BCB4-6F491676918C}"/>
                      </a:ext>
                    </a:extLst>
                  </p:cNvPr>
                  <p:cNvGrpSpPr>
                    <a:grpSpLocks/>
                  </p:cNvGrpSpPr>
                  <p:nvPr/>
                </p:nvGrpSpPr>
                <p:grpSpPr bwMode="auto">
                  <a:xfrm>
                    <a:off x="0" y="1112"/>
                    <a:ext cx="461" cy="35"/>
                    <a:chOff x="0" y="1112"/>
                    <a:chExt cx="461" cy="35"/>
                  </a:xfrm>
                </p:grpSpPr>
                <p:sp>
                  <p:nvSpPr>
                    <p:cNvPr id="1105" name="Oval 102">
                      <a:extLst>
                        <a:ext uri="{FF2B5EF4-FFF2-40B4-BE49-F238E27FC236}">
                          <a16:creationId xmlns:a16="http://schemas.microsoft.com/office/drawing/2014/main" id="{BCCFD4B1-1079-449B-BFFC-EFFC03A1325F}"/>
                        </a:ext>
                      </a:extLst>
                    </p:cNvPr>
                    <p:cNvSpPr>
                      <a:spLocks noChangeArrowheads="1"/>
                    </p:cNvSpPr>
                    <p:nvPr/>
                  </p:nvSpPr>
                  <p:spPr bwMode="ltGray">
                    <a:xfrm>
                      <a:off x="0" y="1112"/>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6" name="Oval 103">
                      <a:extLst>
                        <a:ext uri="{FF2B5EF4-FFF2-40B4-BE49-F238E27FC236}">
                          <a16:creationId xmlns:a16="http://schemas.microsoft.com/office/drawing/2014/main" id="{4C39C497-AF34-42A8-8383-1598A2DB4942}"/>
                        </a:ext>
                      </a:extLst>
                    </p:cNvPr>
                    <p:cNvSpPr>
                      <a:spLocks noChangeArrowheads="1"/>
                    </p:cNvSpPr>
                    <p:nvPr/>
                  </p:nvSpPr>
                  <p:spPr bwMode="ltGray">
                    <a:xfrm>
                      <a:off x="261" y="1112"/>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2" name="Group 104">
                    <a:extLst>
                      <a:ext uri="{FF2B5EF4-FFF2-40B4-BE49-F238E27FC236}">
                        <a16:creationId xmlns:a16="http://schemas.microsoft.com/office/drawing/2014/main" id="{9F00D9E8-1C35-4C33-A8D1-44A740AAEFD9}"/>
                      </a:ext>
                    </a:extLst>
                  </p:cNvPr>
                  <p:cNvGrpSpPr>
                    <a:grpSpLocks/>
                  </p:cNvGrpSpPr>
                  <p:nvPr/>
                </p:nvGrpSpPr>
                <p:grpSpPr bwMode="auto">
                  <a:xfrm>
                    <a:off x="0" y="1162"/>
                    <a:ext cx="461" cy="510"/>
                    <a:chOff x="0" y="1162"/>
                    <a:chExt cx="461" cy="510"/>
                  </a:xfrm>
                </p:grpSpPr>
                <p:sp>
                  <p:nvSpPr>
                    <p:cNvPr id="1101" name="Oval 105">
                      <a:extLst>
                        <a:ext uri="{FF2B5EF4-FFF2-40B4-BE49-F238E27FC236}">
                          <a16:creationId xmlns:a16="http://schemas.microsoft.com/office/drawing/2014/main" id="{21D417DC-DCF3-4F77-A1BB-D64867764426}"/>
                        </a:ext>
                      </a:extLst>
                    </p:cNvPr>
                    <p:cNvSpPr>
                      <a:spLocks noChangeArrowheads="1"/>
                    </p:cNvSpPr>
                    <p:nvPr/>
                  </p:nvSpPr>
                  <p:spPr bwMode="ltGray">
                    <a:xfrm>
                      <a:off x="212" y="116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2" name="Oval 106">
                      <a:extLst>
                        <a:ext uri="{FF2B5EF4-FFF2-40B4-BE49-F238E27FC236}">
                          <a16:creationId xmlns:a16="http://schemas.microsoft.com/office/drawing/2014/main" id="{180A6A13-08B8-4F0D-BA8A-C1F38735B2F4}"/>
                        </a:ext>
                      </a:extLst>
                    </p:cNvPr>
                    <p:cNvSpPr>
                      <a:spLocks noChangeArrowheads="1"/>
                    </p:cNvSpPr>
                    <p:nvPr/>
                  </p:nvSpPr>
                  <p:spPr bwMode="ltGray">
                    <a:xfrm>
                      <a:off x="0" y="1399"/>
                      <a:ext cx="199" cy="36"/>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3" name="Oval 107">
                      <a:extLst>
                        <a:ext uri="{FF2B5EF4-FFF2-40B4-BE49-F238E27FC236}">
                          <a16:creationId xmlns:a16="http://schemas.microsoft.com/office/drawing/2014/main" id="{CB382F7B-583F-4E8C-85FA-8842E5C04A00}"/>
                        </a:ext>
                      </a:extLst>
                    </p:cNvPr>
                    <p:cNvSpPr>
                      <a:spLocks noChangeArrowheads="1"/>
                    </p:cNvSpPr>
                    <p:nvPr/>
                  </p:nvSpPr>
                  <p:spPr bwMode="ltGray">
                    <a:xfrm>
                      <a:off x="261" y="1399"/>
                      <a:ext cx="200" cy="36"/>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4" name="Oval 108">
                      <a:extLst>
                        <a:ext uri="{FF2B5EF4-FFF2-40B4-BE49-F238E27FC236}">
                          <a16:creationId xmlns:a16="http://schemas.microsoft.com/office/drawing/2014/main" id="{9E2DBBD1-9188-4698-880E-7C780728A18B}"/>
                        </a:ext>
                      </a:extLst>
                    </p:cNvPr>
                    <p:cNvSpPr>
                      <a:spLocks noChangeArrowheads="1"/>
                    </p:cNvSpPr>
                    <p:nvPr/>
                  </p:nvSpPr>
                  <p:spPr bwMode="ltGray">
                    <a:xfrm>
                      <a:off x="212" y="1449"/>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3" name="Group 109">
                    <a:extLst>
                      <a:ext uri="{FF2B5EF4-FFF2-40B4-BE49-F238E27FC236}">
                        <a16:creationId xmlns:a16="http://schemas.microsoft.com/office/drawing/2014/main" id="{0956F358-2D71-48C6-B9D1-7F86961CAF3D}"/>
                      </a:ext>
                    </a:extLst>
                  </p:cNvPr>
                  <p:cNvGrpSpPr>
                    <a:grpSpLocks/>
                  </p:cNvGrpSpPr>
                  <p:nvPr/>
                </p:nvGrpSpPr>
                <p:grpSpPr bwMode="auto">
                  <a:xfrm>
                    <a:off x="0" y="1687"/>
                    <a:ext cx="461" cy="35"/>
                    <a:chOff x="0" y="1687"/>
                    <a:chExt cx="461" cy="35"/>
                  </a:xfrm>
                </p:grpSpPr>
                <p:sp>
                  <p:nvSpPr>
                    <p:cNvPr id="1099" name="Oval 110">
                      <a:extLst>
                        <a:ext uri="{FF2B5EF4-FFF2-40B4-BE49-F238E27FC236}">
                          <a16:creationId xmlns:a16="http://schemas.microsoft.com/office/drawing/2014/main" id="{ECC76F75-4B16-4648-BC45-8ECA9AAD1D4B}"/>
                        </a:ext>
                      </a:extLst>
                    </p:cNvPr>
                    <p:cNvSpPr>
                      <a:spLocks noChangeArrowheads="1"/>
                    </p:cNvSpPr>
                    <p:nvPr/>
                  </p:nvSpPr>
                  <p:spPr bwMode="ltGray">
                    <a:xfrm>
                      <a:off x="0" y="1687"/>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0" name="Oval 111">
                      <a:extLst>
                        <a:ext uri="{FF2B5EF4-FFF2-40B4-BE49-F238E27FC236}">
                          <a16:creationId xmlns:a16="http://schemas.microsoft.com/office/drawing/2014/main" id="{3EA6DA10-9AA7-4D0D-8938-D2B0961A8C5D}"/>
                        </a:ext>
                      </a:extLst>
                    </p:cNvPr>
                    <p:cNvSpPr>
                      <a:spLocks noChangeArrowheads="1"/>
                    </p:cNvSpPr>
                    <p:nvPr/>
                  </p:nvSpPr>
                  <p:spPr bwMode="ltGray">
                    <a:xfrm>
                      <a:off x="261" y="1687"/>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4" name="Group 112">
                    <a:extLst>
                      <a:ext uri="{FF2B5EF4-FFF2-40B4-BE49-F238E27FC236}">
                        <a16:creationId xmlns:a16="http://schemas.microsoft.com/office/drawing/2014/main" id="{6691FDCA-629D-404D-B778-250CA592C866}"/>
                      </a:ext>
                    </a:extLst>
                  </p:cNvPr>
                  <p:cNvGrpSpPr>
                    <a:grpSpLocks/>
                  </p:cNvGrpSpPr>
                  <p:nvPr/>
                </p:nvGrpSpPr>
                <p:grpSpPr bwMode="auto">
                  <a:xfrm>
                    <a:off x="0" y="1736"/>
                    <a:ext cx="461" cy="512"/>
                    <a:chOff x="0" y="1736"/>
                    <a:chExt cx="461" cy="512"/>
                  </a:xfrm>
                </p:grpSpPr>
                <p:sp>
                  <p:nvSpPr>
                    <p:cNvPr id="1095" name="Oval 113">
                      <a:extLst>
                        <a:ext uri="{FF2B5EF4-FFF2-40B4-BE49-F238E27FC236}">
                          <a16:creationId xmlns:a16="http://schemas.microsoft.com/office/drawing/2014/main" id="{9952499D-5B5E-4289-9031-30782A4EC5F3}"/>
                        </a:ext>
                      </a:extLst>
                    </p:cNvPr>
                    <p:cNvSpPr>
                      <a:spLocks noChangeArrowheads="1"/>
                    </p:cNvSpPr>
                    <p:nvPr/>
                  </p:nvSpPr>
                  <p:spPr bwMode="ltGray">
                    <a:xfrm>
                      <a:off x="212" y="1736"/>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6" name="Oval 114">
                      <a:extLst>
                        <a:ext uri="{FF2B5EF4-FFF2-40B4-BE49-F238E27FC236}">
                          <a16:creationId xmlns:a16="http://schemas.microsoft.com/office/drawing/2014/main" id="{22818E24-5491-4EA6-A36F-B8927533CAC7}"/>
                        </a:ext>
                      </a:extLst>
                    </p:cNvPr>
                    <p:cNvSpPr>
                      <a:spLocks noChangeArrowheads="1"/>
                    </p:cNvSpPr>
                    <p:nvPr/>
                  </p:nvSpPr>
                  <p:spPr bwMode="ltGray">
                    <a:xfrm>
                      <a:off x="0" y="1974"/>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7" name="Oval 115">
                      <a:extLst>
                        <a:ext uri="{FF2B5EF4-FFF2-40B4-BE49-F238E27FC236}">
                          <a16:creationId xmlns:a16="http://schemas.microsoft.com/office/drawing/2014/main" id="{EE13327A-BC8B-4111-9E1E-7C0958A6C29B}"/>
                        </a:ext>
                      </a:extLst>
                    </p:cNvPr>
                    <p:cNvSpPr>
                      <a:spLocks noChangeArrowheads="1"/>
                    </p:cNvSpPr>
                    <p:nvPr/>
                  </p:nvSpPr>
                  <p:spPr bwMode="ltGray">
                    <a:xfrm>
                      <a:off x="261" y="1974"/>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8" name="Oval 116">
                      <a:extLst>
                        <a:ext uri="{FF2B5EF4-FFF2-40B4-BE49-F238E27FC236}">
                          <a16:creationId xmlns:a16="http://schemas.microsoft.com/office/drawing/2014/main" id="{5E5033CF-C3A0-4B0F-BFD0-7FAE80688650}"/>
                        </a:ext>
                      </a:extLst>
                    </p:cNvPr>
                    <p:cNvSpPr>
                      <a:spLocks noChangeArrowheads="1"/>
                    </p:cNvSpPr>
                    <p:nvPr/>
                  </p:nvSpPr>
                  <p:spPr bwMode="ltGray">
                    <a:xfrm>
                      <a:off x="212" y="2023"/>
                      <a:ext cx="32" cy="22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5" name="Group 117">
                    <a:extLst>
                      <a:ext uri="{FF2B5EF4-FFF2-40B4-BE49-F238E27FC236}">
                        <a16:creationId xmlns:a16="http://schemas.microsoft.com/office/drawing/2014/main" id="{450B3992-E593-4129-A1F3-7A529B792153}"/>
                      </a:ext>
                    </a:extLst>
                  </p:cNvPr>
                  <p:cNvGrpSpPr>
                    <a:grpSpLocks/>
                  </p:cNvGrpSpPr>
                  <p:nvPr/>
                </p:nvGrpSpPr>
                <p:grpSpPr bwMode="auto">
                  <a:xfrm>
                    <a:off x="0" y="2262"/>
                    <a:ext cx="461" cy="35"/>
                    <a:chOff x="0" y="2262"/>
                    <a:chExt cx="461" cy="35"/>
                  </a:xfrm>
                </p:grpSpPr>
                <p:sp>
                  <p:nvSpPr>
                    <p:cNvPr id="1093" name="Oval 118">
                      <a:extLst>
                        <a:ext uri="{FF2B5EF4-FFF2-40B4-BE49-F238E27FC236}">
                          <a16:creationId xmlns:a16="http://schemas.microsoft.com/office/drawing/2014/main" id="{6B2961F6-FC36-4890-AD2A-78B845428246}"/>
                        </a:ext>
                      </a:extLst>
                    </p:cNvPr>
                    <p:cNvSpPr>
                      <a:spLocks noChangeArrowheads="1"/>
                    </p:cNvSpPr>
                    <p:nvPr/>
                  </p:nvSpPr>
                  <p:spPr bwMode="ltGray">
                    <a:xfrm>
                      <a:off x="0" y="2262"/>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4" name="Oval 119">
                      <a:extLst>
                        <a:ext uri="{FF2B5EF4-FFF2-40B4-BE49-F238E27FC236}">
                          <a16:creationId xmlns:a16="http://schemas.microsoft.com/office/drawing/2014/main" id="{D4F40838-A140-4391-BA1E-583DD5C3FF75}"/>
                        </a:ext>
                      </a:extLst>
                    </p:cNvPr>
                    <p:cNvSpPr>
                      <a:spLocks noChangeArrowheads="1"/>
                    </p:cNvSpPr>
                    <p:nvPr/>
                  </p:nvSpPr>
                  <p:spPr bwMode="ltGray">
                    <a:xfrm>
                      <a:off x="261" y="2262"/>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6" name="Group 120">
                    <a:extLst>
                      <a:ext uri="{FF2B5EF4-FFF2-40B4-BE49-F238E27FC236}">
                        <a16:creationId xmlns:a16="http://schemas.microsoft.com/office/drawing/2014/main" id="{61E6150B-DDFB-4A30-B573-D23A264BED63}"/>
                      </a:ext>
                    </a:extLst>
                  </p:cNvPr>
                  <p:cNvGrpSpPr>
                    <a:grpSpLocks/>
                  </p:cNvGrpSpPr>
                  <p:nvPr/>
                </p:nvGrpSpPr>
                <p:grpSpPr bwMode="auto">
                  <a:xfrm>
                    <a:off x="0" y="2312"/>
                    <a:ext cx="461" cy="510"/>
                    <a:chOff x="0" y="2312"/>
                    <a:chExt cx="461" cy="510"/>
                  </a:xfrm>
                </p:grpSpPr>
                <p:sp>
                  <p:nvSpPr>
                    <p:cNvPr id="1089" name="Oval 121">
                      <a:extLst>
                        <a:ext uri="{FF2B5EF4-FFF2-40B4-BE49-F238E27FC236}">
                          <a16:creationId xmlns:a16="http://schemas.microsoft.com/office/drawing/2014/main" id="{B9C0A3CF-9BCE-473C-AA30-384BAF84E075}"/>
                        </a:ext>
                      </a:extLst>
                    </p:cNvPr>
                    <p:cNvSpPr>
                      <a:spLocks noChangeArrowheads="1"/>
                    </p:cNvSpPr>
                    <p:nvPr/>
                  </p:nvSpPr>
                  <p:spPr bwMode="ltGray">
                    <a:xfrm>
                      <a:off x="212" y="23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0" name="Oval 122">
                      <a:extLst>
                        <a:ext uri="{FF2B5EF4-FFF2-40B4-BE49-F238E27FC236}">
                          <a16:creationId xmlns:a16="http://schemas.microsoft.com/office/drawing/2014/main" id="{B9CA718E-7DFA-4F05-B52C-5D64EF51E6AA}"/>
                        </a:ext>
                      </a:extLst>
                    </p:cNvPr>
                    <p:cNvSpPr>
                      <a:spLocks noChangeArrowheads="1"/>
                    </p:cNvSpPr>
                    <p:nvPr/>
                  </p:nvSpPr>
                  <p:spPr bwMode="ltGray">
                    <a:xfrm>
                      <a:off x="0" y="2549"/>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1" name="Oval 123">
                      <a:extLst>
                        <a:ext uri="{FF2B5EF4-FFF2-40B4-BE49-F238E27FC236}">
                          <a16:creationId xmlns:a16="http://schemas.microsoft.com/office/drawing/2014/main" id="{C413601D-A63C-44EB-BF87-D89CAB14BDE8}"/>
                        </a:ext>
                      </a:extLst>
                    </p:cNvPr>
                    <p:cNvSpPr>
                      <a:spLocks noChangeArrowheads="1"/>
                    </p:cNvSpPr>
                    <p:nvPr/>
                  </p:nvSpPr>
                  <p:spPr bwMode="ltGray">
                    <a:xfrm>
                      <a:off x="261" y="2549"/>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2" name="Oval 124">
                      <a:extLst>
                        <a:ext uri="{FF2B5EF4-FFF2-40B4-BE49-F238E27FC236}">
                          <a16:creationId xmlns:a16="http://schemas.microsoft.com/office/drawing/2014/main" id="{1EB0C461-C146-41CC-B6E1-4BACB77C1639}"/>
                        </a:ext>
                      </a:extLst>
                    </p:cNvPr>
                    <p:cNvSpPr>
                      <a:spLocks noChangeArrowheads="1"/>
                    </p:cNvSpPr>
                    <p:nvPr/>
                  </p:nvSpPr>
                  <p:spPr bwMode="ltGray">
                    <a:xfrm>
                      <a:off x="212" y="2599"/>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7" name="Group 125">
                    <a:extLst>
                      <a:ext uri="{FF2B5EF4-FFF2-40B4-BE49-F238E27FC236}">
                        <a16:creationId xmlns:a16="http://schemas.microsoft.com/office/drawing/2014/main" id="{23F5F7CA-FE89-44AD-9A90-5CAAF9C496B1}"/>
                      </a:ext>
                    </a:extLst>
                  </p:cNvPr>
                  <p:cNvGrpSpPr>
                    <a:grpSpLocks/>
                  </p:cNvGrpSpPr>
                  <p:nvPr/>
                </p:nvGrpSpPr>
                <p:grpSpPr bwMode="auto">
                  <a:xfrm>
                    <a:off x="0" y="2836"/>
                    <a:ext cx="461" cy="36"/>
                    <a:chOff x="0" y="2836"/>
                    <a:chExt cx="461" cy="36"/>
                  </a:xfrm>
                </p:grpSpPr>
                <p:sp>
                  <p:nvSpPr>
                    <p:cNvPr id="1087" name="Oval 126">
                      <a:extLst>
                        <a:ext uri="{FF2B5EF4-FFF2-40B4-BE49-F238E27FC236}">
                          <a16:creationId xmlns:a16="http://schemas.microsoft.com/office/drawing/2014/main" id="{CD80874B-CB67-48F0-A725-A551B2432BA9}"/>
                        </a:ext>
                      </a:extLst>
                    </p:cNvPr>
                    <p:cNvSpPr>
                      <a:spLocks noChangeArrowheads="1"/>
                    </p:cNvSpPr>
                    <p:nvPr/>
                  </p:nvSpPr>
                  <p:spPr bwMode="ltGray">
                    <a:xfrm>
                      <a:off x="0" y="2836"/>
                      <a:ext cx="199" cy="36"/>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8" name="Oval 127">
                      <a:extLst>
                        <a:ext uri="{FF2B5EF4-FFF2-40B4-BE49-F238E27FC236}">
                          <a16:creationId xmlns:a16="http://schemas.microsoft.com/office/drawing/2014/main" id="{6058BD88-6738-47ED-A786-F9D56F144133}"/>
                        </a:ext>
                      </a:extLst>
                    </p:cNvPr>
                    <p:cNvSpPr>
                      <a:spLocks noChangeArrowheads="1"/>
                    </p:cNvSpPr>
                    <p:nvPr/>
                  </p:nvSpPr>
                  <p:spPr bwMode="ltGray">
                    <a:xfrm>
                      <a:off x="261" y="2836"/>
                      <a:ext cx="200" cy="36"/>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8" name="Group 128">
                    <a:extLst>
                      <a:ext uri="{FF2B5EF4-FFF2-40B4-BE49-F238E27FC236}">
                        <a16:creationId xmlns:a16="http://schemas.microsoft.com/office/drawing/2014/main" id="{FDD12B2B-E8FB-4A66-B6CC-C9DDDF279E41}"/>
                      </a:ext>
                    </a:extLst>
                  </p:cNvPr>
                  <p:cNvGrpSpPr>
                    <a:grpSpLocks/>
                  </p:cNvGrpSpPr>
                  <p:nvPr/>
                </p:nvGrpSpPr>
                <p:grpSpPr bwMode="auto">
                  <a:xfrm>
                    <a:off x="0" y="2886"/>
                    <a:ext cx="461" cy="510"/>
                    <a:chOff x="0" y="2886"/>
                    <a:chExt cx="461" cy="510"/>
                  </a:xfrm>
                </p:grpSpPr>
                <p:sp>
                  <p:nvSpPr>
                    <p:cNvPr id="1083" name="Oval 129">
                      <a:extLst>
                        <a:ext uri="{FF2B5EF4-FFF2-40B4-BE49-F238E27FC236}">
                          <a16:creationId xmlns:a16="http://schemas.microsoft.com/office/drawing/2014/main" id="{8ACDF9F9-F773-4FD5-9C0A-AC6D19E1E11A}"/>
                        </a:ext>
                      </a:extLst>
                    </p:cNvPr>
                    <p:cNvSpPr>
                      <a:spLocks noChangeArrowheads="1"/>
                    </p:cNvSpPr>
                    <p:nvPr/>
                  </p:nvSpPr>
                  <p:spPr bwMode="ltGray">
                    <a:xfrm>
                      <a:off x="212" y="2886"/>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4" name="Oval 130">
                      <a:extLst>
                        <a:ext uri="{FF2B5EF4-FFF2-40B4-BE49-F238E27FC236}">
                          <a16:creationId xmlns:a16="http://schemas.microsoft.com/office/drawing/2014/main" id="{E4CD3E55-1F7C-46CD-BF93-DD05BE28293C}"/>
                        </a:ext>
                      </a:extLst>
                    </p:cNvPr>
                    <p:cNvSpPr>
                      <a:spLocks noChangeArrowheads="1"/>
                    </p:cNvSpPr>
                    <p:nvPr/>
                  </p:nvSpPr>
                  <p:spPr bwMode="ltGray">
                    <a:xfrm>
                      <a:off x="0" y="3124"/>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5" name="Oval 131">
                      <a:extLst>
                        <a:ext uri="{FF2B5EF4-FFF2-40B4-BE49-F238E27FC236}">
                          <a16:creationId xmlns:a16="http://schemas.microsoft.com/office/drawing/2014/main" id="{1FD5DB0E-8093-4F2F-A9E5-25288FD370AD}"/>
                        </a:ext>
                      </a:extLst>
                    </p:cNvPr>
                    <p:cNvSpPr>
                      <a:spLocks noChangeArrowheads="1"/>
                    </p:cNvSpPr>
                    <p:nvPr/>
                  </p:nvSpPr>
                  <p:spPr bwMode="ltGray">
                    <a:xfrm>
                      <a:off x="261" y="3124"/>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6" name="Oval 132">
                      <a:extLst>
                        <a:ext uri="{FF2B5EF4-FFF2-40B4-BE49-F238E27FC236}">
                          <a16:creationId xmlns:a16="http://schemas.microsoft.com/office/drawing/2014/main" id="{711B8D70-776F-43DF-B54E-8F73B1B87E6B}"/>
                        </a:ext>
                      </a:extLst>
                    </p:cNvPr>
                    <p:cNvSpPr>
                      <a:spLocks noChangeArrowheads="1"/>
                    </p:cNvSpPr>
                    <p:nvPr/>
                  </p:nvSpPr>
                  <p:spPr bwMode="ltGray">
                    <a:xfrm>
                      <a:off x="212" y="3173"/>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9" name="Group 133">
                    <a:extLst>
                      <a:ext uri="{FF2B5EF4-FFF2-40B4-BE49-F238E27FC236}">
                        <a16:creationId xmlns:a16="http://schemas.microsoft.com/office/drawing/2014/main" id="{3030BE92-10DC-47DF-A130-447F1CCECF26}"/>
                      </a:ext>
                    </a:extLst>
                  </p:cNvPr>
                  <p:cNvGrpSpPr>
                    <a:grpSpLocks/>
                  </p:cNvGrpSpPr>
                  <p:nvPr/>
                </p:nvGrpSpPr>
                <p:grpSpPr bwMode="auto">
                  <a:xfrm>
                    <a:off x="0" y="3411"/>
                    <a:ext cx="461" cy="35"/>
                    <a:chOff x="0" y="3411"/>
                    <a:chExt cx="461" cy="35"/>
                  </a:xfrm>
                </p:grpSpPr>
                <p:sp>
                  <p:nvSpPr>
                    <p:cNvPr id="1081" name="Oval 134">
                      <a:extLst>
                        <a:ext uri="{FF2B5EF4-FFF2-40B4-BE49-F238E27FC236}">
                          <a16:creationId xmlns:a16="http://schemas.microsoft.com/office/drawing/2014/main" id="{AF9BB8F3-FB40-475D-BC7C-60B1C87CBC56}"/>
                        </a:ext>
                      </a:extLst>
                    </p:cNvPr>
                    <p:cNvSpPr>
                      <a:spLocks noChangeArrowheads="1"/>
                    </p:cNvSpPr>
                    <p:nvPr/>
                  </p:nvSpPr>
                  <p:spPr bwMode="ltGray">
                    <a:xfrm>
                      <a:off x="0" y="3411"/>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2" name="Oval 135">
                      <a:extLst>
                        <a:ext uri="{FF2B5EF4-FFF2-40B4-BE49-F238E27FC236}">
                          <a16:creationId xmlns:a16="http://schemas.microsoft.com/office/drawing/2014/main" id="{7B3E62F2-7DB6-4551-9F35-7773B4E4A32E}"/>
                        </a:ext>
                      </a:extLst>
                    </p:cNvPr>
                    <p:cNvSpPr>
                      <a:spLocks noChangeArrowheads="1"/>
                    </p:cNvSpPr>
                    <p:nvPr/>
                  </p:nvSpPr>
                  <p:spPr bwMode="ltGray">
                    <a:xfrm>
                      <a:off x="261" y="3411"/>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20" name="Group 136">
                    <a:extLst>
                      <a:ext uri="{FF2B5EF4-FFF2-40B4-BE49-F238E27FC236}">
                        <a16:creationId xmlns:a16="http://schemas.microsoft.com/office/drawing/2014/main" id="{99A4F9CB-AAF6-4D25-AF82-C1BF429F7338}"/>
                      </a:ext>
                    </a:extLst>
                  </p:cNvPr>
                  <p:cNvGrpSpPr>
                    <a:grpSpLocks/>
                  </p:cNvGrpSpPr>
                  <p:nvPr/>
                </p:nvGrpSpPr>
                <p:grpSpPr bwMode="auto">
                  <a:xfrm>
                    <a:off x="0" y="3460"/>
                    <a:ext cx="461" cy="512"/>
                    <a:chOff x="0" y="3460"/>
                    <a:chExt cx="461" cy="512"/>
                  </a:xfrm>
                </p:grpSpPr>
                <p:sp>
                  <p:nvSpPr>
                    <p:cNvPr id="1077" name="Oval 137">
                      <a:extLst>
                        <a:ext uri="{FF2B5EF4-FFF2-40B4-BE49-F238E27FC236}">
                          <a16:creationId xmlns:a16="http://schemas.microsoft.com/office/drawing/2014/main" id="{A6246D30-CC70-40C5-B865-8B019C4831E7}"/>
                        </a:ext>
                      </a:extLst>
                    </p:cNvPr>
                    <p:cNvSpPr>
                      <a:spLocks noChangeArrowheads="1"/>
                    </p:cNvSpPr>
                    <p:nvPr/>
                  </p:nvSpPr>
                  <p:spPr bwMode="ltGray">
                    <a:xfrm>
                      <a:off x="212" y="3460"/>
                      <a:ext cx="32" cy="22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78" name="Oval 138">
                      <a:extLst>
                        <a:ext uri="{FF2B5EF4-FFF2-40B4-BE49-F238E27FC236}">
                          <a16:creationId xmlns:a16="http://schemas.microsoft.com/office/drawing/2014/main" id="{39C0FFD5-4993-48DE-AE86-2AF90D1E076F}"/>
                        </a:ext>
                      </a:extLst>
                    </p:cNvPr>
                    <p:cNvSpPr>
                      <a:spLocks noChangeArrowheads="1"/>
                    </p:cNvSpPr>
                    <p:nvPr/>
                  </p:nvSpPr>
                  <p:spPr bwMode="ltGray">
                    <a:xfrm>
                      <a:off x="0" y="3699"/>
                      <a:ext cx="199" cy="3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79" name="Oval 139">
                      <a:extLst>
                        <a:ext uri="{FF2B5EF4-FFF2-40B4-BE49-F238E27FC236}">
                          <a16:creationId xmlns:a16="http://schemas.microsoft.com/office/drawing/2014/main" id="{C7897863-9217-49B1-823B-926F45243EA7}"/>
                        </a:ext>
                      </a:extLst>
                    </p:cNvPr>
                    <p:cNvSpPr>
                      <a:spLocks noChangeArrowheads="1"/>
                    </p:cNvSpPr>
                    <p:nvPr/>
                  </p:nvSpPr>
                  <p:spPr bwMode="ltGray">
                    <a:xfrm>
                      <a:off x="261" y="3699"/>
                      <a:ext cx="200" cy="3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0" name="Oval 140">
                      <a:extLst>
                        <a:ext uri="{FF2B5EF4-FFF2-40B4-BE49-F238E27FC236}">
                          <a16:creationId xmlns:a16="http://schemas.microsoft.com/office/drawing/2014/main" id="{504ECE47-7AE9-4291-AA0F-0C2E79884E56}"/>
                        </a:ext>
                      </a:extLst>
                    </p:cNvPr>
                    <p:cNvSpPr>
                      <a:spLocks noChangeArrowheads="1"/>
                    </p:cNvSpPr>
                    <p:nvPr/>
                  </p:nvSpPr>
                  <p:spPr bwMode="ltGray">
                    <a:xfrm>
                      <a:off x="212" y="3748"/>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21" name="Group 141">
                    <a:extLst>
                      <a:ext uri="{FF2B5EF4-FFF2-40B4-BE49-F238E27FC236}">
                        <a16:creationId xmlns:a16="http://schemas.microsoft.com/office/drawing/2014/main" id="{91527DA9-A1C0-4EEF-BA7B-BC886577866F}"/>
                      </a:ext>
                    </a:extLst>
                  </p:cNvPr>
                  <p:cNvGrpSpPr>
                    <a:grpSpLocks/>
                  </p:cNvGrpSpPr>
                  <p:nvPr/>
                </p:nvGrpSpPr>
                <p:grpSpPr bwMode="auto">
                  <a:xfrm>
                    <a:off x="0" y="3986"/>
                    <a:ext cx="461" cy="273"/>
                    <a:chOff x="0" y="3986"/>
                    <a:chExt cx="461" cy="273"/>
                  </a:xfrm>
                </p:grpSpPr>
                <p:sp>
                  <p:nvSpPr>
                    <p:cNvPr id="1074" name="Oval 142">
                      <a:extLst>
                        <a:ext uri="{FF2B5EF4-FFF2-40B4-BE49-F238E27FC236}">
                          <a16:creationId xmlns:a16="http://schemas.microsoft.com/office/drawing/2014/main" id="{00FAD5EA-7407-46C2-BD9A-E86EFE0B28EA}"/>
                        </a:ext>
                      </a:extLst>
                    </p:cNvPr>
                    <p:cNvSpPr>
                      <a:spLocks noChangeArrowheads="1"/>
                    </p:cNvSpPr>
                    <p:nvPr/>
                  </p:nvSpPr>
                  <p:spPr bwMode="ltGray">
                    <a:xfrm>
                      <a:off x="212" y="4036"/>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75" name="Oval 143">
                      <a:extLst>
                        <a:ext uri="{FF2B5EF4-FFF2-40B4-BE49-F238E27FC236}">
                          <a16:creationId xmlns:a16="http://schemas.microsoft.com/office/drawing/2014/main" id="{DC5ADF1E-0D15-4DD3-8C51-7C85DF4A468D}"/>
                        </a:ext>
                      </a:extLst>
                    </p:cNvPr>
                    <p:cNvSpPr>
                      <a:spLocks noChangeArrowheads="1"/>
                    </p:cNvSpPr>
                    <p:nvPr/>
                  </p:nvSpPr>
                  <p:spPr bwMode="ltGray">
                    <a:xfrm>
                      <a:off x="0" y="3986"/>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76" name="Oval 144">
                      <a:extLst>
                        <a:ext uri="{FF2B5EF4-FFF2-40B4-BE49-F238E27FC236}">
                          <a16:creationId xmlns:a16="http://schemas.microsoft.com/office/drawing/2014/main" id="{DE609F25-E9BE-4957-95AB-F7E018A49148}"/>
                        </a:ext>
                      </a:extLst>
                    </p:cNvPr>
                    <p:cNvSpPr>
                      <a:spLocks noChangeArrowheads="1"/>
                    </p:cNvSpPr>
                    <p:nvPr/>
                  </p:nvSpPr>
                  <p:spPr bwMode="ltGray">
                    <a:xfrm>
                      <a:off x="261" y="3986"/>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grpSp>
          <p:grpSp>
            <p:nvGrpSpPr>
              <p:cNvPr id="3084" name="Group 145">
                <a:extLst>
                  <a:ext uri="{FF2B5EF4-FFF2-40B4-BE49-F238E27FC236}">
                    <a16:creationId xmlns:a16="http://schemas.microsoft.com/office/drawing/2014/main" id="{EF646BDF-7938-4A8A-8941-CF8A70DBE46E}"/>
                  </a:ext>
                </a:extLst>
              </p:cNvPr>
              <p:cNvGrpSpPr>
                <a:grpSpLocks/>
              </p:cNvGrpSpPr>
              <p:nvPr/>
            </p:nvGrpSpPr>
            <p:grpSpPr bwMode="auto">
              <a:xfrm>
                <a:off x="482" y="540"/>
                <a:ext cx="5271" cy="3772"/>
                <a:chOff x="482" y="540"/>
                <a:chExt cx="5271" cy="3772"/>
              </a:xfrm>
            </p:grpSpPr>
            <p:sp>
              <p:nvSpPr>
                <p:cNvPr id="3085" name="Line 146">
                  <a:extLst>
                    <a:ext uri="{FF2B5EF4-FFF2-40B4-BE49-F238E27FC236}">
                      <a16:creationId xmlns:a16="http://schemas.microsoft.com/office/drawing/2014/main" id="{4BAC20C5-8D91-4C69-96B5-D63D813EE22E}"/>
                    </a:ext>
                  </a:extLst>
                </p:cNvPr>
                <p:cNvSpPr>
                  <a:spLocks noChangeShapeType="1"/>
                </p:cNvSpPr>
                <p:nvPr/>
              </p:nvSpPr>
              <p:spPr bwMode="ltGray">
                <a:xfrm>
                  <a:off x="484" y="540"/>
                  <a:ext cx="5269" cy="0"/>
                </a:xfrm>
                <a:prstGeom prst="line">
                  <a:avLst/>
                </a:prstGeom>
                <a:noFill/>
                <a:ln w="12700">
                  <a:solidFill>
                    <a:schemeClr val="folHlink"/>
                  </a:solidFill>
                  <a:round/>
                  <a:headEnd type="none" w="sm" len="sm"/>
                  <a:tailEnd type="none" w="sm" len="sm"/>
                </a:ln>
                <a:effectLst>
                  <a:outerShdw dist="81320" dir="13119588"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sz="1800"/>
                </a:p>
              </p:txBody>
            </p:sp>
            <p:sp>
              <p:nvSpPr>
                <p:cNvPr id="3086" name="Line 147">
                  <a:extLst>
                    <a:ext uri="{FF2B5EF4-FFF2-40B4-BE49-F238E27FC236}">
                      <a16:creationId xmlns:a16="http://schemas.microsoft.com/office/drawing/2014/main" id="{14BE4721-15A1-4F66-9204-2A18277004E7}"/>
                    </a:ext>
                  </a:extLst>
                </p:cNvPr>
                <p:cNvSpPr>
                  <a:spLocks noChangeShapeType="1"/>
                </p:cNvSpPr>
                <p:nvPr/>
              </p:nvSpPr>
              <p:spPr bwMode="ltGray">
                <a:xfrm>
                  <a:off x="482" y="540"/>
                  <a:ext cx="0" cy="3772"/>
                </a:xfrm>
                <a:prstGeom prst="line">
                  <a:avLst/>
                </a:prstGeom>
                <a:noFill/>
                <a:ln w="12700">
                  <a:solidFill>
                    <a:schemeClr val="folHlink"/>
                  </a:solidFill>
                  <a:round/>
                  <a:headEnd type="none" w="sm" len="sm"/>
                  <a:tailEnd type="none" w="sm" len="sm"/>
                </a:ln>
                <a:effectLst>
                  <a:outerShdw dist="81320" dir="13119588"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sz="1800"/>
                </a:p>
              </p:txBody>
            </p:sp>
          </p:grpSp>
        </p:grpSp>
      </p:grpSp>
      <p:sp>
        <p:nvSpPr>
          <p:cNvPr id="3220" name="Rectangle 148">
            <a:extLst>
              <a:ext uri="{FF2B5EF4-FFF2-40B4-BE49-F238E27FC236}">
                <a16:creationId xmlns:a16="http://schemas.microsoft.com/office/drawing/2014/main" id="{00553F1E-4CBA-49C7-A1A1-AF4E5232A265}"/>
              </a:ext>
            </a:extLst>
          </p:cNvPr>
          <p:cNvSpPr>
            <a:spLocks noGrp="1" noChangeArrowheads="1"/>
          </p:cNvSpPr>
          <p:nvPr>
            <p:ph type="title"/>
          </p:nvPr>
        </p:nvSpPr>
        <p:spPr bwMode="auto">
          <a:xfrm>
            <a:off x="1424517" y="1009650"/>
            <a:ext cx="10361083" cy="1123950"/>
          </a:xfrm>
          <a:prstGeom prst="rect">
            <a:avLst/>
          </a:prstGeom>
          <a:noFill/>
          <a:ln>
            <a:noFill/>
          </a:ln>
          <a:effectLst>
            <a:outerShdw dist="45791" dir="12821404" algn="ctr" rotWithShape="0">
              <a:schemeClr val="bg2">
                <a:alpha val="50000"/>
              </a:schemeClr>
            </a:outerShdw>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221" name="Rectangle 149">
            <a:extLst>
              <a:ext uri="{FF2B5EF4-FFF2-40B4-BE49-F238E27FC236}">
                <a16:creationId xmlns:a16="http://schemas.microsoft.com/office/drawing/2014/main" id="{0CC7BE89-7B6C-47A5-8025-1F59C071103E}"/>
              </a:ext>
            </a:extLst>
          </p:cNvPr>
          <p:cNvSpPr>
            <a:spLocks noGrp="1" noChangeArrowheads="1"/>
          </p:cNvSpPr>
          <p:nvPr>
            <p:ph type="body" idx="1"/>
          </p:nvPr>
        </p:nvSpPr>
        <p:spPr bwMode="auto">
          <a:xfrm>
            <a:off x="1422400" y="2295526"/>
            <a:ext cx="10363200" cy="4105275"/>
          </a:xfrm>
          <a:prstGeom prst="rect">
            <a:avLst/>
          </a:prstGeom>
          <a:noFill/>
          <a:ln>
            <a:noFill/>
          </a:ln>
          <a:effectLst>
            <a:outerShdw dist="63500" dir="13012194" algn="ctr" rotWithShape="0">
              <a:schemeClr val="bg2">
                <a:alpha val="50000"/>
              </a:schemeClr>
            </a:outerShdw>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22" name="Rectangle 150">
            <a:extLst>
              <a:ext uri="{FF2B5EF4-FFF2-40B4-BE49-F238E27FC236}">
                <a16:creationId xmlns:a16="http://schemas.microsoft.com/office/drawing/2014/main" id="{9EE5E698-ADF2-42BF-AF88-01D231080F56}"/>
              </a:ext>
            </a:extLst>
          </p:cNvPr>
          <p:cNvSpPr>
            <a:spLocks noGrp="1" noChangeArrowheads="1"/>
          </p:cNvSpPr>
          <p:nvPr>
            <p:ph type="dt" sz="half" idx="2"/>
          </p:nvPr>
        </p:nvSpPr>
        <p:spPr bwMode="auto">
          <a:xfrm>
            <a:off x="1422400" y="6400801"/>
            <a:ext cx="2540000" cy="455613"/>
          </a:xfrm>
          <a:prstGeom prst="rect">
            <a:avLst/>
          </a:prstGeom>
          <a:noFill/>
          <a:ln>
            <a:noFill/>
          </a:ln>
          <a:effectLst>
            <a:outerShdw dist="81320" dir="13119588" algn="ctr" rotWithShape="0">
              <a:schemeClr val="bg2">
                <a:alpha val="50000"/>
              </a:schemeClr>
            </a:outerShdw>
          </a:effectLst>
        </p:spPr>
        <p:txBody>
          <a:bodyPr vert="horz" wrap="none" lIns="92075" tIns="46038" rIns="92075" bIns="46038" numCol="1" anchor="ctr" anchorCtr="0" compatLnSpc="1">
            <a:prstTxWarp prst="textNoShape">
              <a:avLst/>
            </a:prstTxWarp>
          </a:bodyPr>
          <a:lstStyle>
            <a:lvl1pPr eaLnBrk="0" hangingPunct="0">
              <a:defRPr sz="1400">
                <a:latin typeface="+mn-lt"/>
              </a:defRPr>
            </a:lvl1pPr>
          </a:lstStyle>
          <a:p>
            <a:pPr>
              <a:defRPr/>
            </a:pPr>
            <a:endParaRPr lang="en-US"/>
          </a:p>
        </p:txBody>
      </p:sp>
      <p:sp>
        <p:nvSpPr>
          <p:cNvPr id="3223" name="Rectangle 151">
            <a:extLst>
              <a:ext uri="{FF2B5EF4-FFF2-40B4-BE49-F238E27FC236}">
                <a16:creationId xmlns:a16="http://schemas.microsoft.com/office/drawing/2014/main" id="{7395FB76-2843-4485-A5E9-8A6D8C41270B}"/>
              </a:ext>
            </a:extLst>
          </p:cNvPr>
          <p:cNvSpPr>
            <a:spLocks noGrp="1" noChangeArrowheads="1"/>
          </p:cNvSpPr>
          <p:nvPr>
            <p:ph type="ftr" sz="quarter" idx="3"/>
          </p:nvPr>
        </p:nvSpPr>
        <p:spPr bwMode="auto">
          <a:xfrm>
            <a:off x="4673600" y="6400801"/>
            <a:ext cx="3860800" cy="455613"/>
          </a:xfrm>
          <a:prstGeom prst="rect">
            <a:avLst/>
          </a:prstGeom>
          <a:noFill/>
          <a:ln>
            <a:noFill/>
          </a:ln>
          <a:effectLst>
            <a:outerShdw dist="81320" dir="13119588" algn="ctr" rotWithShape="0">
              <a:schemeClr val="bg2">
                <a:alpha val="50000"/>
              </a:schemeClr>
            </a:outerShdw>
          </a:effectLst>
        </p:spPr>
        <p:txBody>
          <a:bodyPr vert="horz" wrap="none" lIns="92075" tIns="46038" rIns="92075" bIns="46038" numCol="1" anchor="ctr" anchorCtr="0" compatLnSpc="1">
            <a:prstTxWarp prst="textNoShape">
              <a:avLst/>
            </a:prstTxWarp>
          </a:bodyPr>
          <a:lstStyle>
            <a:lvl1pPr algn="ctr" eaLnBrk="0" hangingPunct="0">
              <a:defRPr sz="1400">
                <a:latin typeface="+mn-lt"/>
              </a:defRPr>
            </a:lvl1pPr>
          </a:lstStyle>
          <a:p>
            <a:pPr>
              <a:defRPr/>
            </a:pPr>
            <a:endParaRPr lang="en-US"/>
          </a:p>
        </p:txBody>
      </p:sp>
      <p:sp>
        <p:nvSpPr>
          <p:cNvPr id="3224" name="Rectangle 152">
            <a:extLst>
              <a:ext uri="{FF2B5EF4-FFF2-40B4-BE49-F238E27FC236}">
                <a16:creationId xmlns:a16="http://schemas.microsoft.com/office/drawing/2014/main" id="{AAE4DE09-9BEC-438A-9E9E-560AC25F6979}"/>
              </a:ext>
            </a:extLst>
          </p:cNvPr>
          <p:cNvSpPr>
            <a:spLocks noGrp="1" noChangeArrowheads="1"/>
          </p:cNvSpPr>
          <p:nvPr>
            <p:ph type="sldNum" sz="quarter" idx="4"/>
          </p:nvPr>
        </p:nvSpPr>
        <p:spPr bwMode="auto">
          <a:xfrm>
            <a:off x="9652000" y="0"/>
            <a:ext cx="2540000" cy="457200"/>
          </a:xfrm>
          <a:prstGeom prst="rect">
            <a:avLst/>
          </a:prstGeom>
          <a:noFill/>
          <a:ln>
            <a:noFill/>
          </a:ln>
          <a:effectLst>
            <a:outerShdw dist="81320" dir="13119588" algn="ctr" rotWithShape="0">
              <a:schemeClr val="bg2">
                <a:alpha val="50000"/>
              </a:schemeClr>
            </a:outerShdw>
          </a:effectLst>
        </p:spPr>
        <p:txBody>
          <a:bodyPr vert="horz" wrap="none" lIns="92075" tIns="46038" rIns="92075" bIns="46038" numCol="1" anchor="ctr" anchorCtr="0" compatLnSpc="1">
            <a:prstTxWarp prst="textNoShape">
              <a:avLst/>
            </a:prstTxWarp>
          </a:bodyPr>
          <a:lstStyle>
            <a:lvl1pPr algn="r" eaLnBrk="0" hangingPunct="0">
              <a:defRPr sz="1400">
                <a:latin typeface="Arial Rounded MT Bold" panose="020F0704030504030204" pitchFamily="34" charset="0"/>
              </a:defRPr>
            </a:lvl1pPr>
          </a:lstStyle>
          <a:p>
            <a:pPr>
              <a:defRPr/>
            </a:pPr>
            <a:fld id="{863B187C-9E09-44DD-9096-C9E0BEC55C56}" type="slidenum">
              <a:rPr lang="en-US" altLang="en-US"/>
              <a:pPr>
                <a:defRPr/>
              </a:pPr>
              <a:t>‹#›</a:t>
            </a:fld>
            <a:endParaRPr lang="en-US" altLang="en-US"/>
          </a:p>
        </p:txBody>
      </p:sp>
    </p:spTree>
    <p:extLst>
      <p:ext uri="{BB962C8B-B14F-4D97-AF65-F5344CB8AC3E}">
        <p14:creationId xmlns:p14="http://schemas.microsoft.com/office/powerpoint/2010/main" val="2101052194"/>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220"/>
                                        </p:tgtEl>
                                        <p:attrNameLst>
                                          <p:attrName>style.visibility</p:attrName>
                                        </p:attrNameLst>
                                      </p:cBhvr>
                                      <p:to>
                                        <p:strVal val="visible"/>
                                      </p:to>
                                    </p:set>
                                    <p:anim calcmode="lin" valueType="num">
                                      <p:cBhvr>
                                        <p:cTn id="7" dur="1000" fill="hold"/>
                                        <p:tgtEl>
                                          <p:spTgt spid="3220"/>
                                        </p:tgtEl>
                                        <p:attrNameLst>
                                          <p:attrName>ppt_x</p:attrName>
                                        </p:attrNameLst>
                                      </p:cBhvr>
                                      <p:tavLst>
                                        <p:tav tm="0">
                                          <p:val>
                                            <p:strVal val="#ppt_x-.2"/>
                                          </p:val>
                                        </p:tav>
                                        <p:tav tm="100000">
                                          <p:val>
                                            <p:strVal val="#ppt_x"/>
                                          </p:val>
                                        </p:tav>
                                      </p:tavLst>
                                    </p:anim>
                                    <p:anim calcmode="lin" valueType="num">
                                      <p:cBhvr>
                                        <p:cTn id="8" dur="1000" fill="hold"/>
                                        <p:tgtEl>
                                          <p:spTgt spid="322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221">
                                            <p:txEl>
                                              <p:pRg st="0" end="0"/>
                                            </p:txEl>
                                          </p:spTgt>
                                        </p:tgtEl>
                                        <p:attrNameLst>
                                          <p:attrName>style.visibility</p:attrName>
                                        </p:attrNameLst>
                                      </p:cBhvr>
                                      <p:to>
                                        <p:strVal val="visible"/>
                                      </p:to>
                                    </p:set>
                                    <p:animEffect transition="in" filter="fade">
                                      <p:cBhvr>
                                        <p:cTn id="14" dur="500"/>
                                        <p:tgtEl>
                                          <p:spTgt spid="3221">
                                            <p:txEl>
                                              <p:pRg st="0" end="0"/>
                                            </p:txEl>
                                          </p:spTgt>
                                        </p:tgtEl>
                                      </p:cBhvr>
                                    </p:animEffect>
                                    <p:anim calcmode="lin" valueType="num">
                                      <p:cBhvr>
                                        <p:cTn id="15" dur="500" fill="hold"/>
                                        <p:tgtEl>
                                          <p:spTgt spid="3221">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221">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3221">
                                            <p:txEl>
                                              <p:pRg st="1" end="1"/>
                                            </p:txEl>
                                          </p:spTgt>
                                        </p:tgtEl>
                                        <p:attrNameLst>
                                          <p:attrName>style.visibility</p:attrName>
                                        </p:attrNameLst>
                                      </p:cBhvr>
                                      <p:to>
                                        <p:strVal val="visible"/>
                                      </p:to>
                                    </p:set>
                                    <p:animEffect transition="in" filter="fade">
                                      <p:cBhvr>
                                        <p:cTn id="19" dur="500"/>
                                        <p:tgtEl>
                                          <p:spTgt spid="3221">
                                            <p:txEl>
                                              <p:pRg st="1" end="1"/>
                                            </p:txEl>
                                          </p:spTgt>
                                        </p:tgtEl>
                                      </p:cBhvr>
                                    </p:animEffect>
                                    <p:anim calcmode="lin" valueType="num">
                                      <p:cBhvr>
                                        <p:cTn id="20" dur="500" fill="hold"/>
                                        <p:tgtEl>
                                          <p:spTgt spid="3221">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221">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3221">
                                            <p:txEl>
                                              <p:pRg st="2" end="2"/>
                                            </p:txEl>
                                          </p:spTgt>
                                        </p:tgtEl>
                                        <p:attrNameLst>
                                          <p:attrName>style.visibility</p:attrName>
                                        </p:attrNameLst>
                                      </p:cBhvr>
                                      <p:to>
                                        <p:strVal val="visible"/>
                                      </p:to>
                                    </p:set>
                                    <p:animEffect transition="in" filter="fade">
                                      <p:cBhvr>
                                        <p:cTn id="24" dur="500"/>
                                        <p:tgtEl>
                                          <p:spTgt spid="3221">
                                            <p:txEl>
                                              <p:pRg st="2" end="2"/>
                                            </p:txEl>
                                          </p:spTgt>
                                        </p:tgtEl>
                                      </p:cBhvr>
                                    </p:animEffect>
                                    <p:anim calcmode="lin" valueType="num">
                                      <p:cBhvr>
                                        <p:cTn id="25" dur="500" fill="hold"/>
                                        <p:tgtEl>
                                          <p:spTgt spid="3221">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221">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3221">
                                            <p:txEl>
                                              <p:pRg st="3" end="3"/>
                                            </p:txEl>
                                          </p:spTgt>
                                        </p:tgtEl>
                                        <p:attrNameLst>
                                          <p:attrName>style.visibility</p:attrName>
                                        </p:attrNameLst>
                                      </p:cBhvr>
                                      <p:to>
                                        <p:strVal val="visible"/>
                                      </p:to>
                                    </p:set>
                                    <p:animEffect transition="in" filter="fade">
                                      <p:cBhvr>
                                        <p:cTn id="29" dur="500"/>
                                        <p:tgtEl>
                                          <p:spTgt spid="3221">
                                            <p:txEl>
                                              <p:pRg st="3" end="3"/>
                                            </p:txEl>
                                          </p:spTgt>
                                        </p:tgtEl>
                                      </p:cBhvr>
                                    </p:animEffect>
                                    <p:anim calcmode="lin" valueType="num">
                                      <p:cBhvr>
                                        <p:cTn id="30" dur="500" fill="hold"/>
                                        <p:tgtEl>
                                          <p:spTgt spid="3221">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3221">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3221">
                                            <p:txEl>
                                              <p:pRg st="4" end="4"/>
                                            </p:txEl>
                                          </p:spTgt>
                                        </p:tgtEl>
                                        <p:attrNameLst>
                                          <p:attrName>style.visibility</p:attrName>
                                        </p:attrNameLst>
                                      </p:cBhvr>
                                      <p:to>
                                        <p:strVal val="visible"/>
                                      </p:to>
                                    </p:set>
                                    <p:animEffect transition="in" filter="fade">
                                      <p:cBhvr>
                                        <p:cTn id="34" dur="500"/>
                                        <p:tgtEl>
                                          <p:spTgt spid="3221">
                                            <p:txEl>
                                              <p:pRg st="4" end="4"/>
                                            </p:txEl>
                                          </p:spTgt>
                                        </p:tgtEl>
                                      </p:cBhvr>
                                    </p:animEffect>
                                    <p:anim calcmode="lin" valueType="num">
                                      <p:cBhvr>
                                        <p:cTn id="35" dur="500" fill="hold"/>
                                        <p:tgtEl>
                                          <p:spTgt spid="3221">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221">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0" grpId="0"/>
      <p:bldP spid="3221" grpId="0" build="p">
        <p:tmplLst>
          <p:tmpl lvl="1">
            <p:tnLst>
              <p:par>
                <p:cTn presetID="44" presetClass="entr" presetSubtype="0" fill="hold" nodeType="click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Lst>
      </p:bldP>
    </p:bldLst>
  </p:timing>
  <p:hf hdr="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9pPr>
    </p:titleStyle>
    <p:bodyStyle>
      <a:lvl1pPr marL="342900" indent="-342900" algn="l" rtl="0" eaLnBrk="0" fontAlgn="base" hangingPunct="0">
        <a:spcBef>
          <a:spcPct val="20000"/>
        </a:spcBef>
        <a:spcAft>
          <a:spcPct val="0"/>
        </a:spcAft>
        <a:buClr>
          <a:schemeClr val="tx2"/>
        </a:buClr>
        <a:buChar char="•"/>
        <a:defRPr sz="36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accent2"/>
            </a:gs>
            <a:gs pos="100000">
              <a:schemeClr val="bg1"/>
            </a:gs>
          </a:gsLst>
          <a:lin ang="5400000" scaled="1"/>
        </a:gra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08B49967-5E69-4D44-8DA4-20BE5ED163AA}"/>
              </a:ext>
            </a:extLst>
          </p:cNvPr>
          <p:cNvGrpSpPr>
            <a:grpSpLocks/>
          </p:cNvGrpSpPr>
          <p:nvPr/>
        </p:nvGrpSpPr>
        <p:grpSpPr bwMode="auto">
          <a:xfrm>
            <a:off x="0" y="0"/>
            <a:ext cx="12177184" cy="6845300"/>
            <a:chOff x="0" y="0"/>
            <a:chExt cx="5753" cy="4312"/>
          </a:xfrm>
        </p:grpSpPr>
        <p:sp>
          <p:nvSpPr>
            <p:cNvPr id="1033" name="Rectangle 3">
              <a:extLst>
                <a:ext uri="{FF2B5EF4-FFF2-40B4-BE49-F238E27FC236}">
                  <a16:creationId xmlns:a16="http://schemas.microsoft.com/office/drawing/2014/main" id="{7A8891F9-E061-47D8-BB94-13C7ECE0B5FC}"/>
                </a:ext>
              </a:extLst>
            </p:cNvPr>
            <p:cNvSpPr>
              <a:spLocks noChangeArrowheads="1"/>
            </p:cNvSpPr>
            <p:nvPr/>
          </p:nvSpPr>
          <p:spPr bwMode="ltGray">
            <a:xfrm>
              <a:off x="0" y="0"/>
              <a:ext cx="480" cy="4312"/>
            </a:xfrm>
            <a:prstGeom prst="rect">
              <a:avLst/>
            </a:prstGeom>
            <a:solidFill>
              <a:schemeClr val="bg1"/>
            </a:solidFill>
            <a:ln>
              <a:noFill/>
            </a:ln>
            <a:effectLst>
              <a:outerShdw dist="81320" dir="13119588"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nvGrpSpPr>
            <p:cNvPr id="4106" name="Group 4">
              <a:extLst>
                <a:ext uri="{FF2B5EF4-FFF2-40B4-BE49-F238E27FC236}">
                  <a16:creationId xmlns:a16="http://schemas.microsoft.com/office/drawing/2014/main" id="{7FDBE2BC-2BB4-4044-A429-676F049C81B5}"/>
                </a:ext>
              </a:extLst>
            </p:cNvPr>
            <p:cNvGrpSpPr>
              <a:grpSpLocks/>
            </p:cNvGrpSpPr>
            <p:nvPr/>
          </p:nvGrpSpPr>
          <p:grpSpPr bwMode="auto">
            <a:xfrm>
              <a:off x="0" y="0"/>
              <a:ext cx="5753" cy="4312"/>
              <a:chOff x="0" y="0"/>
              <a:chExt cx="5753" cy="4312"/>
            </a:xfrm>
          </p:grpSpPr>
          <p:sp>
            <p:nvSpPr>
              <p:cNvPr id="1035" name="Rectangle 5">
                <a:extLst>
                  <a:ext uri="{FF2B5EF4-FFF2-40B4-BE49-F238E27FC236}">
                    <a16:creationId xmlns:a16="http://schemas.microsoft.com/office/drawing/2014/main" id="{73DFF3AE-3317-402E-A219-E656EF937242}"/>
                  </a:ext>
                </a:extLst>
              </p:cNvPr>
              <p:cNvSpPr>
                <a:spLocks noChangeArrowheads="1"/>
              </p:cNvSpPr>
              <p:nvPr/>
            </p:nvSpPr>
            <p:spPr bwMode="ltGray">
              <a:xfrm>
                <a:off x="0" y="0"/>
                <a:ext cx="5753" cy="540"/>
              </a:xfrm>
              <a:prstGeom prst="rect">
                <a:avLst/>
              </a:prstGeom>
              <a:solidFill>
                <a:schemeClr val="bg1"/>
              </a:solidFill>
              <a:ln>
                <a:noFill/>
              </a:ln>
              <a:effectLst>
                <a:outerShdw dist="81320" dir="13119588"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nvGrpSpPr>
              <p:cNvPr id="4108" name="Group 6">
                <a:extLst>
                  <a:ext uri="{FF2B5EF4-FFF2-40B4-BE49-F238E27FC236}">
                    <a16:creationId xmlns:a16="http://schemas.microsoft.com/office/drawing/2014/main" id="{C34AB442-FDC4-49A9-A074-12791DA785D8}"/>
                  </a:ext>
                </a:extLst>
              </p:cNvPr>
              <p:cNvGrpSpPr>
                <a:grpSpLocks/>
              </p:cNvGrpSpPr>
              <p:nvPr/>
            </p:nvGrpSpPr>
            <p:grpSpPr bwMode="auto">
              <a:xfrm>
                <a:off x="0" y="12"/>
                <a:ext cx="5736" cy="4247"/>
                <a:chOff x="0" y="12"/>
                <a:chExt cx="5736" cy="4247"/>
              </a:xfrm>
            </p:grpSpPr>
            <p:grpSp>
              <p:nvGrpSpPr>
                <p:cNvPr id="4112" name="Group 7">
                  <a:extLst>
                    <a:ext uri="{FF2B5EF4-FFF2-40B4-BE49-F238E27FC236}">
                      <a16:creationId xmlns:a16="http://schemas.microsoft.com/office/drawing/2014/main" id="{2CF36969-6607-447A-B623-008CAEA0F989}"/>
                    </a:ext>
                  </a:extLst>
                </p:cNvPr>
                <p:cNvGrpSpPr>
                  <a:grpSpLocks/>
                </p:cNvGrpSpPr>
                <p:nvPr/>
              </p:nvGrpSpPr>
              <p:grpSpPr bwMode="auto">
                <a:xfrm>
                  <a:off x="5275" y="12"/>
                  <a:ext cx="461" cy="511"/>
                  <a:chOff x="5275" y="12"/>
                  <a:chExt cx="461" cy="511"/>
                </a:xfrm>
              </p:grpSpPr>
              <p:sp>
                <p:nvSpPr>
                  <p:cNvPr id="1174" name="Oval 8">
                    <a:extLst>
                      <a:ext uri="{FF2B5EF4-FFF2-40B4-BE49-F238E27FC236}">
                        <a16:creationId xmlns:a16="http://schemas.microsoft.com/office/drawing/2014/main" id="{8FDB846B-27FB-4C13-A8F6-72DE6BD46A31}"/>
                      </a:ext>
                    </a:extLst>
                  </p:cNvPr>
                  <p:cNvSpPr>
                    <a:spLocks noChangeArrowheads="1"/>
                  </p:cNvSpPr>
                  <p:nvPr/>
                </p:nvSpPr>
                <p:spPr bwMode="ltGray">
                  <a:xfrm>
                    <a:off x="5487"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5" name="Oval 9">
                    <a:extLst>
                      <a:ext uri="{FF2B5EF4-FFF2-40B4-BE49-F238E27FC236}">
                        <a16:creationId xmlns:a16="http://schemas.microsoft.com/office/drawing/2014/main" id="{05068452-EF88-4A0B-9E96-B16E2A704325}"/>
                      </a:ext>
                    </a:extLst>
                  </p:cNvPr>
                  <p:cNvSpPr>
                    <a:spLocks noChangeArrowheads="1"/>
                  </p:cNvSpPr>
                  <p:nvPr/>
                </p:nvSpPr>
                <p:spPr bwMode="ltGray">
                  <a:xfrm>
                    <a:off x="5275"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6" name="Oval 10">
                    <a:extLst>
                      <a:ext uri="{FF2B5EF4-FFF2-40B4-BE49-F238E27FC236}">
                        <a16:creationId xmlns:a16="http://schemas.microsoft.com/office/drawing/2014/main" id="{DEF584C7-CFD2-4051-BF6C-7544721BA98D}"/>
                      </a:ext>
                    </a:extLst>
                  </p:cNvPr>
                  <p:cNvSpPr>
                    <a:spLocks noChangeArrowheads="1"/>
                  </p:cNvSpPr>
                  <p:nvPr/>
                </p:nvSpPr>
                <p:spPr bwMode="ltGray">
                  <a:xfrm>
                    <a:off x="5537"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7" name="Oval 11">
                    <a:extLst>
                      <a:ext uri="{FF2B5EF4-FFF2-40B4-BE49-F238E27FC236}">
                        <a16:creationId xmlns:a16="http://schemas.microsoft.com/office/drawing/2014/main" id="{27D514CE-45DA-4EFC-BFEB-985E2DA7CF49}"/>
                      </a:ext>
                    </a:extLst>
                  </p:cNvPr>
                  <p:cNvSpPr>
                    <a:spLocks noChangeArrowheads="1"/>
                  </p:cNvSpPr>
                  <p:nvPr/>
                </p:nvSpPr>
                <p:spPr bwMode="ltGray">
                  <a:xfrm>
                    <a:off x="5487"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13" name="Group 12">
                  <a:extLst>
                    <a:ext uri="{FF2B5EF4-FFF2-40B4-BE49-F238E27FC236}">
                      <a16:creationId xmlns:a16="http://schemas.microsoft.com/office/drawing/2014/main" id="{5B6778D9-5DEB-4866-9D58-C02143744F8A}"/>
                    </a:ext>
                  </a:extLst>
                </p:cNvPr>
                <p:cNvGrpSpPr>
                  <a:grpSpLocks/>
                </p:cNvGrpSpPr>
                <p:nvPr/>
              </p:nvGrpSpPr>
              <p:grpSpPr bwMode="auto">
                <a:xfrm>
                  <a:off x="5223" y="12"/>
                  <a:ext cx="32" cy="511"/>
                  <a:chOff x="5223" y="12"/>
                  <a:chExt cx="32" cy="511"/>
                </a:xfrm>
              </p:grpSpPr>
              <p:sp>
                <p:nvSpPr>
                  <p:cNvPr id="1172" name="Oval 13">
                    <a:extLst>
                      <a:ext uri="{FF2B5EF4-FFF2-40B4-BE49-F238E27FC236}">
                        <a16:creationId xmlns:a16="http://schemas.microsoft.com/office/drawing/2014/main" id="{C0A7D1F5-CA17-4C26-B474-E8C59F50C220}"/>
                      </a:ext>
                    </a:extLst>
                  </p:cNvPr>
                  <p:cNvSpPr>
                    <a:spLocks noChangeArrowheads="1"/>
                  </p:cNvSpPr>
                  <p:nvPr/>
                </p:nvSpPr>
                <p:spPr bwMode="ltGray">
                  <a:xfrm>
                    <a:off x="5223" y="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3" name="Oval 14">
                    <a:extLst>
                      <a:ext uri="{FF2B5EF4-FFF2-40B4-BE49-F238E27FC236}">
                        <a16:creationId xmlns:a16="http://schemas.microsoft.com/office/drawing/2014/main" id="{B4A4D2C5-1461-4DC0-A7D7-219EE5E7D6B4}"/>
                      </a:ext>
                    </a:extLst>
                  </p:cNvPr>
                  <p:cNvSpPr>
                    <a:spLocks noChangeArrowheads="1"/>
                  </p:cNvSpPr>
                  <p:nvPr/>
                </p:nvSpPr>
                <p:spPr bwMode="ltGray">
                  <a:xfrm>
                    <a:off x="5223" y="299"/>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14" name="Group 15">
                  <a:extLst>
                    <a:ext uri="{FF2B5EF4-FFF2-40B4-BE49-F238E27FC236}">
                      <a16:creationId xmlns:a16="http://schemas.microsoft.com/office/drawing/2014/main" id="{A4988152-36B6-41B6-AF9E-1576611C1E99}"/>
                    </a:ext>
                  </a:extLst>
                </p:cNvPr>
                <p:cNvGrpSpPr>
                  <a:grpSpLocks/>
                </p:cNvGrpSpPr>
                <p:nvPr/>
              </p:nvGrpSpPr>
              <p:grpSpPr bwMode="auto">
                <a:xfrm>
                  <a:off x="4747" y="12"/>
                  <a:ext cx="462" cy="511"/>
                  <a:chOff x="4747" y="12"/>
                  <a:chExt cx="462" cy="511"/>
                </a:xfrm>
              </p:grpSpPr>
              <p:sp>
                <p:nvSpPr>
                  <p:cNvPr id="1168" name="Oval 16">
                    <a:extLst>
                      <a:ext uri="{FF2B5EF4-FFF2-40B4-BE49-F238E27FC236}">
                        <a16:creationId xmlns:a16="http://schemas.microsoft.com/office/drawing/2014/main" id="{5B75384E-A418-4FBA-B9EC-F5BA1F67049A}"/>
                      </a:ext>
                    </a:extLst>
                  </p:cNvPr>
                  <p:cNvSpPr>
                    <a:spLocks noChangeArrowheads="1"/>
                  </p:cNvSpPr>
                  <p:nvPr/>
                </p:nvSpPr>
                <p:spPr bwMode="ltGray">
                  <a:xfrm>
                    <a:off x="4960" y="12"/>
                    <a:ext cx="30"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9" name="Oval 17">
                    <a:extLst>
                      <a:ext uri="{FF2B5EF4-FFF2-40B4-BE49-F238E27FC236}">
                        <a16:creationId xmlns:a16="http://schemas.microsoft.com/office/drawing/2014/main" id="{25557946-B5AF-4C65-A14A-DAD03FF36679}"/>
                      </a:ext>
                    </a:extLst>
                  </p:cNvPr>
                  <p:cNvSpPr>
                    <a:spLocks noChangeArrowheads="1"/>
                  </p:cNvSpPr>
                  <p:nvPr/>
                </p:nvSpPr>
                <p:spPr bwMode="ltGray">
                  <a:xfrm>
                    <a:off x="4747"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0" name="Oval 18">
                    <a:extLst>
                      <a:ext uri="{FF2B5EF4-FFF2-40B4-BE49-F238E27FC236}">
                        <a16:creationId xmlns:a16="http://schemas.microsoft.com/office/drawing/2014/main" id="{6CC20EAD-6582-4A7C-9D97-A5BE1757C7C5}"/>
                      </a:ext>
                    </a:extLst>
                  </p:cNvPr>
                  <p:cNvSpPr>
                    <a:spLocks noChangeArrowheads="1"/>
                  </p:cNvSpPr>
                  <p:nvPr/>
                </p:nvSpPr>
                <p:spPr bwMode="ltGray">
                  <a:xfrm>
                    <a:off x="5009"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1" name="Oval 19">
                    <a:extLst>
                      <a:ext uri="{FF2B5EF4-FFF2-40B4-BE49-F238E27FC236}">
                        <a16:creationId xmlns:a16="http://schemas.microsoft.com/office/drawing/2014/main" id="{9C127E91-084D-4948-B70A-00F510BBD7AA}"/>
                      </a:ext>
                    </a:extLst>
                  </p:cNvPr>
                  <p:cNvSpPr>
                    <a:spLocks noChangeArrowheads="1"/>
                  </p:cNvSpPr>
                  <p:nvPr/>
                </p:nvSpPr>
                <p:spPr bwMode="ltGray">
                  <a:xfrm>
                    <a:off x="4960" y="299"/>
                    <a:ext cx="30"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15" name="Group 20">
                  <a:extLst>
                    <a:ext uri="{FF2B5EF4-FFF2-40B4-BE49-F238E27FC236}">
                      <a16:creationId xmlns:a16="http://schemas.microsoft.com/office/drawing/2014/main" id="{772DB9B6-1F11-4D6F-B459-08CEB3FE023D}"/>
                    </a:ext>
                  </a:extLst>
                </p:cNvPr>
                <p:cNvGrpSpPr>
                  <a:grpSpLocks/>
                </p:cNvGrpSpPr>
                <p:nvPr/>
              </p:nvGrpSpPr>
              <p:grpSpPr bwMode="auto">
                <a:xfrm>
                  <a:off x="4695" y="12"/>
                  <a:ext cx="31" cy="511"/>
                  <a:chOff x="4695" y="12"/>
                  <a:chExt cx="31" cy="511"/>
                </a:xfrm>
              </p:grpSpPr>
              <p:sp>
                <p:nvSpPr>
                  <p:cNvPr id="1166" name="Oval 21">
                    <a:extLst>
                      <a:ext uri="{FF2B5EF4-FFF2-40B4-BE49-F238E27FC236}">
                        <a16:creationId xmlns:a16="http://schemas.microsoft.com/office/drawing/2014/main" id="{FEDFEBA9-A9E1-41C5-A0E7-81DFF63F3EB7}"/>
                      </a:ext>
                    </a:extLst>
                  </p:cNvPr>
                  <p:cNvSpPr>
                    <a:spLocks noChangeArrowheads="1"/>
                  </p:cNvSpPr>
                  <p:nvPr/>
                </p:nvSpPr>
                <p:spPr bwMode="ltGray">
                  <a:xfrm>
                    <a:off x="4695"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7" name="Oval 22">
                    <a:extLst>
                      <a:ext uri="{FF2B5EF4-FFF2-40B4-BE49-F238E27FC236}">
                        <a16:creationId xmlns:a16="http://schemas.microsoft.com/office/drawing/2014/main" id="{B8AEEF85-4ACA-4900-8EB7-9C690A575E4D}"/>
                      </a:ext>
                    </a:extLst>
                  </p:cNvPr>
                  <p:cNvSpPr>
                    <a:spLocks noChangeArrowheads="1"/>
                  </p:cNvSpPr>
                  <p:nvPr/>
                </p:nvSpPr>
                <p:spPr bwMode="ltGray">
                  <a:xfrm>
                    <a:off x="4695"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16" name="Group 23">
                  <a:extLst>
                    <a:ext uri="{FF2B5EF4-FFF2-40B4-BE49-F238E27FC236}">
                      <a16:creationId xmlns:a16="http://schemas.microsoft.com/office/drawing/2014/main" id="{2A8F41CF-3281-4DCF-83FE-98A3CDBC341A}"/>
                    </a:ext>
                  </a:extLst>
                </p:cNvPr>
                <p:cNvGrpSpPr>
                  <a:grpSpLocks/>
                </p:cNvGrpSpPr>
                <p:nvPr/>
              </p:nvGrpSpPr>
              <p:grpSpPr bwMode="auto">
                <a:xfrm>
                  <a:off x="4220" y="12"/>
                  <a:ext cx="461" cy="511"/>
                  <a:chOff x="4220" y="12"/>
                  <a:chExt cx="461" cy="511"/>
                </a:xfrm>
              </p:grpSpPr>
              <p:sp>
                <p:nvSpPr>
                  <p:cNvPr id="1162" name="Oval 24">
                    <a:extLst>
                      <a:ext uri="{FF2B5EF4-FFF2-40B4-BE49-F238E27FC236}">
                        <a16:creationId xmlns:a16="http://schemas.microsoft.com/office/drawing/2014/main" id="{F14B353D-7E71-468D-B57C-CD36D085CC79}"/>
                      </a:ext>
                    </a:extLst>
                  </p:cNvPr>
                  <p:cNvSpPr>
                    <a:spLocks noChangeArrowheads="1"/>
                  </p:cNvSpPr>
                  <p:nvPr/>
                </p:nvSpPr>
                <p:spPr bwMode="ltGray">
                  <a:xfrm>
                    <a:off x="4432"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3" name="Oval 25">
                    <a:extLst>
                      <a:ext uri="{FF2B5EF4-FFF2-40B4-BE49-F238E27FC236}">
                        <a16:creationId xmlns:a16="http://schemas.microsoft.com/office/drawing/2014/main" id="{78888C90-F3A5-4D71-9411-284743DFAED5}"/>
                      </a:ext>
                    </a:extLst>
                  </p:cNvPr>
                  <p:cNvSpPr>
                    <a:spLocks noChangeArrowheads="1"/>
                  </p:cNvSpPr>
                  <p:nvPr/>
                </p:nvSpPr>
                <p:spPr bwMode="ltGray">
                  <a:xfrm>
                    <a:off x="4220"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4" name="Oval 26">
                    <a:extLst>
                      <a:ext uri="{FF2B5EF4-FFF2-40B4-BE49-F238E27FC236}">
                        <a16:creationId xmlns:a16="http://schemas.microsoft.com/office/drawing/2014/main" id="{400EB33B-C3AC-493E-87DD-1079D366C460}"/>
                      </a:ext>
                    </a:extLst>
                  </p:cNvPr>
                  <p:cNvSpPr>
                    <a:spLocks noChangeArrowheads="1"/>
                  </p:cNvSpPr>
                  <p:nvPr/>
                </p:nvSpPr>
                <p:spPr bwMode="ltGray">
                  <a:xfrm>
                    <a:off x="4482"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5" name="Oval 27">
                    <a:extLst>
                      <a:ext uri="{FF2B5EF4-FFF2-40B4-BE49-F238E27FC236}">
                        <a16:creationId xmlns:a16="http://schemas.microsoft.com/office/drawing/2014/main" id="{61F4545D-12D6-4B15-8B0D-C1DBCDB1F4C9}"/>
                      </a:ext>
                    </a:extLst>
                  </p:cNvPr>
                  <p:cNvSpPr>
                    <a:spLocks noChangeArrowheads="1"/>
                  </p:cNvSpPr>
                  <p:nvPr/>
                </p:nvSpPr>
                <p:spPr bwMode="ltGray">
                  <a:xfrm>
                    <a:off x="4432"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17" name="Group 28">
                  <a:extLst>
                    <a:ext uri="{FF2B5EF4-FFF2-40B4-BE49-F238E27FC236}">
                      <a16:creationId xmlns:a16="http://schemas.microsoft.com/office/drawing/2014/main" id="{17F8FD2B-FAD6-4A11-AC8A-A8FFF30D1639}"/>
                    </a:ext>
                  </a:extLst>
                </p:cNvPr>
                <p:cNvGrpSpPr>
                  <a:grpSpLocks/>
                </p:cNvGrpSpPr>
                <p:nvPr/>
              </p:nvGrpSpPr>
              <p:grpSpPr bwMode="auto">
                <a:xfrm>
                  <a:off x="4168" y="12"/>
                  <a:ext cx="31" cy="511"/>
                  <a:chOff x="4168" y="12"/>
                  <a:chExt cx="31" cy="511"/>
                </a:xfrm>
              </p:grpSpPr>
              <p:sp>
                <p:nvSpPr>
                  <p:cNvPr id="1160" name="Oval 29">
                    <a:extLst>
                      <a:ext uri="{FF2B5EF4-FFF2-40B4-BE49-F238E27FC236}">
                        <a16:creationId xmlns:a16="http://schemas.microsoft.com/office/drawing/2014/main" id="{2D8BBAA7-2960-46AF-83EB-26F804881453}"/>
                      </a:ext>
                    </a:extLst>
                  </p:cNvPr>
                  <p:cNvSpPr>
                    <a:spLocks noChangeArrowheads="1"/>
                  </p:cNvSpPr>
                  <p:nvPr/>
                </p:nvSpPr>
                <p:spPr bwMode="ltGray">
                  <a:xfrm>
                    <a:off x="4168"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1" name="Oval 30">
                    <a:extLst>
                      <a:ext uri="{FF2B5EF4-FFF2-40B4-BE49-F238E27FC236}">
                        <a16:creationId xmlns:a16="http://schemas.microsoft.com/office/drawing/2014/main" id="{230734CE-4770-44EC-A397-D297660DF7F7}"/>
                      </a:ext>
                    </a:extLst>
                  </p:cNvPr>
                  <p:cNvSpPr>
                    <a:spLocks noChangeArrowheads="1"/>
                  </p:cNvSpPr>
                  <p:nvPr/>
                </p:nvSpPr>
                <p:spPr bwMode="ltGray">
                  <a:xfrm>
                    <a:off x="4168"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18" name="Group 31">
                  <a:extLst>
                    <a:ext uri="{FF2B5EF4-FFF2-40B4-BE49-F238E27FC236}">
                      <a16:creationId xmlns:a16="http://schemas.microsoft.com/office/drawing/2014/main" id="{E1D06D41-8C8B-444C-97C1-F7DABEA7EE48}"/>
                    </a:ext>
                  </a:extLst>
                </p:cNvPr>
                <p:cNvGrpSpPr>
                  <a:grpSpLocks/>
                </p:cNvGrpSpPr>
                <p:nvPr/>
              </p:nvGrpSpPr>
              <p:grpSpPr bwMode="auto">
                <a:xfrm>
                  <a:off x="3692" y="12"/>
                  <a:ext cx="462" cy="511"/>
                  <a:chOff x="3692" y="12"/>
                  <a:chExt cx="462" cy="511"/>
                </a:xfrm>
              </p:grpSpPr>
              <p:sp>
                <p:nvSpPr>
                  <p:cNvPr id="1156" name="Oval 32">
                    <a:extLst>
                      <a:ext uri="{FF2B5EF4-FFF2-40B4-BE49-F238E27FC236}">
                        <a16:creationId xmlns:a16="http://schemas.microsoft.com/office/drawing/2014/main" id="{5048FAE6-43E1-418D-8BB5-D2F63B4C1F36}"/>
                      </a:ext>
                    </a:extLst>
                  </p:cNvPr>
                  <p:cNvSpPr>
                    <a:spLocks noChangeArrowheads="1"/>
                  </p:cNvSpPr>
                  <p:nvPr/>
                </p:nvSpPr>
                <p:spPr bwMode="ltGray">
                  <a:xfrm>
                    <a:off x="3905"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7" name="Oval 33">
                    <a:extLst>
                      <a:ext uri="{FF2B5EF4-FFF2-40B4-BE49-F238E27FC236}">
                        <a16:creationId xmlns:a16="http://schemas.microsoft.com/office/drawing/2014/main" id="{A25B240F-C0B0-4FEF-BB58-D8B7A8A0808E}"/>
                      </a:ext>
                    </a:extLst>
                  </p:cNvPr>
                  <p:cNvSpPr>
                    <a:spLocks noChangeArrowheads="1"/>
                  </p:cNvSpPr>
                  <p:nvPr/>
                </p:nvSpPr>
                <p:spPr bwMode="ltGray">
                  <a:xfrm>
                    <a:off x="3692"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8" name="Oval 34">
                    <a:extLst>
                      <a:ext uri="{FF2B5EF4-FFF2-40B4-BE49-F238E27FC236}">
                        <a16:creationId xmlns:a16="http://schemas.microsoft.com/office/drawing/2014/main" id="{A151D55D-19EE-4CA8-9974-EC811227BE2B}"/>
                      </a:ext>
                    </a:extLst>
                  </p:cNvPr>
                  <p:cNvSpPr>
                    <a:spLocks noChangeArrowheads="1"/>
                  </p:cNvSpPr>
                  <p:nvPr/>
                </p:nvSpPr>
                <p:spPr bwMode="ltGray">
                  <a:xfrm>
                    <a:off x="3954"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9" name="Oval 35">
                    <a:extLst>
                      <a:ext uri="{FF2B5EF4-FFF2-40B4-BE49-F238E27FC236}">
                        <a16:creationId xmlns:a16="http://schemas.microsoft.com/office/drawing/2014/main" id="{03ECD005-C10F-488A-8802-4FB0BE82E1B8}"/>
                      </a:ext>
                    </a:extLst>
                  </p:cNvPr>
                  <p:cNvSpPr>
                    <a:spLocks noChangeArrowheads="1"/>
                  </p:cNvSpPr>
                  <p:nvPr/>
                </p:nvSpPr>
                <p:spPr bwMode="ltGray">
                  <a:xfrm>
                    <a:off x="3905"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19" name="Group 36">
                  <a:extLst>
                    <a:ext uri="{FF2B5EF4-FFF2-40B4-BE49-F238E27FC236}">
                      <a16:creationId xmlns:a16="http://schemas.microsoft.com/office/drawing/2014/main" id="{8CEF668D-8050-4F16-AF5C-BB05BBE645FE}"/>
                    </a:ext>
                  </a:extLst>
                </p:cNvPr>
                <p:cNvGrpSpPr>
                  <a:grpSpLocks/>
                </p:cNvGrpSpPr>
                <p:nvPr/>
              </p:nvGrpSpPr>
              <p:grpSpPr bwMode="auto">
                <a:xfrm>
                  <a:off x="3641" y="12"/>
                  <a:ext cx="31" cy="511"/>
                  <a:chOff x="3641" y="12"/>
                  <a:chExt cx="31" cy="511"/>
                </a:xfrm>
              </p:grpSpPr>
              <p:sp>
                <p:nvSpPr>
                  <p:cNvPr id="1154" name="Oval 37">
                    <a:extLst>
                      <a:ext uri="{FF2B5EF4-FFF2-40B4-BE49-F238E27FC236}">
                        <a16:creationId xmlns:a16="http://schemas.microsoft.com/office/drawing/2014/main" id="{F24BDFCC-1352-41DB-93EA-42D6DB88176D}"/>
                      </a:ext>
                    </a:extLst>
                  </p:cNvPr>
                  <p:cNvSpPr>
                    <a:spLocks noChangeArrowheads="1"/>
                  </p:cNvSpPr>
                  <p:nvPr/>
                </p:nvSpPr>
                <p:spPr bwMode="ltGray">
                  <a:xfrm>
                    <a:off x="3641"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5" name="Oval 38">
                    <a:extLst>
                      <a:ext uri="{FF2B5EF4-FFF2-40B4-BE49-F238E27FC236}">
                        <a16:creationId xmlns:a16="http://schemas.microsoft.com/office/drawing/2014/main" id="{6377B66D-1AC6-4244-8FBD-3C932964CAC7}"/>
                      </a:ext>
                    </a:extLst>
                  </p:cNvPr>
                  <p:cNvSpPr>
                    <a:spLocks noChangeArrowheads="1"/>
                  </p:cNvSpPr>
                  <p:nvPr/>
                </p:nvSpPr>
                <p:spPr bwMode="ltGray">
                  <a:xfrm>
                    <a:off x="3641"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0" name="Group 39">
                  <a:extLst>
                    <a:ext uri="{FF2B5EF4-FFF2-40B4-BE49-F238E27FC236}">
                      <a16:creationId xmlns:a16="http://schemas.microsoft.com/office/drawing/2014/main" id="{F299E96F-6E94-45F8-AF7A-12226591D3A8}"/>
                    </a:ext>
                  </a:extLst>
                </p:cNvPr>
                <p:cNvGrpSpPr>
                  <a:grpSpLocks/>
                </p:cNvGrpSpPr>
                <p:nvPr/>
              </p:nvGrpSpPr>
              <p:grpSpPr bwMode="auto">
                <a:xfrm>
                  <a:off x="3165" y="12"/>
                  <a:ext cx="461" cy="511"/>
                  <a:chOff x="3165" y="12"/>
                  <a:chExt cx="461" cy="511"/>
                </a:xfrm>
              </p:grpSpPr>
              <p:sp>
                <p:nvSpPr>
                  <p:cNvPr id="1150" name="Oval 40">
                    <a:extLst>
                      <a:ext uri="{FF2B5EF4-FFF2-40B4-BE49-F238E27FC236}">
                        <a16:creationId xmlns:a16="http://schemas.microsoft.com/office/drawing/2014/main" id="{AC919296-E27B-4FDC-A441-4D226A6B50F3}"/>
                      </a:ext>
                    </a:extLst>
                  </p:cNvPr>
                  <p:cNvSpPr>
                    <a:spLocks noChangeArrowheads="1"/>
                  </p:cNvSpPr>
                  <p:nvPr/>
                </p:nvSpPr>
                <p:spPr bwMode="ltGray">
                  <a:xfrm>
                    <a:off x="3377" y="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1" name="Oval 41">
                    <a:extLst>
                      <a:ext uri="{FF2B5EF4-FFF2-40B4-BE49-F238E27FC236}">
                        <a16:creationId xmlns:a16="http://schemas.microsoft.com/office/drawing/2014/main" id="{2779D27E-12C5-4647-9EAF-C2C535114361}"/>
                      </a:ext>
                    </a:extLst>
                  </p:cNvPr>
                  <p:cNvSpPr>
                    <a:spLocks noChangeArrowheads="1"/>
                  </p:cNvSpPr>
                  <p:nvPr/>
                </p:nvSpPr>
                <p:spPr bwMode="ltGray">
                  <a:xfrm>
                    <a:off x="3165"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2" name="Oval 42">
                    <a:extLst>
                      <a:ext uri="{FF2B5EF4-FFF2-40B4-BE49-F238E27FC236}">
                        <a16:creationId xmlns:a16="http://schemas.microsoft.com/office/drawing/2014/main" id="{F7B0518A-B7AE-42C5-BF98-20C04EB54D69}"/>
                      </a:ext>
                    </a:extLst>
                  </p:cNvPr>
                  <p:cNvSpPr>
                    <a:spLocks noChangeArrowheads="1"/>
                  </p:cNvSpPr>
                  <p:nvPr/>
                </p:nvSpPr>
                <p:spPr bwMode="ltGray">
                  <a:xfrm>
                    <a:off x="3427"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3" name="Oval 43">
                    <a:extLst>
                      <a:ext uri="{FF2B5EF4-FFF2-40B4-BE49-F238E27FC236}">
                        <a16:creationId xmlns:a16="http://schemas.microsoft.com/office/drawing/2014/main" id="{40729C0D-2BDB-474F-BFD1-9C0DEB9437C6}"/>
                      </a:ext>
                    </a:extLst>
                  </p:cNvPr>
                  <p:cNvSpPr>
                    <a:spLocks noChangeArrowheads="1"/>
                  </p:cNvSpPr>
                  <p:nvPr/>
                </p:nvSpPr>
                <p:spPr bwMode="ltGray">
                  <a:xfrm>
                    <a:off x="3377" y="299"/>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1" name="Group 44">
                  <a:extLst>
                    <a:ext uri="{FF2B5EF4-FFF2-40B4-BE49-F238E27FC236}">
                      <a16:creationId xmlns:a16="http://schemas.microsoft.com/office/drawing/2014/main" id="{9456A2BD-25BC-44FD-BD0A-CA5FF1ACFB50}"/>
                    </a:ext>
                  </a:extLst>
                </p:cNvPr>
                <p:cNvGrpSpPr>
                  <a:grpSpLocks/>
                </p:cNvGrpSpPr>
                <p:nvPr/>
              </p:nvGrpSpPr>
              <p:grpSpPr bwMode="auto">
                <a:xfrm>
                  <a:off x="3114" y="12"/>
                  <a:ext cx="31" cy="511"/>
                  <a:chOff x="3114" y="12"/>
                  <a:chExt cx="31" cy="511"/>
                </a:xfrm>
              </p:grpSpPr>
              <p:sp>
                <p:nvSpPr>
                  <p:cNvPr id="1148" name="Oval 45">
                    <a:extLst>
                      <a:ext uri="{FF2B5EF4-FFF2-40B4-BE49-F238E27FC236}">
                        <a16:creationId xmlns:a16="http://schemas.microsoft.com/office/drawing/2014/main" id="{10697A2E-B1D7-4374-A911-7973057A5F1A}"/>
                      </a:ext>
                    </a:extLst>
                  </p:cNvPr>
                  <p:cNvSpPr>
                    <a:spLocks noChangeArrowheads="1"/>
                  </p:cNvSpPr>
                  <p:nvPr/>
                </p:nvSpPr>
                <p:spPr bwMode="ltGray">
                  <a:xfrm>
                    <a:off x="3114"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9" name="Oval 46">
                    <a:extLst>
                      <a:ext uri="{FF2B5EF4-FFF2-40B4-BE49-F238E27FC236}">
                        <a16:creationId xmlns:a16="http://schemas.microsoft.com/office/drawing/2014/main" id="{D58D64BC-F61F-4971-9143-08602A5F9DE9}"/>
                      </a:ext>
                    </a:extLst>
                  </p:cNvPr>
                  <p:cNvSpPr>
                    <a:spLocks noChangeArrowheads="1"/>
                  </p:cNvSpPr>
                  <p:nvPr/>
                </p:nvSpPr>
                <p:spPr bwMode="ltGray">
                  <a:xfrm>
                    <a:off x="3114"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2" name="Group 47">
                  <a:extLst>
                    <a:ext uri="{FF2B5EF4-FFF2-40B4-BE49-F238E27FC236}">
                      <a16:creationId xmlns:a16="http://schemas.microsoft.com/office/drawing/2014/main" id="{97ED33C9-DC9E-457E-B528-F4F91DD20FED}"/>
                    </a:ext>
                  </a:extLst>
                </p:cNvPr>
                <p:cNvGrpSpPr>
                  <a:grpSpLocks/>
                </p:cNvGrpSpPr>
                <p:nvPr/>
              </p:nvGrpSpPr>
              <p:grpSpPr bwMode="auto">
                <a:xfrm>
                  <a:off x="2637" y="12"/>
                  <a:ext cx="462" cy="511"/>
                  <a:chOff x="2637" y="12"/>
                  <a:chExt cx="462" cy="511"/>
                </a:xfrm>
              </p:grpSpPr>
              <p:sp>
                <p:nvSpPr>
                  <p:cNvPr id="1144" name="Oval 48">
                    <a:extLst>
                      <a:ext uri="{FF2B5EF4-FFF2-40B4-BE49-F238E27FC236}">
                        <a16:creationId xmlns:a16="http://schemas.microsoft.com/office/drawing/2014/main" id="{1BA0A166-0287-46BC-94DA-C8160AA5E4AD}"/>
                      </a:ext>
                    </a:extLst>
                  </p:cNvPr>
                  <p:cNvSpPr>
                    <a:spLocks noChangeArrowheads="1"/>
                  </p:cNvSpPr>
                  <p:nvPr/>
                </p:nvSpPr>
                <p:spPr bwMode="ltGray">
                  <a:xfrm>
                    <a:off x="2850" y="12"/>
                    <a:ext cx="30"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5" name="Oval 49">
                    <a:extLst>
                      <a:ext uri="{FF2B5EF4-FFF2-40B4-BE49-F238E27FC236}">
                        <a16:creationId xmlns:a16="http://schemas.microsoft.com/office/drawing/2014/main" id="{8DC71DE5-2547-4995-AC46-4C03CFB5E7B4}"/>
                      </a:ext>
                    </a:extLst>
                  </p:cNvPr>
                  <p:cNvSpPr>
                    <a:spLocks noChangeArrowheads="1"/>
                  </p:cNvSpPr>
                  <p:nvPr/>
                </p:nvSpPr>
                <p:spPr bwMode="ltGray">
                  <a:xfrm>
                    <a:off x="2637"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6" name="Oval 50">
                    <a:extLst>
                      <a:ext uri="{FF2B5EF4-FFF2-40B4-BE49-F238E27FC236}">
                        <a16:creationId xmlns:a16="http://schemas.microsoft.com/office/drawing/2014/main" id="{5A0451A8-4359-48B6-9964-0249B80E25EF}"/>
                      </a:ext>
                    </a:extLst>
                  </p:cNvPr>
                  <p:cNvSpPr>
                    <a:spLocks noChangeArrowheads="1"/>
                  </p:cNvSpPr>
                  <p:nvPr/>
                </p:nvSpPr>
                <p:spPr bwMode="ltGray">
                  <a:xfrm>
                    <a:off x="2899"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7" name="Oval 51">
                    <a:extLst>
                      <a:ext uri="{FF2B5EF4-FFF2-40B4-BE49-F238E27FC236}">
                        <a16:creationId xmlns:a16="http://schemas.microsoft.com/office/drawing/2014/main" id="{08F2EFD5-2FE9-4079-8811-29D21B31334E}"/>
                      </a:ext>
                    </a:extLst>
                  </p:cNvPr>
                  <p:cNvSpPr>
                    <a:spLocks noChangeArrowheads="1"/>
                  </p:cNvSpPr>
                  <p:nvPr/>
                </p:nvSpPr>
                <p:spPr bwMode="ltGray">
                  <a:xfrm>
                    <a:off x="2850" y="299"/>
                    <a:ext cx="30"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3" name="Group 52">
                  <a:extLst>
                    <a:ext uri="{FF2B5EF4-FFF2-40B4-BE49-F238E27FC236}">
                      <a16:creationId xmlns:a16="http://schemas.microsoft.com/office/drawing/2014/main" id="{D601F716-687E-4193-92FF-19CA3C4FFA63}"/>
                    </a:ext>
                  </a:extLst>
                </p:cNvPr>
                <p:cNvGrpSpPr>
                  <a:grpSpLocks/>
                </p:cNvGrpSpPr>
                <p:nvPr/>
              </p:nvGrpSpPr>
              <p:grpSpPr bwMode="auto">
                <a:xfrm>
                  <a:off x="2586" y="12"/>
                  <a:ext cx="31" cy="511"/>
                  <a:chOff x="2586" y="12"/>
                  <a:chExt cx="31" cy="511"/>
                </a:xfrm>
              </p:grpSpPr>
              <p:sp>
                <p:nvSpPr>
                  <p:cNvPr id="1142" name="Oval 53">
                    <a:extLst>
                      <a:ext uri="{FF2B5EF4-FFF2-40B4-BE49-F238E27FC236}">
                        <a16:creationId xmlns:a16="http://schemas.microsoft.com/office/drawing/2014/main" id="{0BAC7D6F-8DC6-4EA2-BA34-8843F094CE5C}"/>
                      </a:ext>
                    </a:extLst>
                  </p:cNvPr>
                  <p:cNvSpPr>
                    <a:spLocks noChangeArrowheads="1"/>
                  </p:cNvSpPr>
                  <p:nvPr/>
                </p:nvSpPr>
                <p:spPr bwMode="ltGray">
                  <a:xfrm>
                    <a:off x="2586"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3" name="Oval 54">
                    <a:extLst>
                      <a:ext uri="{FF2B5EF4-FFF2-40B4-BE49-F238E27FC236}">
                        <a16:creationId xmlns:a16="http://schemas.microsoft.com/office/drawing/2014/main" id="{07FC2201-52E9-48A8-9A11-AE970CDCC937}"/>
                      </a:ext>
                    </a:extLst>
                  </p:cNvPr>
                  <p:cNvSpPr>
                    <a:spLocks noChangeArrowheads="1"/>
                  </p:cNvSpPr>
                  <p:nvPr/>
                </p:nvSpPr>
                <p:spPr bwMode="ltGray">
                  <a:xfrm>
                    <a:off x="2586"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4" name="Group 55">
                  <a:extLst>
                    <a:ext uri="{FF2B5EF4-FFF2-40B4-BE49-F238E27FC236}">
                      <a16:creationId xmlns:a16="http://schemas.microsoft.com/office/drawing/2014/main" id="{EE41B8AC-A721-48DC-A67C-2BBD49635EEA}"/>
                    </a:ext>
                  </a:extLst>
                </p:cNvPr>
                <p:cNvGrpSpPr>
                  <a:grpSpLocks/>
                </p:cNvGrpSpPr>
                <p:nvPr/>
              </p:nvGrpSpPr>
              <p:grpSpPr bwMode="auto">
                <a:xfrm>
                  <a:off x="2110" y="12"/>
                  <a:ext cx="461" cy="511"/>
                  <a:chOff x="2110" y="12"/>
                  <a:chExt cx="461" cy="511"/>
                </a:xfrm>
              </p:grpSpPr>
              <p:sp>
                <p:nvSpPr>
                  <p:cNvPr id="1138" name="Oval 56">
                    <a:extLst>
                      <a:ext uri="{FF2B5EF4-FFF2-40B4-BE49-F238E27FC236}">
                        <a16:creationId xmlns:a16="http://schemas.microsoft.com/office/drawing/2014/main" id="{0D06702E-DFA9-463A-8FCD-AC01C5A7D075}"/>
                      </a:ext>
                    </a:extLst>
                  </p:cNvPr>
                  <p:cNvSpPr>
                    <a:spLocks noChangeArrowheads="1"/>
                  </p:cNvSpPr>
                  <p:nvPr/>
                </p:nvSpPr>
                <p:spPr bwMode="ltGray">
                  <a:xfrm>
                    <a:off x="2322"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9" name="Oval 57">
                    <a:extLst>
                      <a:ext uri="{FF2B5EF4-FFF2-40B4-BE49-F238E27FC236}">
                        <a16:creationId xmlns:a16="http://schemas.microsoft.com/office/drawing/2014/main" id="{5DF085C9-1290-4831-BD9E-323A33B227ED}"/>
                      </a:ext>
                    </a:extLst>
                  </p:cNvPr>
                  <p:cNvSpPr>
                    <a:spLocks noChangeArrowheads="1"/>
                  </p:cNvSpPr>
                  <p:nvPr/>
                </p:nvSpPr>
                <p:spPr bwMode="ltGray">
                  <a:xfrm>
                    <a:off x="2110"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0" name="Oval 58">
                    <a:extLst>
                      <a:ext uri="{FF2B5EF4-FFF2-40B4-BE49-F238E27FC236}">
                        <a16:creationId xmlns:a16="http://schemas.microsoft.com/office/drawing/2014/main" id="{CE449409-B185-4FA2-8490-7740AFF2B21C}"/>
                      </a:ext>
                    </a:extLst>
                  </p:cNvPr>
                  <p:cNvSpPr>
                    <a:spLocks noChangeArrowheads="1"/>
                  </p:cNvSpPr>
                  <p:nvPr/>
                </p:nvSpPr>
                <p:spPr bwMode="ltGray">
                  <a:xfrm>
                    <a:off x="2372"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1" name="Oval 59">
                    <a:extLst>
                      <a:ext uri="{FF2B5EF4-FFF2-40B4-BE49-F238E27FC236}">
                        <a16:creationId xmlns:a16="http://schemas.microsoft.com/office/drawing/2014/main" id="{7D399BC9-B3F6-416D-B1AF-9CE99B32878E}"/>
                      </a:ext>
                    </a:extLst>
                  </p:cNvPr>
                  <p:cNvSpPr>
                    <a:spLocks noChangeArrowheads="1"/>
                  </p:cNvSpPr>
                  <p:nvPr/>
                </p:nvSpPr>
                <p:spPr bwMode="ltGray">
                  <a:xfrm>
                    <a:off x="2322"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5" name="Group 60">
                  <a:extLst>
                    <a:ext uri="{FF2B5EF4-FFF2-40B4-BE49-F238E27FC236}">
                      <a16:creationId xmlns:a16="http://schemas.microsoft.com/office/drawing/2014/main" id="{3FF7F53D-B21C-4523-A677-65CC5E599B8D}"/>
                    </a:ext>
                  </a:extLst>
                </p:cNvPr>
                <p:cNvGrpSpPr>
                  <a:grpSpLocks/>
                </p:cNvGrpSpPr>
                <p:nvPr/>
              </p:nvGrpSpPr>
              <p:grpSpPr bwMode="auto">
                <a:xfrm>
                  <a:off x="2059" y="12"/>
                  <a:ext cx="31" cy="511"/>
                  <a:chOff x="2059" y="12"/>
                  <a:chExt cx="31" cy="511"/>
                </a:xfrm>
              </p:grpSpPr>
              <p:sp>
                <p:nvSpPr>
                  <p:cNvPr id="1136" name="Oval 61">
                    <a:extLst>
                      <a:ext uri="{FF2B5EF4-FFF2-40B4-BE49-F238E27FC236}">
                        <a16:creationId xmlns:a16="http://schemas.microsoft.com/office/drawing/2014/main" id="{DB0BDE2C-79A7-4493-9756-BE78489C0F2D}"/>
                      </a:ext>
                    </a:extLst>
                  </p:cNvPr>
                  <p:cNvSpPr>
                    <a:spLocks noChangeArrowheads="1"/>
                  </p:cNvSpPr>
                  <p:nvPr/>
                </p:nvSpPr>
                <p:spPr bwMode="ltGray">
                  <a:xfrm>
                    <a:off x="2059"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7" name="Oval 62">
                    <a:extLst>
                      <a:ext uri="{FF2B5EF4-FFF2-40B4-BE49-F238E27FC236}">
                        <a16:creationId xmlns:a16="http://schemas.microsoft.com/office/drawing/2014/main" id="{3E61B547-D841-45DE-A406-C3CF6F8BD4CC}"/>
                      </a:ext>
                    </a:extLst>
                  </p:cNvPr>
                  <p:cNvSpPr>
                    <a:spLocks noChangeArrowheads="1"/>
                  </p:cNvSpPr>
                  <p:nvPr/>
                </p:nvSpPr>
                <p:spPr bwMode="ltGray">
                  <a:xfrm>
                    <a:off x="2059"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6" name="Group 63">
                  <a:extLst>
                    <a:ext uri="{FF2B5EF4-FFF2-40B4-BE49-F238E27FC236}">
                      <a16:creationId xmlns:a16="http://schemas.microsoft.com/office/drawing/2014/main" id="{157C9C3F-83BC-4B51-B3A9-DE32C2F1A534}"/>
                    </a:ext>
                  </a:extLst>
                </p:cNvPr>
                <p:cNvGrpSpPr>
                  <a:grpSpLocks/>
                </p:cNvGrpSpPr>
                <p:nvPr/>
              </p:nvGrpSpPr>
              <p:grpSpPr bwMode="auto">
                <a:xfrm>
                  <a:off x="1582" y="12"/>
                  <a:ext cx="462" cy="511"/>
                  <a:chOff x="1582" y="12"/>
                  <a:chExt cx="462" cy="511"/>
                </a:xfrm>
              </p:grpSpPr>
              <p:sp>
                <p:nvSpPr>
                  <p:cNvPr id="1132" name="Oval 64">
                    <a:extLst>
                      <a:ext uri="{FF2B5EF4-FFF2-40B4-BE49-F238E27FC236}">
                        <a16:creationId xmlns:a16="http://schemas.microsoft.com/office/drawing/2014/main" id="{74C21EAE-D042-40C7-BA5B-BE5B7CFA19AC}"/>
                      </a:ext>
                    </a:extLst>
                  </p:cNvPr>
                  <p:cNvSpPr>
                    <a:spLocks noChangeArrowheads="1"/>
                  </p:cNvSpPr>
                  <p:nvPr/>
                </p:nvSpPr>
                <p:spPr bwMode="ltGray">
                  <a:xfrm>
                    <a:off x="1795"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3" name="Oval 65">
                    <a:extLst>
                      <a:ext uri="{FF2B5EF4-FFF2-40B4-BE49-F238E27FC236}">
                        <a16:creationId xmlns:a16="http://schemas.microsoft.com/office/drawing/2014/main" id="{E9070D0F-AFBC-4B9B-8904-D7643D308273}"/>
                      </a:ext>
                    </a:extLst>
                  </p:cNvPr>
                  <p:cNvSpPr>
                    <a:spLocks noChangeArrowheads="1"/>
                  </p:cNvSpPr>
                  <p:nvPr/>
                </p:nvSpPr>
                <p:spPr bwMode="ltGray">
                  <a:xfrm>
                    <a:off x="1582"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4" name="Oval 66">
                    <a:extLst>
                      <a:ext uri="{FF2B5EF4-FFF2-40B4-BE49-F238E27FC236}">
                        <a16:creationId xmlns:a16="http://schemas.microsoft.com/office/drawing/2014/main" id="{3E9FA70B-E94B-4C64-9E9F-3E534BD97693}"/>
                      </a:ext>
                    </a:extLst>
                  </p:cNvPr>
                  <p:cNvSpPr>
                    <a:spLocks noChangeArrowheads="1"/>
                  </p:cNvSpPr>
                  <p:nvPr/>
                </p:nvSpPr>
                <p:spPr bwMode="ltGray">
                  <a:xfrm>
                    <a:off x="1844"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5" name="Oval 67">
                    <a:extLst>
                      <a:ext uri="{FF2B5EF4-FFF2-40B4-BE49-F238E27FC236}">
                        <a16:creationId xmlns:a16="http://schemas.microsoft.com/office/drawing/2014/main" id="{FE6F5BAF-1D77-423F-A605-8889280D9D11}"/>
                      </a:ext>
                    </a:extLst>
                  </p:cNvPr>
                  <p:cNvSpPr>
                    <a:spLocks noChangeArrowheads="1"/>
                  </p:cNvSpPr>
                  <p:nvPr/>
                </p:nvSpPr>
                <p:spPr bwMode="ltGray">
                  <a:xfrm>
                    <a:off x="1795"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7" name="Group 68">
                  <a:extLst>
                    <a:ext uri="{FF2B5EF4-FFF2-40B4-BE49-F238E27FC236}">
                      <a16:creationId xmlns:a16="http://schemas.microsoft.com/office/drawing/2014/main" id="{E8A59A99-F783-4F08-9CB5-EDF4D8CE3F77}"/>
                    </a:ext>
                  </a:extLst>
                </p:cNvPr>
                <p:cNvGrpSpPr>
                  <a:grpSpLocks/>
                </p:cNvGrpSpPr>
                <p:nvPr/>
              </p:nvGrpSpPr>
              <p:grpSpPr bwMode="auto">
                <a:xfrm>
                  <a:off x="1532" y="12"/>
                  <a:ext cx="31" cy="511"/>
                  <a:chOff x="1532" y="12"/>
                  <a:chExt cx="31" cy="511"/>
                </a:xfrm>
              </p:grpSpPr>
              <p:sp>
                <p:nvSpPr>
                  <p:cNvPr id="1130" name="Oval 69">
                    <a:extLst>
                      <a:ext uri="{FF2B5EF4-FFF2-40B4-BE49-F238E27FC236}">
                        <a16:creationId xmlns:a16="http://schemas.microsoft.com/office/drawing/2014/main" id="{3F21F876-0CFF-48AD-9CFE-F4FBC8CB01D8}"/>
                      </a:ext>
                    </a:extLst>
                  </p:cNvPr>
                  <p:cNvSpPr>
                    <a:spLocks noChangeArrowheads="1"/>
                  </p:cNvSpPr>
                  <p:nvPr/>
                </p:nvSpPr>
                <p:spPr bwMode="ltGray">
                  <a:xfrm>
                    <a:off x="1532"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1" name="Oval 70">
                    <a:extLst>
                      <a:ext uri="{FF2B5EF4-FFF2-40B4-BE49-F238E27FC236}">
                        <a16:creationId xmlns:a16="http://schemas.microsoft.com/office/drawing/2014/main" id="{19E6709A-6C0E-493B-9131-7EA0A0056FBB}"/>
                      </a:ext>
                    </a:extLst>
                  </p:cNvPr>
                  <p:cNvSpPr>
                    <a:spLocks noChangeArrowheads="1"/>
                  </p:cNvSpPr>
                  <p:nvPr/>
                </p:nvSpPr>
                <p:spPr bwMode="ltGray">
                  <a:xfrm>
                    <a:off x="1532"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8" name="Group 71">
                  <a:extLst>
                    <a:ext uri="{FF2B5EF4-FFF2-40B4-BE49-F238E27FC236}">
                      <a16:creationId xmlns:a16="http://schemas.microsoft.com/office/drawing/2014/main" id="{4F11271D-AF6C-48CF-B46A-C6A3FDBDA4AE}"/>
                    </a:ext>
                  </a:extLst>
                </p:cNvPr>
                <p:cNvGrpSpPr>
                  <a:grpSpLocks/>
                </p:cNvGrpSpPr>
                <p:nvPr/>
              </p:nvGrpSpPr>
              <p:grpSpPr bwMode="auto">
                <a:xfrm>
                  <a:off x="1055" y="12"/>
                  <a:ext cx="461" cy="511"/>
                  <a:chOff x="1055" y="12"/>
                  <a:chExt cx="461" cy="511"/>
                </a:xfrm>
              </p:grpSpPr>
              <p:sp>
                <p:nvSpPr>
                  <p:cNvPr id="1126" name="Oval 72">
                    <a:extLst>
                      <a:ext uri="{FF2B5EF4-FFF2-40B4-BE49-F238E27FC236}">
                        <a16:creationId xmlns:a16="http://schemas.microsoft.com/office/drawing/2014/main" id="{69486DCB-52F9-4BFE-B609-F45361287401}"/>
                      </a:ext>
                    </a:extLst>
                  </p:cNvPr>
                  <p:cNvSpPr>
                    <a:spLocks noChangeArrowheads="1"/>
                  </p:cNvSpPr>
                  <p:nvPr/>
                </p:nvSpPr>
                <p:spPr bwMode="ltGray">
                  <a:xfrm>
                    <a:off x="1268"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7" name="Oval 73">
                    <a:extLst>
                      <a:ext uri="{FF2B5EF4-FFF2-40B4-BE49-F238E27FC236}">
                        <a16:creationId xmlns:a16="http://schemas.microsoft.com/office/drawing/2014/main" id="{49FB886E-3FB5-444A-930A-A81FCACDD038}"/>
                      </a:ext>
                    </a:extLst>
                  </p:cNvPr>
                  <p:cNvSpPr>
                    <a:spLocks noChangeArrowheads="1"/>
                  </p:cNvSpPr>
                  <p:nvPr/>
                </p:nvSpPr>
                <p:spPr bwMode="ltGray">
                  <a:xfrm>
                    <a:off x="1055"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8" name="Oval 74">
                    <a:extLst>
                      <a:ext uri="{FF2B5EF4-FFF2-40B4-BE49-F238E27FC236}">
                        <a16:creationId xmlns:a16="http://schemas.microsoft.com/office/drawing/2014/main" id="{B54DA7B4-6A4B-45B8-8C6E-6269DAFDC0FB}"/>
                      </a:ext>
                    </a:extLst>
                  </p:cNvPr>
                  <p:cNvSpPr>
                    <a:spLocks noChangeArrowheads="1"/>
                  </p:cNvSpPr>
                  <p:nvPr/>
                </p:nvSpPr>
                <p:spPr bwMode="ltGray">
                  <a:xfrm>
                    <a:off x="1317"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9" name="Oval 75">
                    <a:extLst>
                      <a:ext uri="{FF2B5EF4-FFF2-40B4-BE49-F238E27FC236}">
                        <a16:creationId xmlns:a16="http://schemas.microsoft.com/office/drawing/2014/main" id="{67CEAA80-4E51-4C8C-B72C-979C870C70CE}"/>
                      </a:ext>
                    </a:extLst>
                  </p:cNvPr>
                  <p:cNvSpPr>
                    <a:spLocks noChangeArrowheads="1"/>
                  </p:cNvSpPr>
                  <p:nvPr/>
                </p:nvSpPr>
                <p:spPr bwMode="ltGray">
                  <a:xfrm>
                    <a:off x="1268"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9" name="Group 76">
                  <a:extLst>
                    <a:ext uri="{FF2B5EF4-FFF2-40B4-BE49-F238E27FC236}">
                      <a16:creationId xmlns:a16="http://schemas.microsoft.com/office/drawing/2014/main" id="{E8DD70AC-4FDA-49CD-9DCB-8FA4EDDF2337}"/>
                    </a:ext>
                  </a:extLst>
                </p:cNvPr>
                <p:cNvGrpSpPr>
                  <a:grpSpLocks/>
                </p:cNvGrpSpPr>
                <p:nvPr/>
              </p:nvGrpSpPr>
              <p:grpSpPr bwMode="auto">
                <a:xfrm>
                  <a:off x="1004" y="12"/>
                  <a:ext cx="32" cy="511"/>
                  <a:chOff x="1004" y="12"/>
                  <a:chExt cx="32" cy="511"/>
                </a:xfrm>
              </p:grpSpPr>
              <p:sp>
                <p:nvSpPr>
                  <p:cNvPr id="1124" name="Oval 77">
                    <a:extLst>
                      <a:ext uri="{FF2B5EF4-FFF2-40B4-BE49-F238E27FC236}">
                        <a16:creationId xmlns:a16="http://schemas.microsoft.com/office/drawing/2014/main" id="{34C283F0-876F-4699-83E5-F1528E4649AF}"/>
                      </a:ext>
                    </a:extLst>
                  </p:cNvPr>
                  <p:cNvSpPr>
                    <a:spLocks noChangeArrowheads="1"/>
                  </p:cNvSpPr>
                  <p:nvPr/>
                </p:nvSpPr>
                <p:spPr bwMode="ltGray">
                  <a:xfrm>
                    <a:off x="1004" y="299"/>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5" name="Oval 78">
                    <a:extLst>
                      <a:ext uri="{FF2B5EF4-FFF2-40B4-BE49-F238E27FC236}">
                        <a16:creationId xmlns:a16="http://schemas.microsoft.com/office/drawing/2014/main" id="{98D91692-431D-4673-B0A4-4752DEF8A147}"/>
                      </a:ext>
                    </a:extLst>
                  </p:cNvPr>
                  <p:cNvSpPr>
                    <a:spLocks noChangeArrowheads="1"/>
                  </p:cNvSpPr>
                  <p:nvPr/>
                </p:nvSpPr>
                <p:spPr bwMode="ltGray">
                  <a:xfrm>
                    <a:off x="1004" y="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0" name="Group 79">
                  <a:extLst>
                    <a:ext uri="{FF2B5EF4-FFF2-40B4-BE49-F238E27FC236}">
                      <a16:creationId xmlns:a16="http://schemas.microsoft.com/office/drawing/2014/main" id="{DBED6AB6-C750-4DFB-8755-F64DC4317198}"/>
                    </a:ext>
                  </a:extLst>
                </p:cNvPr>
                <p:cNvGrpSpPr>
                  <a:grpSpLocks/>
                </p:cNvGrpSpPr>
                <p:nvPr/>
              </p:nvGrpSpPr>
              <p:grpSpPr bwMode="auto">
                <a:xfrm>
                  <a:off x="527" y="12"/>
                  <a:ext cx="462" cy="511"/>
                  <a:chOff x="527" y="12"/>
                  <a:chExt cx="462" cy="511"/>
                </a:xfrm>
              </p:grpSpPr>
              <p:sp>
                <p:nvSpPr>
                  <p:cNvPr id="1120" name="Oval 80">
                    <a:extLst>
                      <a:ext uri="{FF2B5EF4-FFF2-40B4-BE49-F238E27FC236}">
                        <a16:creationId xmlns:a16="http://schemas.microsoft.com/office/drawing/2014/main" id="{E5939B26-DAEB-4803-8E57-A4BF26977F9C}"/>
                      </a:ext>
                    </a:extLst>
                  </p:cNvPr>
                  <p:cNvSpPr>
                    <a:spLocks noChangeArrowheads="1"/>
                  </p:cNvSpPr>
                  <p:nvPr/>
                </p:nvSpPr>
                <p:spPr bwMode="ltGray">
                  <a:xfrm>
                    <a:off x="740"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1" name="Oval 81">
                    <a:extLst>
                      <a:ext uri="{FF2B5EF4-FFF2-40B4-BE49-F238E27FC236}">
                        <a16:creationId xmlns:a16="http://schemas.microsoft.com/office/drawing/2014/main" id="{AD736B54-AFB9-493A-91CB-90582EF6C757}"/>
                      </a:ext>
                    </a:extLst>
                  </p:cNvPr>
                  <p:cNvSpPr>
                    <a:spLocks noChangeArrowheads="1"/>
                  </p:cNvSpPr>
                  <p:nvPr/>
                </p:nvSpPr>
                <p:spPr bwMode="ltGray">
                  <a:xfrm>
                    <a:off x="527"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2" name="Oval 82">
                    <a:extLst>
                      <a:ext uri="{FF2B5EF4-FFF2-40B4-BE49-F238E27FC236}">
                        <a16:creationId xmlns:a16="http://schemas.microsoft.com/office/drawing/2014/main" id="{86DE8C21-284D-47E3-911A-F6BE8E7CA07E}"/>
                      </a:ext>
                    </a:extLst>
                  </p:cNvPr>
                  <p:cNvSpPr>
                    <a:spLocks noChangeArrowheads="1"/>
                  </p:cNvSpPr>
                  <p:nvPr/>
                </p:nvSpPr>
                <p:spPr bwMode="ltGray">
                  <a:xfrm>
                    <a:off x="789"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3" name="Oval 83">
                    <a:extLst>
                      <a:ext uri="{FF2B5EF4-FFF2-40B4-BE49-F238E27FC236}">
                        <a16:creationId xmlns:a16="http://schemas.microsoft.com/office/drawing/2014/main" id="{147F5B50-AB2A-48E1-8D78-B21F18DDBA8F}"/>
                      </a:ext>
                    </a:extLst>
                  </p:cNvPr>
                  <p:cNvSpPr>
                    <a:spLocks noChangeArrowheads="1"/>
                  </p:cNvSpPr>
                  <p:nvPr/>
                </p:nvSpPr>
                <p:spPr bwMode="ltGray">
                  <a:xfrm>
                    <a:off x="740"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1" name="Group 84">
                  <a:extLst>
                    <a:ext uri="{FF2B5EF4-FFF2-40B4-BE49-F238E27FC236}">
                      <a16:creationId xmlns:a16="http://schemas.microsoft.com/office/drawing/2014/main" id="{82D3BC7D-B08D-40E9-A44D-4D3CCD5CE8D0}"/>
                    </a:ext>
                  </a:extLst>
                </p:cNvPr>
                <p:cNvGrpSpPr>
                  <a:grpSpLocks/>
                </p:cNvGrpSpPr>
                <p:nvPr/>
              </p:nvGrpSpPr>
              <p:grpSpPr bwMode="auto">
                <a:xfrm>
                  <a:off x="476" y="12"/>
                  <a:ext cx="31" cy="511"/>
                  <a:chOff x="476" y="12"/>
                  <a:chExt cx="31" cy="511"/>
                </a:xfrm>
              </p:grpSpPr>
              <p:sp>
                <p:nvSpPr>
                  <p:cNvPr id="1118" name="Oval 85">
                    <a:extLst>
                      <a:ext uri="{FF2B5EF4-FFF2-40B4-BE49-F238E27FC236}">
                        <a16:creationId xmlns:a16="http://schemas.microsoft.com/office/drawing/2014/main" id="{9E66F969-D2D3-486D-9810-4BA7FA29171C}"/>
                      </a:ext>
                    </a:extLst>
                  </p:cNvPr>
                  <p:cNvSpPr>
                    <a:spLocks noChangeArrowheads="1"/>
                  </p:cNvSpPr>
                  <p:nvPr/>
                </p:nvSpPr>
                <p:spPr bwMode="ltGray">
                  <a:xfrm>
                    <a:off x="476"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9" name="Oval 86">
                    <a:extLst>
                      <a:ext uri="{FF2B5EF4-FFF2-40B4-BE49-F238E27FC236}">
                        <a16:creationId xmlns:a16="http://schemas.microsoft.com/office/drawing/2014/main" id="{8550E326-36C0-43A5-AEBC-A86465BD2F09}"/>
                      </a:ext>
                    </a:extLst>
                  </p:cNvPr>
                  <p:cNvSpPr>
                    <a:spLocks noChangeArrowheads="1"/>
                  </p:cNvSpPr>
                  <p:nvPr/>
                </p:nvSpPr>
                <p:spPr bwMode="ltGray">
                  <a:xfrm>
                    <a:off x="476"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2" name="Group 87">
                  <a:extLst>
                    <a:ext uri="{FF2B5EF4-FFF2-40B4-BE49-F238E27FC236}">
                      <a16:creationId xmlns:a16="http://schemas.microsoft.com/office/drawing/2014/main" id="{9F75415C-3754-467C-AB0D-D3647845E04E}"/>
                    </a:ext>
                  </a:extLst>
                </p:cNvPr>
                <p:cNvGrpSpPr>
                  <a:grpSpLocks/>
                </p:cNvGrpSpPr>
                <p:nvPr/>
              </p:nvGrpSpPr>
              <p:grpSpPr bwMode="auto">
                <a:xfrm>
                  <a:off x="0" y="12"/>
                  <a:ext cx="461" cy="4247"/>
                  <a:chOff x="0" y="12"/>
                  <a:chExt cx="461" cy="4247"/>
                </a:xfrm>
              </p:grpSpPr>
              <p:grpSp>
                <p:nvGrpSpPr>
                  <p:cNvPr id="4133" name="Group 88">
                    <a:extLst>
                      <a:ext uri="{FF2B5EF4-FFF2-40B4-BE49-F238E27FC236}">
                        <a16:creationId xmlns:a16="http://schemas.microsoft.com/office/drawing/2014/main" id="{BBB1A927-6DCA-4518-8A58-04E28ED9F951}"/>
                      </a:ext>
                    </a:extLst>
                  </p:cNvPr>
                  <p:cNvGrpSpPr>
                    <a:grpSpLocks/>
                  </p:cNvGrpSpPr>
                  <p:nvPr/>
                </p:nvGrpSpPr>
                <p:grpSpPr bwMode="auto">
                  <a:xfrm>
                    <a:off x="0" y="12"/>
                    <a:ext cx="461" cy="511"/>
                    <a:chOff x="0" y="12"/>
                    <a:chExt cx="461" cy="511"/>
                  </a:xfrm>
                </p:grpSpPr>
                <p:sp>
                  <p:nvSpPr>
                    <p:cNvPr id="1114" name="Oval 89">
                      <a:extLst>
                        <a:ext uri="{FF2B5EF4-FFF2-40B4-BE49-F238E27FC236}">
                          <a16:creationId xmlns:a16="http://schemas.microsoft.com/office/drawing/2014/main" id="{5FD11D4A-E182-46A2-8E2F-562F8918C159}"/>
                        </a:ext>
                      </a:extLst>
                    </p:cNvPr>
                    <p:cNvSpPr>
                      <a:spLocks noChangeArrowheads="1"/>
                    </p:cNvSpPr>
                    <p:nvPr/>
                  </p:nvSpPr>
                  <p:spPr bwMode="ltGray">
                    <a:xfrm>
                      <a:off x="212" y="299"/>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5" name="Oval 90">
                      <a:extLst>
                        <a:ext uri="{FF2B5EF4-FFF2-40B4-BE49-F238E27FC236}">
                          <a16:creationId xmlns:a16="http://schemas.microsoft.com/office/drawing/2014/main" id="{450C9A93-2E8D-483F-BAF2-62B2D4E8B0CA}"/>
                        </a:ext>
                      </a:extLst>
                    </p:cNvPr>
                    <p:cNvSpPr>
                      <a:spLocks noChangeArrowheads="1"/>
                    </p:cNvSpPr>
                    <p:nvPr/>
                  </p:nvSpPr>
                  <p:spPr bwMode="ltGray">
                    <a:xfrm>
                      <a:off x="212" y="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6" name="Oval 91">
                      <a:extLst>
                        <a:ext uri="{FF2B5EF4-FFF2-40B4-BE49-F238E27FC236}">
                          <a16:creationId xmlns:a16="http://schemas.microsoft.com/office/drawing/2014/main" id="{F1030523-0BEB-4FF9-B7B6-81B2A53881E7}"/>
                        </a:ext>
                      </a:extLst>
                    </p:cNvPr>
                    <p:cNvSpPr>
                      <a:spLocks noChangeArrowheads="1"/>
                    </p:cNvSpPr>
                    <p:nvPr/>
                  </p:nvSpPr>
                  <p:spPr bwMode="ltGray">
                    <a:xfrm>
                      <a:off x="0"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7" name="Oval 92">
                      <a:extLst>
                        <a:ext uri="{FF2B5EF4-FFF2-40B4-BE49-F238E27FC236}">
                          <a16:creationId xmlns:a16="http://schemas.microsoft.com/office/drawing/2014/main" id="{CE5D0B70-B1FF-4DCA-98F6-BC61B2C71EDE}"/>
                        </a:ext>
                      </a:extLst>
                    </p:cNvPr>
                    <p:cNvSpPr>
                      <a:spLocks noChangeArrowheads="1"/>
                    </p:cNvSpPr>
                    <p:nvPr/>
                  </p:nvSpPr>
                  <p:spPr bwMode="ltGray">
                    <a:xfrm>
                      <a:off x="261"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4" name="Group 93">
                    <a:extLst>
                      <a:ext uri="{FF2B5EF4-FFF2-40B4-BE49-F238E27FC236}">
                        <a16:creationId xmlns:a16="http://schemas.microsoft.com/office/drawing/2014/main" id="{750F60B3-22A4-4BF1-9FC8-E9FC388953C0}"/>
                      </a:ext>
                    </a:extLst>
                  </p:cNvPr>
                  <p:cNvGrpSpPr>
                    <a:grpSpLocks/>
                  </p:cNvGrpSpPr>
                  <p:nvPr/>
                </p:nvGrpSpPr>
                <p:grpSpPr bwMode="auto">
                  <a:xfrm>
                    <a:off x="0" y="538"/>
                    <a:ext cx="461" cy="34"/>
                    <a:chOff x="0" y="538"/>
                    <a:chExt cx="461" cy="34"/>
                  </a:xfrm>
                </p:grpSpPr>
                <p:sp>
                  <p:nvSpPr>
                    <p:cNvPr id="1112" name="Oval 94">
                      <a:extLst>
                        <a:ext uri="{FF2B5EF4-FFF2-40B4-BE49-F238E27FC236}">
                          <a16:creationId xmlns:a16="http://schemas.microsoft.com/office/drawing/2014/main" id="{7F79368C-D0FF-4165-9A30-8A0E90EEF2B2}"/>
                        </a:ext>
                      </a:extLst>
                    </p:cNvPr>
                    <p:cNvSpPr>
                      <a:spLocks noChangeArrowheads="1"/>
                    </p:cNvSpPr>
                    <p:nvPr/>
                  </p:nvSpPr>
                  <p:spPr bwMode="ltGray">
                    <a:xfrm>
                      <a:off x="0" y="538"/>
                      <a:ext cx="199" cy="3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3" name="Oval 95">
                      <a:extLst>
                        <a:ext uri="{FF2B5EF4-FFF2-40B4-BE49-F238E27FC236}">
                          <a16:creationId xmlns:a16="http://schemas.microsoft.com/office/drawing/2014/main" id="{20E27DA4-C4C0-4579-87F4-25223E172AFA}"/>
                        </a:ext>
                      </a:extLst>
                    </p:cNvPr>
                    <p:cNvSpPr>
                      <a:spLocks noChangeArrowheads="1"/>
                    </p:cNvSpPr>
                    <p:nvPr/>
                  </p:nvSpPr>
                  <p:spPr bwMode="ltGray">
                    <a:xfrm>
                      <a:off x="261" y="538"/>
                      <a:ext cx="200" cy="3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5" name="Group 96">
                    <a:extLst>
                      <a:ext uri="{FF2B5EF4-FFF2-40B4-BE49-F238E27FC236}">
                        <a16:creationId xmlns:a16="http://schemas.microsoft.com/office/drawing/2014/main" id="{4FD2F689-0359-41CD-87D0-33AFC4AA1867}"/>
                      </a:ext>
                    </a:extLst>
                  </p:cNvPr>
                  <p:cNvGrpSpPr>
                    <a:grpSpLocks/>
                  </p:cNvGrpSpPr>
                  <p:nvPr/>
                </p:nvGrpSpPr>
                <p:grpSpPr bwMode="auto">
                  <a:xfrm>
                    <a:off x="0" y="586"/>
                    <a:ext cx="461" cy="512"/>
                    <a:chOff x="0" y="586"/>
                    <a:chExt cx="461" cy="512"/>
                  </a:xfrm>
                </p:grpSpPr>
                <p:sp>
                  <p:nvSpPr>
                    <p:cNvPr id="1108" name="Oval 97">
                      <a:extLst>
                        <a:ext uri="{FF2B5EF4-FFF2-40B4-BE49-F238E27FC236}">
                          <a16:creationId xmlns:a16="http://schemas.microsoft.com/office/drawing/2014/main" id="{3113036B-C579-47BD-A0CA-F0E97CE1F717}"/>
                        </a:ext>
                      </a:extLst>
                    </p:cNvPr>
                    <p:cNvSpPr>
                      <a:spLocks noChangeArrowheads="1"/>
                    </p:cNvSpPr>
                    <p:nvPr/>
                  </p:nvSpPr>
                  <p:spPr bwMode="ltGray">
                    <a:xfrm>
                      <a:off x="212" y="586"/>
                      <a:ext cx="32" cy="22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9" name="Oval 98">
                      <a:extLst>
                        <a:ext uri="{FF2B5EF4-FFF2-40B4-BE49-F238E27FC236}">
                          <a16:creationId xmlns:a16="http://schemas.microsoft.com/office/drawing/2014/main" id="{AE46E79A-5707-4ADC-9F05-050B6AE14EAD}"/>
                        </a:ext>
                      </a:extLst>
                    </p:cNvPr>
                    <p:cNvSpPr>
                      <a:spLocks noChangeArrowheads="1"/>
                    </p:cNvSpPr>
                    <p:nvPr/>
                  </p:nvSpPr>
                  <p:spPr bwMode="ltGray">
                    <a:xfrm>
                      <a:off x="0" y="825"/>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0" name="Oval 99">
                      <a:extLst>
                        <a:ext uri="{FF2B5EF4-FFF2-40B4-BE49-F238E27FC236}">
                          <a16:creationId xmlns:a16="http://schemas.microsoft.com/office/drawing/2014/main" id="{04693A75-9061-44E9-9D5C-1D6F85E43A7F}"/>
                        </a:ext>
                      </a:extLst>
                    </p:cNvPr>
                    <p:cNvSpPr>
                      <a:spLocks noChangeArrowheads="1"/>
                    </p:cNvSpPr>
                    <p:nvPr/>
                  </p:nvSpPr>
                  <p:spPr bwMode="ltGray">
                    <a:xfrm>
                      <a:off x="261" y="825"/>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1" name="Oval 100">
                      <a:extLst>
                        <a:ext uri="{FF2B5EF4-FFF2-40B4-BE49-F238E27FC236}">
                          <a16:creationId xmlns:a16="http://schemas.microsoft.com/office/drawing/2014/main" id="{2E8CA2E8-31D9-49E9-A277-12D6EFE680E8}"/>
                        </a:ext>
                      </a:extLst>
                    </p:cNvPr>
                    <p:cNvSpPr>
                      <a:spLocks noChangeArrowheads="1"/>
                    </p:cNvSpPr>
                    <p:nvPr/>
                  </p:nvSpPr>
                  <p:spPr bwMode="ltGray">
                    <a:xfrm>
                      <a:off x="212" y="875"/>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6" name="Group 101">
                    <a:extLst>
                      <a:ext uri="{FF2B5EF4-FFF2-40B4-BE49-F238E27FC236}">
                        <a16:creationId xmlns:a16="http://schemas.microsoft.com/office/drawing/2014/main" id="{9D00C29F-D430-4E0E-A14C-349292A5F39A}"/>
                      </a:ext>
                    </a:extLst>
                  </p:cNvPr>
                  <p:cNvGrpSpPr>
                    <a:grpSpLocks/>
                  </p:cNvGrpSpPr>
                  <p:nvPr/>
                </p:nvGrpSpPr>
                <p:grpSpPr bwMode="auto">
                  <a:xfrm>
                    <a:off x="0" y="1112"/>
                    <a:ext cx="461" cy="35"/>
                    <a:chOff x="0" y="1112"/>
                    <a:chExt cx="461" cy="35"/>
                  </a:xfrm>
                </p:grpSpPr>
                <p:sp>
                  <p:nvSpPr>
                    <p:cNvPr id="1106" name="Oval 102">
                      <a:extLst>
                        <a:ext uri="{FF2B5EF4-FFF2-40B4-BE49-F238E27FC236}">
                          <a16:creationId xmlns:a16="http://schemas.microsoft.com/office/drawing/2014/main" id="{BBB74AC9-3A2E-4839-9F58-1E0FD62BDA88}"/>
                        </a:ext>
                      </a:extLst>
                    </p:cNvPr>
                    <p:cNvSpPr>
                      <a:spLocks noChangeArrowheads="1"/>
                    </p:cNvSpPr>
                    <p:nvPr/>
                  </p:nvSpPr>
                  <p:spPr bwMode="ltGray">
                    <a:xfrm>
                      <a:off x="0" y="1112"/>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7" name="Oval 103">
                      <a:extLst>
                        <a:ext uri="{FF2B5EF4-FFF2-40B4-BE49-F238E27FC236}">
                          <a16:creationId xmlns:a16="http://schemas.microsoft.com/office/drawing/2014/main" id="{FDEE374B-2FCC-4BEF-92B5-8C33193CE981}"/>
                        </a:ext>
                      </a:extLst>
                    </p:cNvPr>
                    <p:cNvSpPr>
                      <a:spLocks noChangeArrowheads="1"/>
                    </p:cNvSpPr>
                    <p:nvPr/>
                  </p:nvSpPr>
                  <p:spPr bwMode="ltGray">
                    <a:xfrm>
                      <a:off x="261" y="1112"/>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7" name="Group 104">
                    <a:extLst>
                      <a:ext uri="{FF2B5EF4-FFF2-40B4-BE49-F238E27FC236}">
                        <a16:creationId xmlns:a16="http://schemas.microsoft.com/office/drawing/2014/main" id="{2BB96AFB-306E-4CD7-ABD5-14B217FB5F7A}"/>
                      </a:ext>
                    </a:extLst>
                  </p:cNvPr>
                  <p:cNvGrpSpPr>
                    <a:grpSpLocks/>
                  </p:cNvGrpSpPr>
                  <p:nvPr/>
                </p:nvGrpSpPr>
                <p:grpSpPr bwMode="auto">
                  <a:xfrm>
                    <a:off x="0" y="1162"/>
                    <a:ext cx="461" cy="510"/>
                    <a:chOff x="0" y="1162"/>
                    <a:chExt cx="461" cy="510"/>
                  </a:xfrm>
                </p:grpSpPr>
                <p:sp>
                  <p:nvSpPr>
                    <p:cNvPr id="1102" name="Oval 105">
                      <a:extLst>
                        <a:ext uri="{FF2B5EF4-FFF2-40B4-BE49-F238E27FC236}">
                          <a16:creationId xmlns:a16="http://schemas.microsoft.com/office/drawing/2014/main" id="{2B73185B-5C44-4F6B-9366-887A4DE21CE3}"/>
                        </a:ext>
                      </a:extLst>
                    </p:cNvPr>
                    <p:cNvSpPr>
                      <a:spLocks noChangeArrowheads="1"/>
                    </p:cNvSpPr>
                    <p:nvPr/>
                  </p:nvSpPr>
                  <p:spPr bwMode="ltGray">
                    <a:xfrm>
                      <a:off x="212" y="116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3" name="Oval 106">
                      <a:extLst>
                        <a:ext uri="{FF2B5EF4-FFF2-40B4-BE49-F238E27FC236}">
                          <a16:creationId xmlns:a16="http://schemas.microsoft.com/office/drawing/2014/main" id="{FD915875-2E46-4547-92A7-DD0B1659AA99}"/>
                        </a:ext>
                      </a:extLst>
                    </p:cNvPr>
                    <p:cNvSpPr>
                      <a:spLocks noChangeArrowheads="1"/>
                    </p:cNvSpPr>
                    <p:nvPr/>
                  </p:nvSpPr>
                  <p:spPr bwMode="ltGray">
                    <a:xfrm>
                      <a:off x="0" y="1399"/>
                      <a:ext cx="199" cy="36"/>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4" name="Oval 107">
                      <a:extLst>
                        <a:ext uri="{FF2B5EF4-FFF2-40B4-BE49-F238E27FC236}">
                          <a16:creationId xmlns:a16="http://schemas.microsoft.com/office/drawing/2014/main" id="{E38F1E66-A6F2-41BB-B116-C514BA06FD7B}"/>
                        </a:ext>
                      </a:extLst>
                    </p:cNvPr>
                    <p:cNvSpPr>
                      <a:spLocks noChangeArrowheads="1"/>
                    </p:cNvSpPr>
                    <p:nvPr/>
                  </p:nvSpPr>
                  <p:spPr bwMode="ltGray">
                    <a:xfrm>
                      <a:off x="261" y="1399"/>
                      <a:ext cx="200" cy="36"/>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5" name="Oval 108">
                      <a:extLst>
                        <a:ext uri="{FF2B5EF4-FFF2-40B4-BE49-F238E27FC236}">
                          <a16:creationId xmlns:a16="http://schemas.microsoft.com/office/drawing/2014/main" id="{0CAE25E4-C2A5-4BF3-8145-6F5850D37E89}"/>
                        </a:ext>
                      </a:extLst>
                    </p:cNvPr>
                    <p:cNvSpPr>
                      <a:spLocks noChangeArrowheads="1"/>
                    </p:cNvSpPr>
                    <p:nvPr/>
                  </p:nvSpPr>
                  <p:spPr bwMode="ltGray">
                    <a:xfrm>
                      <a:off x="212" y="1449"/>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8" name="Group 109">
                    <a:extLst>
                      <a:ext uri="{FF2B5EF4-FFF2-40B4-BE49-F238E27FC236}">
                        <a16:creationId xmlns:a16="http://schemas.microsoft.com/office/drawing/2014/main" id="{FB6B854B-8C8F-4D1E-A78A-76A423C91062}"/>
                      </a:ext>
                    </a:extLst>
                  </p:cNvPr>
                  <p:cNvGrpSpPr>
                    <a:grpSpLocks/>
                  </p:cNvGrpSpPr>
                  <p:nvPr/>
                </p:nvGrpSpPr>
                <p:grpSpPr bwMode="auto">
                  <a:xfrm>
                    <a:off x="0" y="1687"/>
                    <a:ext cx="461" cy="35"/>
                    <a:chOff x="0" y="1687"/>
                    <a:chExt cx="461" cy="35"/>
                  </a:xfrm>
                </p:grpSpPr>
                <p:sp>
                  <p:nvSpPr>
                    <p:cNvPr id="1100" name="Oval 110">
                      <a:extLst>
                        <a:ext uri="{FF2B5EF4-FFF2-40B4-BE49-F238E27FC236}">
                          <a16:creationId xmlns:a16="http://schemas.microsoft.com/office/drawing/2014/main" id="{32F41E80-72F2-48AD-B8EC-FB75F2FAA15E}"/>
                        </a:ext>
                      </a:extLst>
                    </p:cNvPr>
                    <p:cNvSpPr>
                      <a:spLocks noChangeArrowheads="1"/>
                    </p:cNvSpPr>
                    <p:nvPr/>
                  </p:nvSpPr>
                  <p:spPr bwMode="ltGray">
                    <a:xfrm>
                      <a:off x="0" y="1687"/>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1" name="Oval 111">
                      <a:extLst>
                        <a:ext uri="{FF2B5EF4-FFF2-40B4-BE49-F238E27FC236}">
                          <a16:creationId xmlns:a16="http://schemas.microsoft.com/office/drawing/2014/main" id="{70B722A7-6006-4B94-A116-5533592690BA}"/>
                        </a:ext>
                      </a:extLst>
                    </p:cNvPr>
                    <p:cNvSpPr>
                      <a:spLocks noChangeArrowheads="1"/>
                    </p:cNvSpPr>
                    <p:nvPr/>
                  </p:nvSpPr>
                  <p:spPr bwMode="ltGray">
                    <a:xfrm>
                      <a:off x="261" y="1687"/>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9" name="Group 112">
                    <a:extLst>
                      <a:ext uri="{FF2B5EF4-FFF2-40B4-BE49-F238E27FC236}">
                        <a16:creationId xmlns:a16="http://schemas.microsoft.com/office/drawing/2014/main" id="{895C06AE-7CFD-451E-8E84-49B0B10054AA}"/>
                      </a:ext>
                    </a:extLst>
                  </p:cNvPr>
                  <p:cNvGrpSpPr>
                    <a:grpSpLocks/>
                  </p:cNvGrpSpPr>
                  <p:nvPr/>
                </p:nvGrpSpPr>
                <p:grpSpPr bwMode="auto">
                  <a:xfrm>
                    <a:off x="0" y="1736"/>
                    <a:ext cx="461" cy="512"/>
                    <a:chOff x="0" y="1736"/>
                    <a:chExt cx="461" cy="512"/>
                  </a:xfrm>
                </p:grpSpPr>
                <p:sp>
                  <p:nvSpPr>
                    <p:cNvPr id="1096" name="Oval 113">
                      <a:extLst>
                        <a:ext uri="{FF2B5EF4-FFF2-40B4-BE49-F238E27FC236}">
                          <a16:creationId xmlns:a16="http://schemas.microsoft.com/office/drawing/2014/main" id="{3E35763D-706C-429C-9A7E-48F63E474003}"/>
                        </a:ext>
                      </a:extLst>
                    </p:cNvPr>
                    <p:cNvSpPr>
                      <a:spLocks noChangeArrowheads="1"/>
                    </p:cNvSpPr>
                    <p:nvPr/>
                  </p:nvSpPr>
                  <p:spPr bwMode="ltGray">
                    <a:xfrm>
                      <a:off x="212" y="1736"/>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7" name="Oval 114">
                      <a:extLst>
                        <a:ext uri="{FF2B5EF4-FFF2-40B4-BE49-F238E27FC236}">
                          <a16:creationId xmlns:a16="http://schemas.microsoft.com/office/drawing/2014/main" id="{338365D8-9CA6-47B7-A6ED-BF6B9A5195C1}"/>
                        </a:ext>
                      </a:extLst>
                    </p:cNvPr>
                    <p:cNvSpPr>
                      <a:spLocks noChangeArrowheads="1"/>
                    </p:cNvSpPr>
                    <p:nvPr/>
                  </p:nvSpPr>
                  <p:spPr bwMode="ltGray">
                    <a:xfrm>
                      <a:off x="0" y="1974"/>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8" name="Oval 115">
                      <a:extLst>
                        <a:ext uri="{FF2B5EF4-FFF2-40B4-BE49-F238E27FC236}">
                          <a16:creationId xmlns:a16="http://schemas.microsoft.com/office/drawing/2014/main" id="{1D2638C6-BAFD-4AE6-8FA6-094DF0DE0939}"/>
                        </a:ext>
                      </a:extLst>
                    </p:cNvPr>
                    <p:cNvSpPr>
                      <a:spLocks noChangeArrowheads="1"/>
                    </p:cNvSpPr>
                    <p:nvPr/>
                  </p:nvSpPr>
                  <p:spPr bwMode="ltGray">
                    <a:xfrm>
                      <a:off x="261" y="1974"/>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9" name="Oval 116">
                      <a:extLst>
                        <a:ext uri="{FF2B5EF4-FFF2-40B4-BE49-F238E27FC236}">
                          <a16:creationId xmlns:a16="http://schemas.microsoft.com/office/drawing/2014/main" id="{DBC8CB92-9F34-4410-B731-C7A015671043}"/>
                        </a:ext>
                      </a:extLst>
                    </p:cNvPr>
                    <p:cNvSpPr>
                      <a:spLocks noChangeArrowheads="1"/>
                    </p:cNvSpPr>
                    <p:nvPr/>
                  </p:nvSpPr>
                  <p:spPr bwMode="ltGray">
                    <a:xfrm>
                      <a:off x="212" y="2023"/>
                      <a:ext cx="32" cy="22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40" name="Group 117">
                    <a:extLst>
                      <a:ext uri="{FF2B5EF4-FFF2-40B4-BE49-F238E27FC236}">
                        <a16:creationId xmlns:a16="http://schemas.microsoft.com/office/drawing/2014/main" id="{4223D21E-C990-4268-B3E9-AA509C1D7366}"/>
                      </a:ext>
                    </a:extLst>
                  </p:cNvPr>
                  <p:cNvGrpSpPr>
                    <a:grpSpLocks/>
                  </p:cNvGrpSpPr>
                  <p:nvPr/>
                </p:nvGrpSpPr>
                <p:grpSpPr bwMode="auto">
                  <a:xfrm>
                    <a:off x="0" y="2262"/>
                    <a:ext cx="461" cy="35"/>
                    <a:chOff x="0" y="2262"/>
                    <a:chExt cx="461" cy="35"/>
                  </a:xfrm>
                </p:grpSpPr>
                <p:sp>
                  <p:nvSpPr>
                    <p:cNvPr id="1094" name="Oval 118">
                      <a:extLst>
                        <a:ext uri="{FF2B5EF4-FFF2-40B4-BE49-F238E27FC236}">
                          <a16:creationId xmlns:a16="http://schemas.microsoft.com/office/drawing/2014/main" id="{A95B2AB1-F3D1-4256-8025-D038592482EB}"/>
                        </a:ext>
                      </a:extLst>
                    </p:cNvPr>
                    <p:cNvSpPr>
                      <a:spLocks noChangeArrowheads="1"/>
                    </p:cNvSpPr>
                    <p:nvPr/>
                  </p:nvSpPr>
                  <p:spPr bwMode="ltGray">
                    <a:xfrm>
                      <a:off x="0" y="2262"/>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5" name="Oval 119">
                      <a:extLst>
                        <a:ext uri="{FF2B5EF4-FFF2-40B4-BE49-F238E27FC236}">
                          <a16:creationId xmlns:a16="http://schemas.microsoft.com/office/drawing/2014/main" id="{62044253-CCD9-4CA3-A7EC-9B0D75F8E021}"/>
                        </a:ext>
                      </a:extLst>
                    </p:cNvPr>
                    <p:cNvSpPr>
                      <a:spLocks noChangeArrowheads="1"/>
                    </p:cNvSpPr>
                    <p:nvPr/>
                  </p:nvSpPr>
                  <p:spPr bwMode="ltGray">
                    <a:xfrm>
                      <a:off x="261" y="2262"/>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41" name="Group 120">
                    <a:extLst>
                      <a:ext uri="{FF2B5EF4-FFF2-40B4-BE49-F238E27FC236}">
                        <a16:creationId xmlns:a16="http://schemas.microsoft.com/office/drawing/2014/main" id="{552F69F3-2036-4C58-8A42-E1AE06DD41C1}"/>
                      </a:ext>
                    </a:extLst>
                  </p:cNvPr>
                  <p:cNvGrpSpPr>
                    <a:grpSpLocks/>
                  </p:cNvGrpSpPr>
                  <p:nvPr/>
                </p:nvGrpSpPr>
                <p:grpSpPr bwMode="auto">
                  <a:xfrm>
                    <a:off x="0" y="2312"/>
                    <a:ext cx="461" cy="510"/>
                    <a:chOff x="0" y="2312"/>
                    <a:chExt cx="461" cy="510"/>
                  </a:xfrm>
                </p:grpSpPr>
                <p:sp>
                  <p:nvSpPr>
                    <p:cNvPr id="1090" name="Oval 121">
                      <a:extLst>
                        <a:ext uri="{FF2B5EF4-FFF2-40B4-BE49-F238E27FC236}">
                          <a16:creationId xmlns:a16="http://schemas.microsoft.com/office/drawing/2014/main" id="{AF7B531E-29C6-41E4-9ABA-46000D3BCBC7}"/>
                        </a:ext>
                      </a:extLst>
                    </p:cNvPr>
                    <p:cNvSpPr>
                      <a:spLocks noChangeArrowheads="1"/>
                    </p:cNvSpPr>
                    <p:nvPr/>
                  </p:nvSpPr>
                  <p:spPr bwMode="ltGray">
                    <a:xfrm>
                      <a:off x="212" y="23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1" name="Oval 122">
                      <a:extLst>
                        <a:ext uri="{FF2B5EF4-FFF2-40B4-BE49-F238E27FC236}">
                          <a16:creationId xmlns:a16="http://schemas.microsoft.com/office/drawing/2014/main" id="{0EC15A61-FAFA-4765-9F95-F6D5E262E6C2}"/>
                        </a:ext>
                      </a:extLst>
                    </p:cNvPr>
                    <p:cNvSpPr>
                      <a:spLocks noChangeArrowheads="1"/>
                    </p:cNvSpPr>
                    <p:nvPr/>
                  </p:nvSpPr>
                  <p:spPr bwMode="ltGray">
                    <a:xfrm>
                      <a:off x="0" y="2549"/>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2" name="Oval 123">
                      <a:extLst>
                        <a:ext uri="{FF2B5EF4-FFF2-40B4-BE49-F238E27FC236}">
                          <a16:creationId xmlns:a16="http://schemas.microsoft.com/office/drawing/2014/main" id="{FF8CB117-B3B2-468C-8568-5BDAC1515EC7}"/>
                        </a:ext>
                      </a:extLst>
                    </p:cNvPr>
                    <p:cNvSpPr>
                      <a:spLocks noChangeArrowheads="1"/>
                    </p:cNvSpPr>
                    <p:nvPr/>
                  </p:nvSpPr>
                  <p:spPr bwMode="ltGray">
                    <a:xfrm>
                      <a:off x="261" y="2549"/>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3" name="Oval 124">
                      <a:extLst>
                        <a:ext uri="{FF2B5EF4-FFF2-40B4-BE49-F238E27FC236}">
                          <a16:creationId xmlns:a16="http://schemas.microsoft.com/office/drawing/2014/main" id="{E6E12EED-F590-4D59-9AFB-689F19303A42}"/>
                        </a:ext>
                      </a:extLst>
                    </p:cNvPr>
                    <p:cNvSpPr>
                      <a:spLocks noChangeArrowheads="1"/>
                    </p:cNvSpPr>
                    <p:nvPr/>
                  </p:nvSpPr>
                  <p:spPr bwMode="ltGray">
                    <a:xfrm>
                      <a:off x="212" y="2599"/>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42" name="Group 125">
                    <a:extLst>
                      <a:ext uri="{FF2B5EF4-FFF2-40B4-BE49-F238E27FC236}">
                        <a16:creationId xmlns:a16="http://schemas.microsoft.com/office/drawing/2014/main" id="{1E244B22-6C74-4E86-8972-3C4FCBD6B443}"/>
                      </a:ext>
                    </a:extLst>
                  </p:cNvPr>
                  <p:cNvGrpSpPr>
                    <a:grpSpLocks/>
                  </p:cNvGrpSpPr>
                  <p:nvPr/>
                </p:nvGrpSpPr>
                <p:grpSpPr bwMode="auto">
                  <a:xfrm>
                    <a:off x="0" y="2836"/>
                    <a:ext cx="461" cy="36"/>
                    <a:chOff x="0" y="2836"/>
                    <a:chExt cx="461" cy="36"/>
                  </a:xfrm>
                </p:grpSpPr>
                <p:sp>
                  <p:nvSpPr>
                    <p:cNvPr id="1088" name="Oval 126">
                      <a:extLst>
                        <a:ext uri="{FF2B5EF4-FFF2-40B4-BE49-F238E27FC236}">
                          <a16:creationId xmlns:a16="http://schemas.microsoft.com/office/drawing/2014/main" id="{1FDB811D-F276-419C-A42C-D212104D81E8}"/>
                        </a:ext>
                      </a:extLst>
                    </p:cNvPr>
                    <p:cNvSpPr>
                      <a:spLocks noChangeArrowheads="1"/>
                    </p:cNvSpPr>
                    <p:nvPr/>
                  </p:nvSpPr>
                  <p:spPr bwMode="ltGray">
                    <a:xfrm>
                      <a:off x="0" y="2836"/>
                      <a:ext cx="199" cy="36"/>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9" name="Oval 127">
                      <a:extLst>
                        <a:ext uri="{FF2B5EF4-FFF2-40B4-BE49-F238E27FC236}">
                          <a16:creationId xmlns:a16="http://schemas.microsoft.com/office/drawing/2014/main" id="{F89E4936-769F-4808-9DF6-EA92294C67D6}"/>
                        </a:ext>
                      </a:extLst>
                    </p:cNvPr>
                    <p:cNvSpPr>
                      <a:spLocks noChangeArrowheads="1"/>
                    </p:cNvSpPr>
                    <p:nvPr/>
                  </p:nvSpPr>
                  <p:spPr bwMode="ltGray">
                    <a:xfrm>
                      <a:off x="261" y="2836"/>
                      <a:ext cx="200" cy="36"/>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43" name="Group 128">
                    <a:extLst>
                      <a:ext uri="{FF2B5EF4-FFF2-40B4-BE49-F238E27FC236}">
                        <a16:creationId xmlns:a16="http://schemas.microsoft.com/office/drawing/2014/main" id="{2230AEB8-56EE-4B03-A659-98504BEDC67B}"/>
                      </a:ext>
                    </a:extLst>
                  </p:cNvPr>
                  <p:cNvGrpSpPr>
                    <a:grpSpLocks/>
                  </p:cNvGrpSpPr>
                  <p:nvPr/>
                </p:nvGrpSpPr>
                <p:grpSpPr bwMode="auto">
                  <a:xfrm>
                    <a:off x="0" y="2886"/>
                    <a:ext cx="461" cy="510"/>
                    <a:chOff x="0" y="2886"/>
                    <a:chExt cx="461" cy="510"/>
                  </a:xfrm>
                </p:grpSpPr>
                <p:sp>
                  <p:nvSpPr>
                    <p:cNvPr id="1084" name="Oval 129">
                      <a:extLst>
                        <a:ext uri="{FF2B5EF4-FFF2-40B4-BE49-F238E27FC236}">
                          <a16:creationId xmlns:a16="http://schemas.microsoft.com/office/drawing/2014/main" id="{26328C9C-F771-408A-A66A-696EABCFCC22}"/>
                        </a:ext>
                      </a:extLst>
                    </p:cNvPr>
                    <p:cNvSpPr>
                      <a:spLocks noChangeArrowheads="1"/>
                    </p:cNvSpPr>
                    <p:nvPr/>
                  </p:nvSpPr>
                  <p:spPr bwMode="ltGray">
                    <a:xfrm>
                      <a:off x="212" y="2886"/>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5" name="Oval 130">
                      <a:extLst>
                        <a:ext uri="{FF2B5EF4-FFF2-40B4-BE49-F238E27FC236}">
                          <a16:creationId xmlns:a16="http://schemas.microsoft.com/office/drawing/2014/main" id="{D9672973-61EC-4338-AB02-DE07CFF06DCC}"/>
                        </a:ext>
                      </a:extLst>
                    </p:cNvPr>
                    <p:cNvSpPr>
                      <a:spLocks noChangeArrowheads="1"/>
                    </p:cNvSpPr>
                    <p:nvPr/>
                  </p:nvSpPr>
                  <p:spPr bwMode="ltGray">
                    <a:xfrm>
                      <a:off x="0" y="3124"/>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6" name="Oval 131">
                      <a:extLst>
                        <a:ext uri="{FF2B5EF4-FFF2-40B4-BE49-F238E27FC236}">
                          <a16:creationId xmlns:a16="http://schemas.microsoft.com/office/drawing/2014/main" id="{DFB7471D-492A-41C6-9418-B41546ABD1C5}"/>
                        </a:ext>
                      </a:extLst>
                    </p:cNvPr>
                    <p:cNvSpPr>
                      <a:spLocks noChangeArrowheads="1"/>
                    </p:cNvSpPr>
                    <p:nvPr/>
                  </p:nvSpPr>
                  <p:spPr bwMode="ltGray">
                    <a:xfrm>
                      <a:off x="261" y="3124"/>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7" name="Oval 132">
                      <a:extLst>
                        <a:ext uri="{FF2B5EF4-FFF2-40B4-BE49-F238E27FC236}">
                          <a16:creationId xmlns:a16="http://schemas.microsoft.com/office/drawing/2014/main" id="{865AB138-9611-4A2A-B62A-856FD3C8EA6E}"/>
                        </a:ext>
                      </a:extLst>
                    </p:cNvPr>
                    <p:cNvSpPr>
                      <a:spLocks noChangeArrowheads="1"/>
                    </p:cNvSpPr>
                    <p:nvPr/>
                  </p:nvSpPr>
                  <p:spPr bwMode="ltGray">
                    <a:xfrm>
                      <a:off x="212" y="3173"/>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44" name="Group 133">
                    <a:extLst>
                      <a:ext uri="{FF2B5EF4-FFF2-40B4-BE49-F238E27FC236}">
                        <a16:creationId xmlns:a16="http://schemas.microsoft.com/office/drawing/2014/main" id="{80DDA31B-0133-473C-88CF-D663103AC8A0}"/>
                      </a:ext>
                    </a:extLst>
                  </p:cNvPr>
                  <p:cNvGrpSpPr>
                    <a:grpSpLocks/>
                  </p:cNvGrpSpPr>
                  <p:nvPr/>
                </p:nvGrpSpPr>
                <p:grpSpPr bwMode="auto">
                  <a:xfrm>
                    <a:off x="0" y="3411"/>
                    <a:ext cx="461" cy="35"/>
                    <a:chOff x="0" y="3411"/>
                    <a:chExt cx="461" cy="35"/>
                  </a:xfrm>
                </p:grpSpPr>
                <p:sp>
                  <p:nvSpPr>
                    <p:cNvPr id="1082" name="Oval 134">
                      <a:extLst>
                        <a:ext uri="{FF2B5EF4-FFF2-40B4-BE49-F238E27FC236}">
                          <a16:creationId xmlns:a16="http://schemas.microsoft.com/office/drawing/2014/main" id="{DD28C536-B6EB-4F94-B6C0-48061C06BDC6}"/>
                        </a:ext>
                      </a:extLst>
                    </p:cNvPr>
                    <p:cNvSpPr>
                      <a:spLocks noChangeArrowheads="1"/>
                    </p:cNvSpPr>
                    <p:nvPr/>
                  </p:nvSpPr>
                  <p:spPr bwMode="ltGray">
                    <a:xfrm>
                      <a:off x="0" y="3411"/>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3" name="Oval 135">
                      <a:extLst>
                        <a:ext uri="{FF2B5EF4-FFF2-40B4-BE49-F238E27FC236}">
                          <a16:creationId xmlns:a16="http://schemas.microsoft.com/office/drawing/2014/main" id="{4380EE81-DB10-4579-85B2-E96875EE110D}"/>
                        </a:ext>
                      </a:extLst>
                    </p:cNvPr>
                    <p:cNvSpPr>
                      <a:spLocks noChangeArrowheads="1"/>
                    </p:cNvSpPr>
                    <p:nvPr/>
                  </p:nvSpPr>
                  <p:spPr bwMode="ltGray">
                    <a:xfrm>
                      <a:off x="261" y="3411"/>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45" name="Group 136">
                    <a:extLst>
                      <a:ext uri="{FF2B5EF4-FFF2-40B4-BE49-F238E27FC236}">
                        <a16:creationId xmlns:a16="http://schemas.microsoft.com/office/drawing/2014/main" id="{A9291645-330D-44B4-A102-62F89300DE17}"/>
                      </a:ext>
                    </a:extLst>
                  </p:cNvPr>
                  <p:cNvGrpSpPr>
                    <a:grpSpLocks/>
                  </p:cNvGrpSpPr>
                  <p:nvPr/>
                </p:nvGrpSpPr>
                <p:grpSpPr bwMode="auto">
                  <a:xfrm>
                    <a:off x="0" y="3460"/>
                    <a:ext cx="461" cy="512"/>
                    <a:chOff x="0" y="3460"/>
                    <a:chExt cx="461" cy="512"/>
                  </a:xfrm>
                </p:grpSpPr>
                <p:sp>
                  <p:nvSpPr>
                    <p:cNvPr id="1078" name="Oval 137">
                      <a:extLst>
                        <a:ext uri="{FF2B5EF4-FFF2-40B4-BE49-F238E27FC236}">
                          <a16:creationId xmlns:a16="http://schemas.microsoft.com/office/drawing/2014/main" id="{8F420D38-FDC2-42C5-9B8B-2A1360893201}"/>
                        </a:ext>
                      </a:extLst>
                    </p:cNvPr>
                    <p:cNvSpPr>
                      <a:spLocks noChangeArrowheads="1"/>
                    </p:cNvSpPr>
                    <p:nvPr/>
                  </p:nvSpPr>
                  <p:spPr bwMode="ltGray">
                    <a:xfrm>
                      <a:off x="212" y="3460"/>
                      <a:ext cx="32" cy="22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79" name="Oval 138">
                      <a:extLst>
                        <a:ext uri="{FF2B5EF4-FFF2-40B4-BE49-F238E27FC236}">
                          <a16:creationId xmlns:a16="http://schemas.microsoft.com/office/drawing/2014/main" id="{BBD77503-C00C-4976-9111-F00000FC371F}"/>
                        </a:ext>
                      </a:extLst>
                    </p:cNvPr>
                    <p:cNvSpPr>
                      <a:spLocks noChangeArrowheads="1"/>
                    </p:cNvSpPr>
                    <p:nvPr/>
                  </p:nvSpPr>
                  <p:spPr bwMode="ltGray">
                    <a:xfrm>
                      <a:off x="0" y="3699"/>
                      <a:ext cx="199" cy="3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0" name="Oval 139">
                      <a:extLst>
                        <a:ext uri="{FF2B5EF4-FFF2-40B4-BE49-F238E27FC236}">
                          <a16:creationId xmlns:a16="http://schemas.microsoft.com/office/drawing/2014/main" id="{BFFA5BDE-E72F-438D-8860-AC50FF904212}"/>
                        </a:ext>
                      </a:extLst>
                    </p:cNvPr>
                    <p:cNvSpPr>
                      <a:spLocks noChangeArrowheads="1"/>
                    </p:cNvSpPr>
                    <p:nvPr/>
                  </p:nvSpPr>
                  <p:spPr bwMode="ltGray">
                    <a:xfrm>
                      <a:off x="261" y="3699"/>
                      <a:ext cx="200" cy="3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1" name="Oval 140">
                      <a:extLst>
                        <a:ext uri="{FF2B5EF4-FFF2-40B4-BE49-F238E27FC236}">
                          <a16:creationId xmlns:a16="http://schemas.microsoft.com/office/drawing/2014/main" id="{7A25D7F4-FC30-4C9E-B9DA-A8DAFF704782}"/>
                        </a:ext>
                      </a:extLst>
                    </p:cNvPr>
                    <p:cNvSpPr>
                      <a:spLocks noChangeArrowheads="1"/>
                    </p:cNvSpPr>
                    <p:nvPr/>
                  </p:nvSpPr>
                  <p:spPr bwMode="ltGray">
                    <a:xfrm>
                      <a:off x="212" y="3748"/>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46" name="Group 141">
                    <a:extLst>
                      <a:ext uri="{FF2B5EF4-FFF2-40B4-BE49-F238E27FC236}">
                        <a16:creationId xmlns:a16="http://schemas.microsoft.com/office/drawing/2014/main" id="{0904F945-A26E-4AFA-92F8-6288989095FE}"/>
                      </a:ext>
                    </a:extLst>
                  </p:cNvPr>
                  <p:cNvGrpSpPr>
                    <a:grpSpLocks/>
                  </p:cNvGrpSpPr>
                  <p:nvPr/>
                </p:nvGrpSpPr>
                <p:grpSpPr bwMode="auto">
                  <a:xfrm>
                    <a:off x="0" y="3986"/>
                    <a:ext cx="461" cy="273"/>
                    <a:chOff x="0" y="3986"/>
                    <a:chExt cx="461" cy="273"/>
                  </a:xfrm>
                </p:grpSpPr>
                <p:sp>
                  <p:nvSpPr>
                    <p:cNvPr id="1075" name="Oval 142">
                      <a:extLst>
                        <a:ext uri="{FF2B5EF4-FFF2-40B4-BE49-F238E27FC236}">
                          <a16:creationId xmlns:a16="http://schemas.microsoft.com/office/drawing/2014/main" id="{3F10CD94-0980-4D67-AB38-AF87CE91EA71}"/>
                        </a:ext>
                      </a:extLst>
                    </p:cNvPr>
                    <p:cNvSpPr>
                      <a:spLocks noChangeArrowheads="1"/>
                    </p:cNvSpPr>
                    <p:nvPr/>
                  </p:nvSpPr>
                  <p:spPr bwMode="ltGray">
                    <a:xfrm>
                      <a:off x="212" y="4036"/>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76" name="Oval 143">
                      <a:extLst>
                        <a:ext uri="{FF2B5EF4-FFF2-40B4-BE49-F238E27FC236}">
                          <a16:creationId xmlns:a16="http://schemas.microsoft.com/office/drawing/2014/main" id="{1F3AA9F2-D763-4F22-8B2C-AA6215C5ED89}"/>
                        </a:ext>
                      </a:extLst>
                    </p:cNvPr>
                    <p:cNvSpPr>
                      <a:spLocks noChangeArrowheads="1"/>
                    </p:cNvSpPr>
                    <p:nvPr/>
                  </p:nvSpPr>
                  <p:spPr bwMode="ltGray">
                    <a:xfrm>
                      <a:off x="0" y="3986"/>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77" name="Oval 144">
                      <a:extLst>
                        <a:ext uri="{FF2B5EF4-FFF2-40B4-BE49-F238E27FC236}">
                          <a16:creationId xmlns:a16="http://schemas.microsoft.com/office/drawing/2014/main" id="{DA5E6905-E93E-44BA-9694-40C86AC093E6}"/>
                        </a:ext>
                      </a:extLst>
                    </p:cNvPr>
                    <p:cNvSpPr>
                      <a:spLocks noChangeArrowheads="1"/>
                    </p:cNvSpPr>
                    <p:nvPr/>
                  </p:nvSpPr>
                  <p:spPr bwMode="ltGray">
                    <a:xfrm>
                      <a:off x="261" y="3986"/>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grpSp>
          <p:grpSp>
            <p:nvGrpSpPr>
              <p:cNvPr id="4109" name="Group 145">
                <a:extLst>
                  <a:ext uri="{FF2B5EF4-FFF2-40B4-BE49-F238E27FC236}">
                    <a16:creationId xmlns:a16="http://schemas.microsoft.com/office/drawing/2014/main" id="{B2E2C439-199D-4402-8757-56B099F73AEA}"/>
                  </a:ext>
                </a:extLst>
              </p:cNvPr>
              <p:cNvGrpSpPr>
                <a:grpSpLocks/>
              </p:cNvGrpSpPr>
              <p:nvPr/>
            </p:nvGrpSpPr>
            <p:grpSpPr bwMode="auto">
              <a:xfrm>
                <a:off x="482" y="540"/>
                <a:ext cx="5271" cy="3772"/>
                <a:chOff x="482" y="540"/>
                <a:chExt cx="5271" cy="3772"/>
              </a:xfrm>
            </p:grpSpPr>
            <p:sp>
              <p:nvSpPr>
                <p:cNvPr id="4110" name="Line 146">
                  <a:extLst>
                    <a:ext uri="{FF2B5EF4-FFF2-40B4-BE49-F238E27FC236}">
                      <a16:creationId xmlns:a16="http://schemas.microsoft.com/office/drawing/2014/main" id="{E911BE47-9138-429A-8C6A-8DE283951432}"/>
                    </a:ext>
                  </a:extLst>
                </p:cNvPr>
                <p:cNvSpPr>
                  <a:spLocks noChangeShapeType="1"/>
                </p:cNvSpPr>
                <p:nvPr/>
              </p:nvSpPr>
              <p:spPr bwMode="ltGray">
                <a:xfrm>
                  <a:off x="484" y="540"/>
                  <a:ext cx="5269" cy="0"/>
                </a:xfrm>
                <a:prstGeom prst="line">
                  <a:avLst/>
                </a:prstGeom>
                <a:noFill/>
                <a:ln w="12700">
                  <a:solidFill>
                    <a:schemeClr val="folHlink"/>
                  </a:solidFill>
                  <a:round/>
                  <a:headEnd type="none" w="sm" len="sm"/>
                  <a:tailEnd type="none" w="sm" len="sm"/>
                </a:ln>
                <a:effectLst>
                  <a:outerShdw dist="81320" dir="13119588"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sz="1800"/>
                </a:p>
              </p:txBody>
            </p:sp>
            <p:sp>
              <p:nvSpPr>
                <p:cNvPr id="4111" name="Line 147">
                  <a:extLst>
                    <a:ext uri="{FF2B5EF4-FFF2-40B4-BE49-F238E27FC236}">
                      <a16:creationId xmlns:a16="http://schemas.microsoft.com/office/drawing/2014/main" id="{8CAF3D91-1188-4941-A8B1-354DB90A61A9}"/>
                    </a:ext>
                  </a:extLst>
                </p:cNvPr>
                <p:cNvSpPr>
                  <a:spLocks noChangeShapeType="1"/>
                </p:cNvSpPr>
                <p:nvPr/>
              </p:nvSpPr>
              <p:spPr bwMode="ltGray">
                <a:xfrm>
                  <a:off x="482" y="540"/>
                  <a:ext cx="0" cy="3772"/>
                </a:xfrm>
                <a:prstGeom prst="line">
                  <a:avLst/>
                </a:prstGeom>
                <a:noFill/>
                <a:ln w="12700">
                  <a:solidFill>
                    <a:schemeClr val="folHlink"/>
                  </a:solidFill>
                  <a:round/>
                  <a:headEnd type="none" w="sm" len="sm"/>
                  <a:tailEnd type="none" w="sm" len="sm"/>
                </a:ln>
                <a:effectLst>
                  <a:outerShdw dist="81320" dir="13119588"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sz="1800"/>
                </a:p>
              </p:txBody>
            </p:sp>
          </p:grpSp>
        </p:grpSp>
      </p:grpSp>
      <p:sp>
        <p:nvSpPr>
          <p:cNvPr id="3220" name="Rectangle 148">
            <a:extLst>
              <a:ext uri="{FF2B5EF4-FFF2-40B4-BE49-F238E27FC236}">
                <a16:creationId xmlns:a16="http://schemas.microsoft.com/office/drawing/2014/main" id="{1823FDA5-BAE8-4AD0-80BD-A1E804DEB2BB}"/>
              </a:ext>
            </a:extLst>
          </p:cNvPr>
          <p:cNvSpPr>
            <a:spLocks noGrp="1" noChangeArrowheads="1"/>
          </p:cNvSpPr>
          <p:nvPr>
            <p:ph type="title"/>
          </p:nvPr>
        </p:nvSpPr>
        <p:spPr bwMode="auto">
          <a:xfrm>
            <a:off x="1424517" y="1009650"/>
            <a:ext cx="10361083" cy="1123950"/>
          </a:xfrm>
          <a:prstGeom prst="rect">
            <a:avLst/>
          </a:prstGeom>
          <a:noFill/>
          <a:ln>
            <a:noFill/>
          </a:ln>
          <a:effectLst>
            <a:outerShdw dist="45791" dir="12821404" algn="ctr" rotWithShape="0">
              <a:schemeClr val="bg2">
                <a:alpha val="50000"/>
              </a:schemeClr>
            </a:outerShdw>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221" name="Rectangle 149">
            <a:extLst>
              <a:ext uri="{FF2B5EF4-FFF2-40B4-BE49-F238E27FC236}">
                <a16:creationId xmlns:a16="http://schemas.microsoft.com/office/drawing/2014/main" id="{41FFFB40-69B1-458C-AD1B-2C1BFE214C66}"/>
              </a:ext>
            </a:extLst>
          </p:cNvPr>
          <p:cNvSpPr>
            <a:spLocks noGrp="1" noChangeArrowheads="1"/>
          </p:cNvSpPr>
          <p:nvPr>
            <p:ph type="body" idx="1"/>
          </p:nvPr>
        </p:nvSpPr>
        <p:spPr bwMode="auto">
          <a:xfrm>
            <a:off x="1422400" y="2295526"/>
            <a:ext cx="10363200" cy="4105275"/>
          </a:xfrm>
          <a:prstGeom prst="rect">
            <a:avLst/>
          </a:prstGeom>
          <a:noFill/>
          <a:ln>
            <a:noFill/>
          </a:ln>
          <a:effectLst>
            <a:outerShdw dist="63500" dir="13012194" algn="ctr" rotWithShape="0">
              <a:schemeClr val="bg2">
                <a:alpha val="50000"/>
              </a:schemeClr>
            </a:outerShdw>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22" name="Rectangle 150">
            <a:extLst>
              <a:ext uri="{FF2B5EF4-FFF2-40B4-BE49-F238E27FC236}">
                <a16:creationId xmlns:a16="http://schemas.microsoft.com/office/drawing/2014/main" id="{2F90ADF7-6F56-4FA9-B3C9-E7201E73AC46}"/>
              </a:ext>
            </a:extLst>
          </p:cNvPr>
          <p:cNvSpPr>
            <a:spLocks noGrp="1" noChangeArrowheads="1"/>
          </p:cNvSpPr>
          <p:nvPr>
            <p:ph type="dt" sz="half" idx="2"/>
          </p:nvPr>
        </p:nvSpPr>
        <p:spPr bwMode="auto">
          <a:xfrm>
            <a:off x="1422400" y="6400801"/>
            <a:ext cx="2540000" cy="455613"/>
          </a:xfrm>
          <a:prstGeom prst="rect">
            <a:avLst/>
          </a:prstGeom>
          <a:noFill/>
          <a:ln>
            <a:noFill/>
          </a:ln>
          <a:effectLst>
            <a:outerShdw dist="81320" dir="13119588" algn="ctr" rotWithShape="0">
              <a:schemeClr val="bg2">
                <a:alpha val="50000"/>
              </a:schemeClr>
            </a:outerShdw>
          </a:effectLst>
        </p:spPr>
        <p:txBody>
          <a:bodyPr vert="horz" wrap="none" lIns="92075" tIns="46038" rIns="92075" bIns="46038" numCol="1" anchor="ctr" anchorCtr="0" compatLnSpc="1">
            <a:prstTxWarp prst="textNoShape">
              <a:avLst/>
            </a:prstTxWarp>
          </a:bodyPr>
          <a:lstStyle>
            <a:lvl1pPr eaLnBrk="0" hangingPunct="0">
              <a:defRPr sz="1400">
                <a:latin typeface="+mn-lt"/>
              </a:defRPr>
            </a:lvl1pPr>
          </a:lstStyle>
          <a:p>
            <a:pPr>
              <a:defRPr/>
            </a:pPr>
            <a:endParaRPr lang="en-US"/>
          </a:p>
        </p:txBody>
      </p:sp>
      <p:sp>
        <p:nvSpPr>
          <p:cNvPr id="3223" name="Rectangle 151">
            <a:extLst>
              <a:ext uri="{FF2B5EF4-FFF2-40B4-BE49-F238E27FC236}">
                <a16:creationId xmlns:a16="http://schemas.microsoft.com/office/drawing/2014/main" id="{5284F51E-A0CC-401F-B420-D02F6104AA18}"/>
              </a:ext>
            </a:extLst>
          </p:cNvPr>
          <p:cNvSpPr>
            <a:spLocks noGrp="1" noChangeArrowheads="1"/>
          </p:cNvSpPr>
          <p:nvPr>
            <p:ph type="ftr" sz="quarter" idx="3"/>
          </p:nvPr>
        </p:nvSpPr>
        <p:spPr bwMode="auto">
          <a:xfrm>
            <a:off x="4673600" y="6400801"/>
            <a:ext cx="3860800" cy="455613"/>
          </a:xfrm>
          <a:prstGeom prst="rect">
            <a:avLst/>
          </a:prstGeom>
          <a:noFill/>
          <a:ln>
            <a:noFill/>
          </a:ln>
          <a:effectLst>
            <a:outerShdw dist="81320" dir="13119588" algn="ctr" rotWithShape="0">
              <a:schemeClr val="bg2">
                <a:alpha val="50000"/>
              </a:schemeClr>
            </a:outerShdw>
          </a:effectLst>
        </p:spPr>
        <p:txBody>
          <a:bodyPr vert="horz" wrap="none" lIns="92075" tIns="46038" rIns="92075" bIns="46038" numCol="1" anchor="ctr" anchorCtr="0" compatLnSpc="1">
            <a:prstTxWarp prst="textNoShape">
              <a:avLst/>
            </a:prstTxWarp>
          </a:bodyPr>
          <a:lstStyle>
            <a:lvl1pPr algn="ctr" eaLnBrk="0" hangingPunct="0">
              <a:defRPr sz="1400">
                <a:latin typeface="+mn-lt"/>
              </a:defRPr>
            </a:lvl1pPr>
          </a:lstStyle>
          <a:p>
            <a:pPr>
              <a:defRPr/>
            </a:pPr>
            <a:endParaRPr lang="en-US"/>
          </a:p>
        </p:txBody>
      </p:sp>
      <p:sp>
        <p:nvSpPr>
          <p:cNvPr id="3224" name="Rectangle 152">
            <a:extLst>
              <a:ext uri="{FF2B5EF4-FFF2-40B4-BE49-F238E27FC236}">
                <a16:creationId xmlns:a16="http://schemas.microsoft.com/office/drawing/2014/main" id="{092006CF-3215-4404-833B-73316B701A98}"/>
              </a:ext>
            </a:extLst>
          </p:cNvPr>
          <p:cNvSpPr>
            <a:spLocks noGrp="1" noChangeArrowheads="1"/>
          </p:cNvSpPr>
          <p:nvPr>
            <p:ph type="sldNum" sz="quarter" idx="4"/>
          </p:nvPr>
        </p:nvSpPr>
        <p:spPr bwMode="auto">
          <a:xfrm>
            <a:off x="9652000" y="0"/>
            <a:ext cx="2540000" cy="457200"/>
          </a:xfrm>
          <a:prstGeom prst="rect">
            <a:avLst/>
          </a:prstGeom>
          <a:noFill/>
          <a:ln>
            <a:noFill/>
          </a:ln>
          <a:effectLst>
            <a:outerShdw dist="81320" dir="13119588" algn="ctr" rotWithShape="0">
              <a:schemeClr val="bg2">
                <a:alpha val="50000"/>
              </a:schemeClr>
            </a:outerShdw>
          </a:effectLst>
        </p:spPr>
        <p:txBody>
          <a:bodyPr vert="horz" wrap="none" lIns="92075" tIns="46038" rIns="92075" bIns="46038" numCol="1" anchor="ctr" anchorCtr="0" compatLnSpc="1">
            <a:prstTxWarp prst="textNoShape">
              <a:avLst/>
            </a:prstTxWarp>
          </a:bodyPr>
          <a:lstStyle>
            <a:lvl1pPr algn="r" eaLnBrk="0" hangingPunct="0">
              <a:defRPr sz="1400">
                <a:latin typeface="Arial Rounded MT Bold" panose="020F0704030504030204" pitchFamily="34" charset="0"/>
              </a:defRPr>
            </a:lvl1pPr>
          </a:lstStyle>
          <a:p>
            <a:pPr>
              <a:defRPr/>
            </a:pPr>
            <a:fld id="{E44E7AAC-8D96-496A-B717-EBEF5EA94543}" type="slidenum">
              <a:rPr lang="en-US" altLang="en-US"/>
              <a:pPr>
                <a:defRPr/>
              </a:pPr>
              <a:t>‹#›</a:t>
            </a:fld>
            <a:endParaRPr lang="en-US" altLang="en-US"/>
          </a:p>
        </p:txBody>
      </p:sp>
      <p:sp>
        <p:nvSpPr>
          <p:cNvPr id="1032" name="Text Box 154">
            <a:extLst>
              <a:ext uri="{FF2B5EF4-FFF2-40B4-BE49-F238E27FC236}">
                <a16:creationId xmlns:a16="http://schemas.microsoft.com/office/drawing/2014/main" id="{B14C5870-D713-4E1D-97A8-F22816A2813F}"/>
              </a:ext>
            </a:extLst>
          </p:cNvPr>
          <p:cNvSpPr txBox="1">
            <a:spLocks noChangeArrowheads="1"/>
          </p:cNvSpPr>
          <p:nvPr userDrawn="1"/>
        </p:nvSpPr>
        <p:spPr bwMode="auto">
          <a:xfrm>
            <a:off x="8864600" y="6216650"/>
            <a:ext cx="2518638" cy="646331"/>
          </a:xfrm>
          <a:prstGeom prst="rect">
            <a:avLst/>
          </a:prstGeom>
          <a:solidFill>
            <a:schemeClr val="accent1"/>
          </a:solidFill>
          <a:ln>
            <a:noFill/>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3600"/>
              <a:t>Depression</a:t>
            </a:r>
          </a:p>
        </p:txBody>
      </p:sp>
    </p:spTree>
    <p:extLst>
      <p:ext uri="{BB962C8B-B14F-4D97-AF65-F5344CB8AC3E}">
        <p14:creationId xmlns:p14="http://schemas.microsoft.com/office/powerpoint/2010/main" val="828499236"/>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220"/>
                                        </p:tgtEl>
                                        <p:attrNameLst>
                                          <p:attrName>style.visibility</p:attrName>
                                        </p:attrNameLst>
                                      </p:cBhvr>
                                      <p:to>
                                        <p:strVal val="visible"/>
                                      </p:to>
                                    </p:set>
                                    <p:anim calcmode="lin" valueType="num">
                                      <p:cBhvr>
                                        <p:cTn id="7" dur="1000" fill="hold"/>
                                        <p:tgtEl>
                                          <p:spTgt spid="3220"/>
                                        </p:tgtEl>
                                        <p:attrNameLst>
                                          <p:attrName>ppt_x</p:attrName>
                                        </p:attrNameLst>
                                      </p:cBhvr>
                                      <p:tavLst>
                                        <p:tav tm="0">
                                          <p:val>
                                            <p:strVal val="#ppt_x-.2"/>
                                          </p:val>
                                        </p:tav>
                                        <p:tav tm="100000">
                                          <p:val>
                                            <p:strVal val="#ppt_x"/>
                                          </p:val>
                                        </p:tav>
                                      </p:tavLst>
                                    </p:anim>
                                    <p:anim calcmode="lin" valueType="num">
                                      <p:cBhvr>
                                        <p:cTn id="8" dur="1000" fill="hold"/>
                                        <p:tgtEl>
                                          <p:spTgt spid="322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221">
                                            <p:txEl>
                                              <p:pRg st="0" end="0"/>
                                            </p:txEl>
                                          </p:spTgt>
                                        </p:tgtEl>
                                        <p:attrNameLst>
                                          <p:attrName>style.visibility</p:attrName>
                                        </p:attrNameLst>
                                      </p:cBhvr>
                                      <p:to>
                                        <p:strVal val="visible"/>
                                      </p:to>
                                    </p:set>
                                    <p:animEffect transition="in" filter="fade">
                                      <p:cBhvr>
                                        <p:cTn id="14" dur="500"/>
                                        <p:tgtEl>
                                          <p:spTgt spid="3221">
                                            <p:txEl>
                                              <p:pRg st="0" end="0"/>
                                            </p:txEl>
                                          </p:spTgt>
                                        </p:tgtEl>
                                      </p:cBhvr>
                                    </p:animEffect>
                                    <p:anim calcmode="lin" valueType="num">
                                      <p:cBhvr>
                                        <p:cTn id="15" dur="500" fill="hold"/>
                                        <p:tgtEl>
                                          <p:spTgt spid="3221">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221">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3221">
                                            <p:txEl>
                                              <p:pRg st="1" end="1"/>
                                            </p:txEl>
                                          </p:spTgt>
                                        </p:tgtEl>
                                        <p:attrNameLst>
                                          <p:attrName>style.visibility</p:attrName>
                                        </p:attrNameLst>
                                      </p:cBhvr>
                                      <p:to>
                                        <p:strVal val="visible"/>
                                      </p:to>
                                    </p:set>
                                    <p:animEffect transition="in" filter="fade">
                                      <p:cBhvr>
                                        <p:cTn id="19" dur="500"/>
                                        <p:tgtEl>
                                          <p:spTgt spid="3221">
                                            <p:txEl>
                                              <p:pRg st="1" end="1"/>
                                            </p:txEl>
                                          </p:spTgt>
                                        </p:tgtEl>
                                      </p:cBhvr>
                                    </p:animEffect>
                                    <p:anim calcmode="lin" valueType="num">
                                      <p:cBhvr>
                                        <p:cTn id="20" dur="500" fill="hold"/>
                                        <p:tgtEl>
                                          <p:spTgt spid="3221">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221">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3221">
                                            <p:txEl>
                                              <p:pRg st="2" end="2"/>
                                            </p:txEl>
                                          </p:spTgt>
                                        </p:tgtEl>
                                        <p:attrNameLst>
                                          <p:attrName>style.visibility</p:attrName>
                                        </p:attrNameLst>
                                      </p:cBhvr>
                                      <p:to>
                                        <p:strVal val="visible"/>
                                      </p:to>
                                    </p:set>
                                    <p:animEffect transition="in" filter="fade">
                                      <p:cBhvr>
                                        <p:cTn id="24" dur="500"/>
                                        <p:tgtEl>
                                          <p:spTgt spid="3221">
                                            <p:txEl>
                                              <p:pRg st="2" end="2"/>
                                            </p:txEl>
                                          </p:spTgt>
                                        </p:tgtEl>
                                      </p:cBhvr>
                                    </p:animEffect>
                                    <p:anim calcmode="lin" valueType="num">
                                      <p:cBhvr>
                                        <p:cTn id="25" dur="500" fill="hold"/>
                                        <p:tgtEl>
                                          <p:spTgt spid="3221">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221">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3221">
                                            <p:txEl>
                                              <p:pRg st="3" end="3"/>
                                            </p:txEl>
                                          </p:spTgt>
                                        </p:tgtEl>
                                        <p:attrNameLst>
                                          <p:attrName>style.visibility</p:attrName>
                                        </p:attrNameLst>
                                      </p:cBhvr>
                                      <p:to>
                                        <p:strVal val="visible"/>
                                      </p:to>
                                    </p:set>
                                    <p:animEffect transition="in" filter="fade">
                                      <p:cBhvr>
                                        <p:cTn id="29" dur="500"/>
                                        <p:tgtEl>
                                          <p:spTgt spid="3221">
                                            <p:txEl>
                                              <p:pRg st="3" end="3"/>
                                            </p:txEl>
                                          </p:spTgt>
                                        </p:tgtEl>
                                      </p:cBhvr>
                                    </p:animEffect>
                                    <p:anim calcmode="lin" valueType="num">
                                      <p:cBhvr>
                                        <p:cTn id="30" dur="500" fill="hold"/>
                                        <p:tgtEl>
                                          <p:spTgt spid="3221">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3221">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3221">
                                            <p:txEl>
                                              <p:pRg st="4" end="4"/>
                                            </p:txEl>
                                          </p:spTgt>
                                        </p:tgtEl>
                                        <p:attrNameLst>
                                          <p:attrName>style.visibility</p:attrName>
                                        </p:attrNameLst>
                                      </p:cBhvr>
                                      <p:to>
                                        <p:strVal val="visible"/>
                                      </p:to>
                                    </p:set>
                                    <p:animEffect transition="in" filter="fade">
                                      <p:cBhvr>
                                        <p:cTn id="34" dur="500"/>
                                        <p:tgtEl>
                                          <p:spTgt spid="3221">
                                            <p:txEl>
                                              <p:pRg st="4" end="4"/>
                                            </p:txEl>
                                          </p:spTgt>
                                        </p:tgtEl>
                                      </p:cBhvr>
                                    </p:animEffect>
                                    <p:anim calcmode="lin" valueType="num">
                                      <p:cBhvr>
                                        <p:cTn id="35" dur="500" fill="hold"/>
                                        <p:tgtEl>
                                          <p:spTgt spid="3221">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221">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0" grpId="0"/>
      <p:bldP spid="3221" grpId="0" build="p">
        <p:tmplLst>
          <p:tmpl lvl="1">
            <p:tnLst>
              <p:par>
                <p:cTn presetID="44" presetClass="entr" presetSubtype="0" fill="hold" nodeType="click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Lst>
      </p:bldP>
    </p:bldLst>
  </p:timing>
  <p:hf hdr="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9pPr>
    </p:titleStyle>
    <p:bodyStyle>
      <a:lvl1pPr marL="342900" indent="-342900" algn="l" rtl="0" eaLnBrk="0" fontAlgn="base" hangingPunct="0">
        <a:spcBef>
          <a:spcPct val="20000"/>
        </a:spcBef>
        <a:spcAft>
          <a:spcPct val="0"/>
        </a:spcAft>
        <a:buClr>
          <a:schemeClr val="tx2"/>
        </a:buClr>
        <a:buChar char="•"/>
        <a:defRPr sz="36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11CD449-9EA3-4646-4B9B-524034BE1C6F}"/>
              </a:ext>
            </a:extLst>
          </p:cNvPr>
          <p:cNvSpPr>
            <a:spLocks noGrp="1" noChangeArrowheads="1"/>
          </p:cNvSpPr>
          <p:nvPr>
            <p:ph type="title"/>
          </p:nvPr>
        </p:nvSpPr>
        <p:spPr bwMode="auto">
          <a:xfrm>
            <a:off x="1930400" y="609600"/>
            <a:ext cx="96520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E02F6EC5-02F1-8C5A-5060-6570DD6F6613}"/>
              </a:ext>
            </a:extLst>
          </p:cNvPr>
          <p:cNvSpPr>
            <a:spLocks noGrp="1" noChangeArrowheads="1"/>
          </p:cNvSpPr>
          <p:nvPr>
            <p:ph type="body" idx="1"/>
          </p:nvPr>
        </p:nvSpPr>
        <p:spPr bwMode="auto">
          <a:xfrm>
            <a:off x="3048000" y="1981200"/>
            <a:ext cx="8534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a:extLst>
              <a:ext uri="{FF2B5EF4-FFF2-40B4-BE49-F238E27FC236}">
                <a16:creationId xmlns:a16="http://schemas.microsoft.com/office/drawing/2014/main" id="{32BA4B5A-DDC2-6A13-A5BA-28FACCE7E5B4}"/>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a:solidFill>
                  <a:srgbClr val="004080"/>
                </a:solidFill>
                <a:effectLst/>
                <a:latin typeface="+mn-lt"/>
                <a:ea typeface="+mn-ea"/>
              </a:defRPr>
            </a:lvl1pPr>
          </a:lstStyle>
          <a:p>
            <a:pPr>
              <a:defRPr/>
            </a:pPr>
            <a:endParaRPr lang="en-US"/>
          </a:p>
        </p:txBody>
      </p:sp>
      <p:sp>
        <p:nvSpPr>
          <p:cNvPr id="5125" name="Rectangle 5">
            <a:extLst>
              <a:ext uri="{FF2B5EF4-FFF2-40B4-BE49-F238E27FC236}">
                <a16:creationId xmlns:a16="http://schemas.microsoft.com/office/drawing/2014/main" id="{DA5FAA53-A1FA-5316-58CE-AA1F38AAC4FE}"/>
              </a:ext>
            </a:extLst>
          </p:cNvPr>
          <p:cNvSpPr>
            <a:spLocks noGrp="1" noChangeArrowheads="1"/>
          </p:cNvSpPr>
          <p:nvPr>
            <p:ph type="ftr" sz="quarter" idx="3"/>
          </p:nvPr>
        </p:nvSpPr>
        <p:spPr bwMode="auto">
          <a:xfrm>
            <a:off x="4267200" y="6248400"/>
            <a:ext cx="38608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a:solidFill>
                  <a:srgbClr val="004080"/>
                </a:solidFill>
                <a:effectLst/>
                <a:latin typeface="+mn-lt"/>
                <a:ea typeface="+mn-ea"/>
              </a:defRPr>
            </a:lvl1pPr>
          </a:lstStyle>
          <a:p>
            <a:pPr>
              <a:defRPr/>
            </a:pPr>
            <a:endParaRPr lang="en-US"/>
          </a:p>
        </p:txBody>
      </p:sp>
      <p:sp>
        <p:nvSpPr>
          <p:cNvPr id="5126" name="Rectangle 6">
            <a:extLst>
              <a:ext uri="{FF2B5EF4-FFF2-40B4-BE49-F238E27FC236}">
                <a16:creationId xmlns:a16="http://schemas.microsoft.com/office/drawing/2014/main" id="{90C911C6-C0AA-C2D7-B061-29C2870B5966}"/>
              </a:ext>
            </a:extLst>
          </p:cNvPr>
          <p:cNvSpPr>
            <a:spLocks noGrp="1" noChangeArrowheads="1"/>
          </p:cNvSpPr>
          <p:nvPr>
            <p:ph type="sldNum" sz="quarter" idx="4"/>
          </p:nvPr>
        </p:nvSpPr>
        <p:spPr bwMode="auto">
          <a:xfrm>
            <a:off x="8940800" y="6248400"/>
            <a:ext cx="2540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a:solidFill>
                  <a:srgbClr val="004080"/>
                </a:solidFill>
                <a:effectLst/>
                <a:latin typeface="Verdana" panose="020B0604030504040204" pitchFamily="34" charset="0"/>
                <a:ea typeface="Osaka" pitchFamily="1" charset="-128"/>
              </a:defRPr>
            </a:lvl1pPr>
          </a:lstStyle>
          <a:p>
            <a:pPr>
              <a:defRPr/>
            </a:pPr>
            <a:fld id="{258D8E86-F84D-405B-99F9-AD56C690D9A4}" type="slidenum">
              <a:rPr lang="en-US" altLang="en-US"/>
              <a:pPr>
                <a:defRPr/>
              </a:pPr>
              <a:t>‹#›</a:t>
            </a:fld>
            <a:endParaRPr lang="en-US" altLang="en-US"/>
          </a:p>
        </p:txBody>
      </p:sp>
    </p:spTree>
    <p:extLst>
      <p:ext uri="{BB962C8B-B14F-4D97-AF65-F5344CB8AC3E}">
        <p14:creationId xmlns:p14="http://schemas.microsoft.com/office/powerpoint/2010/main" val="156044716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ransition spd="slow" advTm="16000">
    <p:random/>
    <p:sndAc>
      <p:stSnd>
        <p:snd r:embed="rId14" name="projctor.wav"/>
      </p:stSnd>
    </p:sndAc>
  </p:transition>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pitchFamily="34" charset="0"/>
          <a:ea typeface="Osaka" pitchFamily="1" charset="-128"/>
        </a:defRPr>
      </a:lvl2pPr>
      <a:lvl3pPr algn="r" rtl="0" eaLnBrk="0" fontAlgn="base" hangingPunct="0">
        <a:spcBef>
          <a:spcPct val="0"/>
        </a:spcBef>
        <a:spcAft>
          <a:spcPct val="0"/>
        </a:spcAft>
        <a:defRPr sz="4400">
          <a:solidFill>
            <a:schemeClr val="tx2"/>
          </a:solidFill>
          <a:latin typeface="Verdana" pitchFamily="34" charset="0"/>
          <a:ea typeface="Osaka" pitchFamily="1" charset="-128"/>
        </a:defRPr>
      </a:lvl3pPr>
      <a:lvl4pPr algn="r" rtl="0" eaLnBrk="0" fontAlgn="base" hangingPunct="0">
        <a:spcBef>
          <a:spcPct val="0"/>
        </a:spcBef>
        <a:spcAft>
          <a:spcPct val="0"/>
        </a:spcAft>
        <a:defRPr sz="4400">
          <a:solidFill>
            <a:schemeClr val="tx2"/>
          </a:solidFill>
          <a:latin typeface="Verdana" pitchFamily="34" charset="0"/>
          <a:ea typeface="Osaka" pitchFamily="1" charset="-128"/>
        </a:defRPr>
      </a:lvl4pPr>
      <a:lvl5pPr algn="r" rtl="0" eaLnBrk="0" fontAlgn="base" hangingPunct="0">
        <a:spcBef>
          <a:spcPct val="0"/>
        </a:spcBef>
        <a:spcAft>
          <a:spcPct val="0"/>
        </a:spcAft>
        <a:defRPr sz="4400">
          <a:solidFill>
            <a:schemeClr val="tx2"/>
          </a:solidFill>
          <a:latin typeface="Verdana" pitchFamily="34" charset="0"/>
          <a:ea typeface="Osaka" pitchFamily="1" charset="-128"/>
        </a:defRPr>
      </a:lvl5pPr>
      <a:lvl6pPr marL="457200" algn="r" rtl="0" fontAlgn="base">
        <a:spcBef>
          <a:spcPct val="0"/>
        </a:spcBef>
        <a:spcAft>
          <a:spcPct val="0"/>
        </a:spcAft>
        <a:defRPr sz="4400">
          <a:solidFill>
            <a:schemeClr val="tx2"/>
          </a:solidFill>
          <a:latin typeface="Verdana" pitchFamily="34" charset="0"/>
          <a:ea typeface="Osaka" pitchFamily="1" charset="-128"/>
        </a:defRPr>
      </a:lvl6pPr>
      <a:lvl7pPr marL="914400" algn="r" rtl="0" fontAlgn="base">
        <a:spcBef>
          <a:spcPct val="0"/>
        </a:spcBef>
        <a:spcAft>
          <a:spcPct val="0"/>
        </a:spcAft>
        <a:defRPr sz="4400">
          <a:solidFill>
            <a:schemeClr val="tx2"/>
          </a:solidFill>
          <a:latin typeface="Verdana" pitchFamily="34" charset="0"/>
          <a:ea typeface="Osaka" pitchFamily="1" charset="-128"/>
        </a:defRPr>
      </a:lvl7pPr>
      <a:lvl8pPr marL="1371600" algn="r" rtl="0" fontAlgn="base">
        <a:spcBef>
          <a:spcPct val="0"/>
        </a:spcBef>
        <a:spcAft>
          <a:spcPct val="0"/>
        </a:spcAft>
        <a:defRPr sz="4400">
          <a:solidFill>
            <a:schemeClr val="tx2"/>
          </a:solidFill>
          <a:latin typeface="Verdana" pitchFamily="34" charset="0"/>
          <a:ea typeface="Osaka" pitchFamily="1" charset="-128"/>
        </a:defRPr>
      </a:lvl8pPr>
      <a:lvl9pPr marL="1828800" algn="r" rtl="0" fontAlgn="base">
        <a:spcBef>
          <a:spcPct val="0"/>
        </a:spcBef>
        <a:spcAft>
          <a:spcPct val="0"/>
        </a:spcAft>
        <a:defRPr sz="4400">
          <a:solidFill>
            <a:schemeClr val="tx2"/>
          </a:solidFill>
          <a:latin typeface="Verdana" pitchFamily="34" charset="0"/>
          <a:ea typeface="Osaka" pitchFamily="1" charset="-128"/>
        </a:defRPr>
      </a:lvl9pPr>
    </p:titleStyle>
    <p:bodyStyle>
      <a:lvl1pPr marL="342900" indent="-342900" algn="l" rtl="0" eaLnBrk="0" fontAlgn="base" hangingPunct="0">
        <a:spcBef>
          <a:spcPct val="20000"/>
        </a:spcBef>
        <a:spcAft>
          <a:spcPct val="0"/>
        </a:spcAft>
        <a:buFont typeface="Monotype Sorts" pitchFamily="2" charset="2"/>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pitchFamily="2" charset="2"/>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pitchFamily="2" charset="2"/>
        <a:buChar char="F"/>
        <a:defRPr sz="2400">
          <a:solidFill>
            <a:schemeClr val="tx1"/>
          </a:solidFill>
          <a:latin typeface="+mn-lt"/>
          <a:ea typeface="+mn-ea"/>
        </a:defRPr>
      </a:lvl3pPr>
      <a:lvl4pPr marL="1600200" indent="-228600" algn="l" rtl="0" eaLnBrk="0" fontAlgn="base" hangingPunct="0">
        <a:spcBef>
          <a:spcPct val="20000"/>
        </a:spcBef>
        <a:spcAft>
          <a:spcPct val="0"/>
        </a:spcAft>
        <a:buClr>
          <a:srgbClr val="FF8000"/>
        </a:buClr>
        <a:buFont typeface="Monotype Sorts" pitchFamily="2" charset="2"/>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pitchFamily="2" charset="2"/>
        <a:buChar char="F"/>
        <a:defRPr sz="2000">
          <a:solidFill>
            <a:schemeClr val="tx1"/>
          </a:solidFill>
          <a:latin typeface="+mn-lt"/>
          <a:ea typeface="+mn-ea"/>
        </a:defRPr>
      </a:lvl5pPr>
      <a:lvl6pPr marL="2514600" indent="-228600" algn="l" rtl="0" fontAlgn="base">
        <a:spcBef>
          <a:spcPct val="20000"/>
        </a:spcBef>
        <a:spcAft>
          <a:spcPct val="0"/>
        </a:spcAft>
        <a:buFont typeface="Monotype Sorts" pitchFamily="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2" charset="2"/>
        <a:buChar char="F"/>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7D4292D-63BD-EEA4-8FF4-D11050B00ACA}"/>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en-US"/>
              <a:t>Clique para editar o estilo do título mestre</a:t>
            </a:r>
          </a:p>
        </p:txBody>
      </p:sp>
      <p:sp>
        <p:nvSpPr>
          <p:cNvPr id="15363" name="Rectangle 3">
            <a:extLst>
              <a:ext uri="{FF2B5EF4-FFF2-40B4-BE49-F238E27FC236}">
                <a16:creationId xmlns:a16="http://schemas.microsoft.com/office/drawing/2014/main" id="{B0FDB817-4AD7-B17C-EF1B-68FAB7A0681C}"/>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en-US"/>
              <a:t>Clique para editar os estilos do texto mestre</a:t>
            </a:r>
          </a:p>
          <a:p>
            <a:pPr lvl="1"/>
            <a:r>
              <a:rPr lang="pt-BR" altLang="en-US"/>
              <a:t>Segundo nível</a:t>
            </a:r>
          </a:p>
          <a:p>
            <a:pPr lvl="2"/>
            <a:r>
              <a:rPr lang="pt-BR" altLang="en-US"/>
              <a:t>Terceiro nível</a:t>
            </a:r>
          </a:p>
          <a:p>
            <a:pPr lvl="3"/>
            <a:r>
              <a:rPr lang="pt-BR" altLang="en-US"/>
              <a:t>Quarto nível</a:t>
            </a:r>
          </a:p>
          <a:p>
            <a:pPr lvl="4"/>
            <a:r>
              <a:rPr lang="pt-BR" altLang="en-US"/>
              <a:t>Quinto nível</a:t>
            </a:r>
          </a:p>
        </p:txBody>
      </p:sp>
      <p:sp>
        <p:nvSpPr>
          <p:cNvPr id="1028" name="Rectangle 4">
            <a:extLst>
              <a:ext uri="{FF2B5EF4-FFF2-40B4-BE49-F238E27FC236}">
                <a16:creationId xmlns:a16="http://schemas.microsoft.com/office/drawing/2014/main" id="{AC358088-C537-A6F1-81CC-311FC9809553}"/>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outerShdw blurRad="38100" dist="38100" dir="2700000" algn="tl">
                    <a:srgbClr val="000000">
                      <a:alpha val="43137"/>
                    </a:srgbClr>
                  </a:outerShdw>
                </a:effectLst>
                <a:latin typeface="Arial" charset="0"/>
                <a:ea typeface="+mn-ea"/>
              </a:defRPr>
            </a:lvl1pPr>
          </a:lstStyle>
          <a:p>
            <a:pPr>
              <a:defRPr/>
            </a:pPr>
            <a:endParaRPr lang="pt-BR"/>
          </a:p>
        </p:txBody>
      </p:sp>
      <p:sp>
        <p:nvSpPr>
          <p:cNvPr id="1029" name="Rectangle 5">
            <a:extLst>
              <a:ext uri="{FF2B5EF4-FFF2-40B4-BE49-F238E27FC236}">
                <a16:creationId xmlns:a16="http://schemas.microsoft.com/office/drawing/2014/main" id="{198385FC-7903-3B81-2713-1FA78C73BE1F}"/>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outerShdw blurRad="38100" dist="38100" dir="2700000" algn="tl">
                    <a:srgbClr val="000000">
                      <a:alpha val="43137"/>
                    </a:srgbClr>
                  </a:outerShdw>
                </a:effectLst>
                <a:latin typeface="Arial" charset="0"/>
                <a:ea typeface="+mn-ea"/>
              </a:defRPr>
            </a:lvl1pPr>
          </a:lstStyle>
          <a:p>
            <a:pPr>
              <a:defRPr/>
            </a:pPr>
            <a:endParaRPr lang="pt-BR"/>
          </a:p>
        </p:txBody>
      </p:sp>
      <p:sp>
        <p:nvSpPr>
          <p:cNvPr id="1030" name="Rectangle 6">
            <a:extLst>
              <a:ext uri="{FF2B5EF4-FFF2-40B4-BE49-F238E27FC236}">
                <a16:creationId xmlns:a16="http://schemas.microsoft.com/office/drawing/2014/main" id="{B44C450D-BE11-4ED8-745D-8E7C5013221A}"/>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defRPr>
            </a:lvl1pPr>
          </a:lstStyle>
          <a:p>
            <a:pPr>
              <a:defRPr/>
            </a:pPr>
            <a:fld id="{C9EA4459-6B67-4EFD-B68C-FD98CBD99150}" type="slidenum">
              <a:rPr lang="ar-SA" altLang="en-US"/>
              <a:pPr>
                <a:defRPr/>
              </a:pPr>
              <a:t>‹#›</a:t>
            </a:fld>
            <a:endParaRPr lang="pt-BR" altLang="en-US"/>
          </a:p>
        </p:txBody>
      </p:sp>
    </p:spTree>
    <p:extLst>
      <p:ext uri="{BB962C8B-B14F-4D97-AF65-F5344CB8AC3E}">
        <p14:creationId xmlns:p14="http://schemas.microsoft.com/office/powerpoint/2010/main" val="103509691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ransition spd="med" advTm="6000">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97B6A922-63AD-BA72-8260-BF77D2932714}"/>
              </a:ext>
            </a:extLst>
          </p:cNvPr>
          <p:cNvSpPr>
            <a:spLocks noGrp="1" noChangeArrowheads="1"/>
          </p:cNvSpPr>
          <p:nvPr>
            <p:ph type="title"/>
          </p:nvPr>
        </p:nvSpPr>
        <p:spPr bwMode="auto">
          <a:xfrm>
            <a:off x="914400" y="609600"/>
            <a:ext cx="10363200" cy="11430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F9E5B88C-CB7E-12E3-F24A-0ADA4CFFF3E0}"/>
              </a:ext>
            </a:extLst>
          </p:cNvPr>
          <p:cNvSpPr>
            <a:spLocks noGrp="1" noChangeArrowheads="1"/>
          </p:cNvSpPr>
          <p:nvPr>
            <p:ph type="body" idx="1"/>
          </p:nvPr>
        </p:nvSpPr>
        <p:spPr bwMode="auto">
          <a:xfrm>
            <a:off x="914400" y="1981200"/>
            <a:ext cx="10363200" cy="41148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2708" name="Rectangle 4">
            <a:extLst>
              <a:ext uri="{FF2B5EF4-FFF2-40B4-BE49-F238E27FC236}">
                <a16:creationId xmlns:a16="http://schemas.microsoft.com/office/drawing/2014/main" id="{3BD5CAA9-8DD5-B0E7-DE15-6A2B66EFDC9C}"/>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C8F118FD-8000-F5B1-F2B7-E24A0EC6368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802BED90-2665-F798-23F4-C127CBADD684}"/>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pPr>
              <a:defRPr/>
            </a:pPr>
            <a:fld id="{4ECE6CCA-A971-46B3-B377-77E80DF120EB}" type="slidenum">
              <a:rPr lang="en-US" altLang="en-US"/>
              <a:pPr>
                <a:defRPr/>
              </a:pPr>
              <a:t>‹#›</a:t>
            </a:fld>
            <a:endParaRPr lang="en-US" altLang="en-US"/>
          </a:p>
        </p:txBody>
      </p:sp>
    </p:spTree>
    <p:extLst>
      <p:ext uri="{BB962C8B-B14F-4D97-AF65-F5344CB8AC3E}">
        <p14:creationId xmlns:p14="http://schemas.microsoft.com/office/powerpoint/2010/main" val="710846467"/>
      </p:ext>
    </p:extLst>
  </p:cSld>
  <p:clrMap bg1="dk2" tx1="lt1" bg2="dk1"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CB83B6CC-62D4-5DD8-CEC2-DA9C9FC47444}"/>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B526AF2F-70BF-CBDA-017C-91C3A871B00B}"/>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47686F37-0CAC-242A-3218-F61C6F936BF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1C8C3D0D-0F1F-9246-F7A5-F5F1A7301B2F}"/>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085C4E6F-D34E-EEE1-8B19-B49625566D49}"/>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EEDFD299-7DE1-4372-930B-EC0D0D64983C}" type="slidenum">
              <a:rPr lang="en-US" altLang="en-US"/>
              <a:pPr/>
              <a:t>‹#›</a:t>
            </a:fld>
            <a:endParaRPr lang="en-US" altLang="en-US"/>
          </a:p>
        </p:txBody>
      </p:sp>
    </p:spTree>
    <p:extLst>
      <p:ext uri="{BB962C8B-B14F-4D97-AF65-F5344CB8AC3E}">
        <p14:creationId xmlns:p14="http://schemas.microsoft.com/office/powerpoint/2010/main" val="3264067938"/>
      </p:ext>
    </p:extLst>
  </p:cSld>
  <p:clrMap bg1="dk2" tx1="lt1" bg2="dk1"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4.xml"/></Relationships>
</file>

<file path=ppt/slides/_rels/slide10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104.xml"/><Relationship Id="rId4" Type="http://schemas.openxmlformats.org/officeDocument/2006/relationships/image" Target="../media/image65.jpeg"/></Relationships>
</file>

<file path=ppt/slides/_rels/slide10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104.xml"/><Relationship Id="rId4" Type="http://schemas.openxmlformats.org/officeDocument/2006/relationships/image" Target="../media/image66.jpeg"/></Relationships>
</file>

<file path=ppt/slides/_rels/slide10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104.xml"/><Relationship Id="rId5" Type="http://schemas.openxmlformats.org/officeDocument/2006/relationships/image" Target="../media/image68.gif"/><Relationship Id="rId4" Type="http://schemas.openxmlformats.org/officeDocument/2006/relationships/image" Target="../media/image67.gif"/></Relationships>
</file>

<file path=ppt/slides/_rels/slide10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99.xml"/><Relationship Id="rId6" Type="http://schemas.openxmlformats.org/officeDocument/2006/relationships/image" Target="../media/image71.jpeg"/><Relationship Id="rId5" Type="http://schemas.openxmlformats.org/officeDocument/2006/relationships/image" Target="../media/image70.gif"/><Relationship Id="rId4" Type="http://schemas.openxmlformats.org/officeDocument/2006/relationships/image" Target="../media/image69.gif"/></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6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4.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4.xml"/></Relationships>
</file>

<file path=ppt/slides/_rels/slide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4.xml"/></Relationships>
</file>

<file path=ppt/slides/_rels/slide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4.xml"/></Relationships>
</file>

<file path=ppt/slides/_rels/slide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4.xml"/></Relationships>
</file>

<file path=ppt/slides/_rels/slide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4.xml"/></Relationships>
</file>

<file path=ppt/slides/_rels/slide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4.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4.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4.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4.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4.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4.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4.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4.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4.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4.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4.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4.xml"/></Relationships>
</file>

<file path=ppt/slides/_rels/slide6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4.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4.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4.xml"/></Relationships>
</file>

<file path=ppt/slides/_rels/slide6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4.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4.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1.xml"/><Relationship Id="rId1" Type="http://schemas.openxmlformats.org/officeDocument/2006/relationships/video" Target="https://www.youtube.com/embed/yKW4F0Nu-UY?feature=oembed" TargetMode="External"/><Relationship Id="rId6" Type="http://schemas.openxmlformats.org/officeDocument/2006/relationships/image" Target="../media/image48.jpeg"/><Relationship Id="rId5" Type="http://schemas.openxmlformats.org/officeDocument/2006/relationships/image" Target="../media/image7.png"/><Relationship Id="rId4" Type="http://schemas.openxmlformats.org/officeDocument/2006/relationships/audio" Target="../media/audio1.wav"/></Relationships>
</file>

<file path=ppt/slides/_rels/slide7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8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audio" Target="../media/audio3.wav"/></Relationships>
</file>

<file path=ppt/slides/_rels/slide7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8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audio" Target="../media/audio3.wav"/></Relationships>
</file>

<file path=ppt/slides/_rels/slide7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8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audio" Target="../media/audio3.wav"/></Relationships>
</file>

<file path=ppt/slides/_rels/slide7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8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audio" Target="../media/audio3.wav"/></Relationships>
</file>

<file path=ppt/slides/_rels/slide7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8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audio" Target="../media/audio3.wav"/></Relationships>
</file>

<file path=ppt/slides/_rels/slide7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85.xml"/><Relationship Id="rId4" Type="http://schemas.openxmlformats.org/officeDocument/2006/relationships/image" Target="../media/image51.jpeg"/></Relationships>
</file>

<file path=ppt/slides/_rels/slide7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85.xml"/><Relationship Id="rId5" Type="http://schemas.openxmlformats.org/officeDocument/2006/relationships/image" Target="../media/image52.jpeg"/><Relationship Id="rId4" Type="http://schemas.openxmlformats.org/officeDocument/2006/relationships/audio" Target="../media/audio4.wav"/></Relationships>
</file>

<file path=ppt/slides/_rels/slide7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85.xml"/><Relationship Id="rId5" Type="http://schemas.openxmlformats.org/officeDocument/2006/relationships/image" Target="../media/image52.jpeg"/><Relationship Id="rId4" Type="http://schemas.openxmlformats.org/officeDocument/2006/relationships/audio" Target="../media/audio4.wav"/></Relationships>
</file>

<file path=ppt/slides/_rels/slide7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04.xml"/><Relationship Id="rId4" Type="http://schemas.openxmlformats.org/officeDocument/2006/relationships/image" Target="../media/image53.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4.xml"/></Relationships>
</file>

<file path=ppt/slides/_rels/slide8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99.xml"/><Relationship Id="rId4" Type="http://schemas.openxmlformats.org/officeDocument/2006/relationships/image" Target="../media/image54.jpe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00.xml"/><Relationship Id="rId7" Type="http://schemas.openxmlformats.org/officeDocument/2006/relationships/image" Target="../media/image5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5.jpeg"/><Relationship Id="rId5" Type="http://schemas.openxmlformats.org/officeDocument/2006/relationships/audio" Target="../media/audio1.wav"/><Relationship Id="rId4" Type="http://schemas.openxmlformats.org/officeDocument/2006/relationships/notesSlide" Target="../notesSlides/notesSlide13.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00.xml"/><Relationship Id="rId7" Type="http://schemas.openxmlformats.org/officeDocument/2006/relationships/image" Target="../media/image5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5.jpe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00.xml"/><Relationship Id="rId7" Type="http://schemas.openxmlformats.org/officeDocument/2006/relationships/image" Target="../media/image5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5.jpe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8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audio" Target="../media/audio1.wav"/><Relationship Id="rId1" Type="http://schemas.openxmlformats.org/officeDocument/2006/relationships/slideLayout" Target="../slideLayouts/slideLayout100.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00.xml"/><Relationship Id="rId7" Type="http://schemas.openxmlformats.org/officeDocument/2006/relationships/image" Target="../media/image5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5.jpeg"/><Relationship Id="rId5" Type="http://schemas.openxmlformats.org/officeDocument/2006/relationships/audio" Target="../media/audio1.wav"/><Relationship Id="rId4" Type="http://schemas.openxmlformats.org/officeDocument/2006/relationships/notesSlide" Target="../notesSlides/notesSlide16.xml"/></Relationships>
</file>

<file path=ppt/slides/_rels/slide8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100.xml"/><Relationship Id="rId5" Type="http://schemas.openxmlformats.org/officeDocument/2006/relationships/image" Target="../media/image58.jpeg"/><Relationship Id="rId4" Type="http://schemas.openxmlformats.org/officeDocument/2006/relationships/audio" Target="../media/audio3.wav"/></Relationships>
</file>

<file path=ppt/slides/_rels/slide8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100.xml"/><Relationship Id="rId5" Type="http://schemas.openxmlformats.org/officeDocument/2006/relationships/image" Target="../media/image58.jpeg"/><Relationship Id="rId4" Type="http://schemas.openxmlformats.org/officeDocument/2006/relationships/audio" Target="../media/audio3.wav"/></Relationships>
</file>

<file path=ppt/slides/_rels/slide8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61.xml"/><Relationship Id="rId4" Type="http://schemas.openxmlformats.org/officeDocument/2006/relationships/image" Target="../media/image7.png"/></Relationships>
</file>

<file path=ppt/slides/_rels/slide8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100.xml"/><Relationship Id="rId5" Type="http://schemas.openxmlformats.org/officeDocument/2006/relationships/image" Target="../media/image58.jpe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4.xml"/></Relationships>
</file>

<file path=ppt/slides/_rels/slide9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104.xml"/><Relationship Id="rId5" Type="http://schemas.openxmlformats.org/officeDocument/2006/relationships/image" Target="../media/image60.jpeg"/><Relationship Id="rId4" Type="http://schemas.openxmlformats.org/officeDocument/2006/relationships/image" Target="../media/image59.png"/></Relationships>
</file>

<file path=ppt/slides/_rels/slide9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00.xml"/><Relationship Id="rId5" Type="http://schemas.openxmlformats.org/officeDocument/2006/relationships/image" Target="../media/image58.jpeg"/><Relationship Id="rId4" Type="http://schemas.openxmlformats.org/officeDocument/2006/relationships/audio" Target="../media/audio3.wav"/></Relationships>
</file>

<file path=ppt/slides/_rels/slide9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00.xml"/><Relationship Id="rId5" Type="http://schemas.openxmlformats.org/officeDocument/2006/relationships/image" Target="../media/image58.jpeg"/><Relationship Id="rId4" Type="http://schemas.openxmlformats.org/officeDocument/2006/relationships/audio" Target="../media/audio3.wav"/></Relationships>
</file>

<file path=ppt/slides/_rels/slide9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100.xml"/><Relationship Id="rId5" Type="http://schemas.openxmlformats.org/officeDocument/2006/relationships/image" Target="../media/image58.jpeg"/><Relationship Id="rId4" Type="http://schemas.openxmlformats.org/officeDocument/2006/relationships/audio" Target="../media/audio3.wav"/></Relationships>
</file>

<file path=ppt/slides/_rels/slide9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100.xml"/><Relationship Id="rId5" Type="http://schemas.openxmlformats.org/officeDocument/2006/relationships/image" Target="../media/image58.jpeg"/><Relationship Id="rId4" Type="http://schemas.openxmlformats.org/officeDocument/2006/relationships/audio" Target="../media/audio3.wav"/></Relationships>
</file>

<file path=ppt/slides/_rels/slide9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61.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100.xml"/><Relationship Id="rId7" Type="http://schemas.openxmlformats.org/officeDocument/2006/relationships/image" Target="../media/image5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5.jpeg"/><Relationship Id="rId5" Type="http://schemas.openxmlformats.org/officeDocument/2006/relationships/audio" Target="../media/audio1.wav"/><Relationship Id="rId4" Type="http://schemas.openxmlformats.org/officeDocument/2006/relationships/notesSlide" Target="../notesSlides/notesSlide26.xml"/></Relationships>
</file>

<file path=ppt/slides/_rels/slide9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104.xml"/><Relationship Id="rId4" Type="http://schemas.openxmlformats.org/officeDocument/2006/relationships/image" Target="../media/image62.png"/></Relationships>
</file>

<file path=ppt/slides/_rels/slide9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104.xml"/><Relationship Id="rId4" Type="http://schemas.openxmlformats.org/officeDocument/2006/relationships/image" Target="../media/image63.jpeg"/></Relationships>
</file>

<file path=ppt/slides/_rels/slide9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104.xml"/><Relationship Id="rId4" Type="http://schemas.openxmlformats.org/officeDocument/2006/relationships/image" Target="../media/image64.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pic>
        <p:nvPicPr>
          <p:cNvPr id="4" name="Picture 3">
            <a:extLst>
              <a:ext uri="{FF2B5EF4-FFF2-40B4-BE49-F238E27FC236}">
                <a16:creationId xmlns:a16="http://schemas.microsoft.com/office/drawing/2014/main" id="{3C2129A7-A161-4AEA-B5BD-5C2C910FEF5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E49CA12F-6E27-4C54-88C4-EE6CE7C47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2"/>
            <a:ext cx="12192000" cy="4857751"/>
          </a:xfrm>
          <a:prstGeom prst="rect">
            <a:avLst/>
          </a:prstGeom>
          <a:gradFill flip="none" rotWithShape="1">
            <a:gsLst>
              <a:gs pos="70000">
                <a:schemeClr val="bg2">
                  <a:alpha val="60000"/>
                </a:schemeClr>
              </a:gs>
              <a:gs pos="26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C38F3D48-A507-40E2-9378-0507B7B5F62F}"/>
              </a:ext>
            </a:extLst>
          </p:cNvPr>
          <p:cNvSpPr>
            <a:spLocks noGrp="1"/>
          </p:cNvSpPr>
          <p:nvPr>
            <p:ph type="ctrTitle"/>
          </p:nvPr>
        </p:nvSpPr>
        <p:spPr>
          <a:xfrm>
            <a:off x="550863" y="549275"/>
            <a:ext cx="7308849" cy="984885"/>
          </a:xfrm>
        </p:spPr>
        <p:txBody>
          <a:bodyPr wrap="square" anchor="ctr">
            <a:noAutofit/>
          </a:bodyPr>
          <a:lstStyle/>
          <a:p>
            <a:r>
              <a:rPr lang="en-US" sz="5400" dirty="0">
                <a:effectLst>
                  <a:outerShdw blurRad="38100" dist="38100" dir="2700000" algn="tl">
                    <a:srgbClr val="000000">
                      <a:alpha val="43137"/>
                    </a:srgbClr>
                  </a:outerShdw>
                </a:effectLst>
              </a:rPr>
              <a:t>Telescopic Astronomy To Microscopic Biology</a:t>
            </a:r>
          </a:p>
        </p:txBody>
      </p:sp>
      <p:sp>
        <p:nvSpPr>
          <p:cNvPr id="3" name="Subtitle 2">
            <a:extLst>
              <a:ext uri="{FF2B5EF4-FFF2-40B4-BE49-F238E27FC236}">
                <a16:creationId xmlns:a16="http://schemas.microsoft.com/office/drawing/2014/main" id="{08F2D7C1-952A-40FD-9EFE-60F403D54FD6}"/>
              </a:ext>
            </a:extLst>
          </p:cNvPr>
          <p:cNvSpPr>
            <a:spLocks noGrp="1"/>
          </p:cNvSpPr>
          <p:nvPr>
            <p:ph type="subTitle" idx="1"/>
          </p:nvPr>
        </p:nvSpPr>
        <p:spPr>
          <a:xfrm>
            <a:off x="8075612" y="549275"/>
            <a:ext cx="3565525" cy="984885"/>
          </a:xfrm>
        </p:spPr>
        <p:txBody>
          <a:bodyPr anchor="ctr">
            <a:normAutofit/>
          </a:bodyPr>
          <a:lstStyle/>
          <a:p>
            <a:pPr algn="r"/>
            <a:r>
              <a:rPr lang="en-US" dirty="0">
                <a:solidFill>
                  <a:schemeClr val="tx1">
                    <a:alpha val="60000"/>
                  </a:schemeClr>
                </a:solidFill>
              </a:rPr>
              <a:t>by David Lee Burris</a:t>
            </a:r>
          </a:p>
        </p:txBody>
      </p:sp>
      <p:sp>
        <p:nvSpPr>
          <p:cNvPr id="13" name="Rectangle 12">
            <a:extLst>
              <a:ext uri="{FF2B5EF4-FFF2-40B4-BE49-F238E27FC236}">
                <a16:creationId xmlns:a16="http://schemas.microsoft.com/office/drawing/2014/main" id="{5337EA23-6703-4C96-9EEB-A408CBDD6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Tree>
    <p:extLst>
      <p:ext uri="{BB962C8B-B14F-4D97-AF65-F5344CB8AC3E}">
        <p14:creationId xmlns:p14="http://schemas.microsoft.com/office/powerpoint/2010/main" val="250053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906" name="Picture 2" descr="10 kilometers (10^^4 m)">
            <a:extLst>
              <a:ext uri="{FF2B5EF4-FFF2-40B4-BE49-F238E27FC236}">
                <a16:creationId xmlns:a16="http://schemas.microsoft.com/office/drawing/2014/main" id="{6EC323FF-0786-285E-5293-7A5E575CF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950" y="0"/>
            <a:ext cx="9925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a:extLst>
              <a:ext uri="{FF2B5EF4-FFF2-40B4-BE49-F238E27FC236}">
                <a16:creationId xmlns:a16="http://schemas.microsoft.com/office/drawing/2014/main" id="{4AAE2F86-AA57-5F0C-B72F-264DE85A4985}"/>
              </a:ext>
            </a:extLst>
          </p:cNvPr>
          <p:cNvSpPr txBox="1">
            <a:spLocks noChangeArrowheads="1"/>
          </p:cNvSpPr>
          <p:nvPr/>
        </p:nvSpPr>
        <p:spPr bwMode="auto">
          <a:xfrm>
            <a:off x="0" y="2819400"/>
            <a:ext cx="2266950" cy="1938992"/>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The city could be observed but we really can’t see the houses</a:t>
            </a:r>
          </a:p>
        </p:txBody>
      </p:sp>
      <p:sp>
        <p:nvSpPr>
          <p:cNvPr id="21508" name="Text Box 4">
            <a:extLst>
              <a:ext uri="{FF2B5EF4-FFF2-40B4-BE49-F238E27FC236}">
                <a16:creationId xmlns:a16="http://schemas.microsoft.com/office/drawing/2014/main" id="{46394999-99F7-5C56-CD0A-BE6E846BACD0}"/>
              </a:ext>
            </a:extLst>
          </p:cNvPr>
          <p:cNvSpPr txBox="1">
            <a:spLocks noChangeArrowheads="1"/>
          </p:cNvSpPr>
          <p:nvPr/>
        </p:nvSpPr>
        <p:spPr bwMode="auto">
          <a:xfrm>
            <a:off x="0" y="98425"/>
            <a:ext cx="1876425" cy="2103438"/>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4</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a:p>
            <a:pPr algn="ctr" eaLnBrk="0" fontAlgn="base" hangingPunct="0">
              <a:spcBef>
                <a:spcPct val="0"/>
              </a:spcBef>
              <a:spcAft>
                <a:spcPct val="0"/>
              </a:spcAft>
              <a:defRPr/>
            </a:pPr>
            <a:r>
              <a:rPr lang="pt-BR" sz="44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 km</a:t>
            </a:r>
          </a:p>
        </p:txBody>
      </p:sp>
    </p:spTree>
  </p:cSld>
  <p:clrMapOvr>
    <a:masterClrMapping/>
  </p:clrMapOvr>
  <p:transition spd="med" advTm="10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p:cTn id="7" dur="1000" fill="hold"/>
                                        <p:tgtEl>
                                          <p:spTgt spid="21508"/>
                                        </p:tgtEl>
                                        <p:attrNameLst>
                                          <p:attrName>ppt_w</p:attrName>
                                        </p:attrNameLst>
                                      </p:cBhvr>
                                      <p:tavLst>
                                        <p:tav tm="0">
                                          <p:val>
                                            <p:fltVal val="0"/>
                                          </p:val>
                                        </p:tav>
                                        <p:tav tm="100000">
                                          <p:val>
                                            <p:strVal val="#ppt_w"/>
                                          </p:val>
                                        </p:tav>
                                      </p:tavLst>
                                    </p:anim>
                                    <p:anim calcmode="lin" valueType="num">
                                      <p:cBhvr>
                                        <p:cTn id="8" dur="1000" fill="hold"/>
                                        <p:tgtEl>
                                          <p:spTgt spid="21508"/>
                                        </p:tgtEl>
                                        <p:attrNameLst>
                                          <p:attrName>ppt_h</p:attrName>
                                        </p:attrNameLst>
                                      </p:cBhvr>
                                      <p:tavLst>
                                        <p:tav tm="0">
                                          <p:val>
                                            <p:fltVal val="0"/>
                                          </p:val>
                                        </p:tav>
                                        <p:tav tm="100000">
                                          <p:val>
                                            <p:strVal val="#ppt_h"/>
                                          </p:val>
                                        </p:tav>
                                      </p:tavLst>
                                    </p:anim>
                                    <p:anim calcmode="lin" valueType="num">
                                      <p:cBhvr>
                                        <p:cTn id="9" dur="1000" fill="hold"/>
                                        <p:tgtEl>
                                          <p:spTgt spid="215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0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21507"/>
                                        </p:tgtEl>
                                        <p:attrNameLst>
                                          <p:attrName>style.visibility</p:attrName>
                                        </p:attrNameLst>
                                      </p:cBhvr>
                                      <p:to>
                                        <p:strVal val="visible"/>
                                      </p:to>
                                    </p:set>
                                    <p:animEffect transition="in" filter="checkerboard(across)">
                                      <p:cBhvr>
                                        <p:cTn id="14" dur="5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utoUpdateAnimBg="0"/>
      <p:bldP spid="21508"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8777731" name="WordArt 3">
            <a:extLst>
              <a:ext uri="{FF2B5EF4-FFF2-40B4-BE49-F238E27FC236}">
                <a16:creationId xmlns:a16="http://schemas.microsoft.com/office/drawing/2014/main" id="{D7DA339F-E759-25A0-9B77-6E1E792E3C7D}"/>
              </a:ext>
            </a:extLst>
          </p:cNvPr>
          <p:cNvSpPr>
            <a:spLocks noChangeArrowheads="1" noChangeShapeType="1" noTextEdit="1"/>
          </p:cNvSpPr>
          <p:nvPr/>
        </p:nvSpPr>
        <p:spPr bwMode="auto">
          <a:xfrm>
            <a:off x="4205289" y="3105150"/>
            <a:ext cx="3781425" cy="6477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ea typeface="MS PGothic" panose="020B0600070205080204" pitchFamily="34" charset="-128"/>
              </a:rPr>
              <a:t>RAINBOW FIRE</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777731"/>
                                        </p:tgtEl>
                                        <p:attrNameLst>
                                          <p:attrName>style.visibility</p:attrName>
                                        </p:attrNameLst>
                                      </p:cBhvr>
                                      <p:to>
                                        <p:strVal val="visible"/>
                                      </p:to>
                                    </p:set>
                                    <p:anim calcmode="lin" valueType="num">
                                      <p:cBhvr>
                                        <p:cTn id="7" dur="1000" fill="hold"/>
                                        <p:tgtEl>
                                          <p:spTgt spid="8777731"/>
                                        </p:tgtEl>
                                        <p:attrNameLst>
                                          <p:attrName>ppt_w</p:attrName>
                                        </p:attrNameLst>
                                      </p:cBhvr>
                                      <p:tavLst>
                                        <p:tav tm="0">
                                          <p:val>
                                            <p:fltVal val="0"/>
                                          </p:val>
                                        </p:tav>
                                        <p:tav tm="100000">
                                          <p:val>
                                            <p:strVal val="#ppt_w"/>
                                          </p:val>
                                        </p:tav>
                                      </p:tavLst>
                                    </p:anim>
                                    <p:anim calcmode="lin" valueType="num">
                                      <p:cBhvr>
                                        <p:cTn id="8" dur="1000" fill="hold"/>
                                        <p:tgtEl>
                                          <p:spTgt spid="8777731"/>
                                        </p:tgtEl>
                                        <p:attrNameLst>
                                          <p:attrName>ppt_h</p:attrName>
                                        </p:attrNameLst>
                                      </p:cBhvr>
                                      <p:tavLst>
                                        <p:tav tm="0">
                                          <p:val>
                                            <p:fltVal val="0"/>
                                          </p:val>
                                        </p:tav>
                                        <p:tav tm="100000">
                                          <p:val>
                                            <p:strVal val="#ppt_h"/>
                                          </p:val>
                                        </p:tav>
                                      </p:tavLst>
                                    </p:anim>
                                    <p:anim calcmode="lin" valueType="num">
                                      <p:cBhvr>
                                        <p:cTn id="9" dur="1000" fill="hold"/>
                                        <p:tgtEl>
                                          <p:spTgt spid="877773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77773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123842" name="Rectangle 2">
            <a:extLst>
              <a:ext uri="{FF2B5EF4-FFF2-40B4-BE49-F238E27FC236}">
                <a16:creationId xmlns:a16="http://schemas.microsoft.com/office/drawing/2014/main" id="{8A51CF8F-1FD7-913D-36F3-99B3F963B2E0}"/>
              </a:ext>
            </a:extLst>
          </p:cNvPr>
          <p:cNvSpPr>
            <a:spLocks noGrp="1" noChangeArrowheads="1"/>
          </p:cNvSpPr>
          <p:nvPr>
            <p:ph type="title"/>
          </p:nvPr>
        </p:nvSpPr>
        <p:spPr/>
        <p:txBody>
          <a:bodyPr/>
          <a:lstStyle/>
          <a:p>
            <a:pPr eaLnBrk="1" hangingPunct="1">
              <a:defRPr/>
            </a:pPr>
            <a:endParaRPr lang="en-US">
              <a:ea typeface="+mj-ea"/>
            </a:endParaRPr>
          </a:p>
        </p:txBody>
      </p:sp>
    </p:spTree>
  </p:cSld>
  <p:clrMapOvr>
    <a:masterClrMapping/>
  </p:clrMapOvr>
  <p:transition spd="slow" advTm="16000">
    <p:comb/>
    <p:sndAc>
      <p:stSnd>
        <p:snd r:embed="rId3" name="projctor.wav"/>
      </p:stSnd>
    </p:sndAc>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FFEBFA"/>
            </a:gs>
            <a:gs pos="30000">
              <a:srgbClr val="C4D6EB"/>
            </a:gs>
            <a:gs pos="60001">
              <a:srgbClr val="85C2FF"/>
            </a:gs>
            <a:gs pos="100000">
              <a:srgbClr val="5E9EFF"/>
            </a:gs>
          </a:gsLst>
          <a:lin ang="5400000" scaled="1"/>
        </a:gradFill>
        <a:effectLst/>
      </p:bgPr>
    </p:bg>
    <p:spTree>
      <p:nvGrpSpPr>
        <p:cNvPr id="1" name=""/>
        <p:cNvGrpSpPr/>
        <p:nvPr/>
      </p:nvGrpSpPr>
      <p:grpSpPr>
        <a:xfrm>
          <a:off x="0" y="0"/>
          <a:ext cx="0" cy="0"/>
          <a:chOff x="0" y="0"/>
          <a:chExt cx="0" cy="0"/>
        </a:xfrm>
      </p:grpSpPr>
      <p:sp>
        <p:nvSpPr>
          <p:cNvPr id="6421506" name="Rectangle 2">
            <a:extLst>
              <a:ext uri="{FF2B5EF4-FFF2-40B4-BE49-F238E27FC236}">
                <a16:creationId xmlns:a16="http://schemas.microsoft.com/office/drawing/2014/main" id="{F37577D5-5534-A3C4-0EAE-4DF4559D1F8E}"/>
              </a:ext>
            </a:extLst>
          </p:cNvPr>
          <p:cNvSpPr>
            <a:spLocks noGrp="1" noChangeArrowheads="1"/>
          </p:cNvSpPr>
          <p:nvPr>
            <p:ph type="title"/>
          </p:nvPr>
        </p:nvSpPr>
        <p:spPr>
          <a:xfrm>
            <a:off x="0" y="4343400"/>
            <a:ext cx="12192000" cy="2514600"/>
          </a:xfrm>
          <a:gradFill rotWithShape="0">
            <a:gsLst>
              <a:gs pos="0">
                <a:srgbClr val="000066"/>
              </a:gs>
              <a:gs pos="50000">
                <a:srgbClr val="333399"/>
              </a:gs>
              <a:gs pos="100000">
                <a:srgbClr val="000066"/>
              </a:gs>
            </a:gsLst>
            <a:lin ang="0" scaled="1"/>
          </a:gradFill>
        </p:spPr>
        <p:txBody>
          <a:bodyPr/>
          <a:lstStyle/>
          <a:p>
            <a:pPr eaLnBrk="1" hangingPunct="1">
              <a:defRPr/>
            </a:pPr>
            <a:endParaRPr lang="en-US" dirty="0">
              <a:ea typeface="+mj-ea"/>
            </a:endParaRPr>
          </a:p>
        </p:txBody>
      </p:sp>
      <p:pic>
        <p:nvPicPr>
          <p:cNvPr id="1000451" name="Picture 3" descr="C:\Documents and Settings\Owner\My Documents\Educational Illustrations\jesus_resurrection_clouds_heaven_lg_clr_16938.gif">
            <a:extLst>
              <a:ext uri="{FF2B5EF4-FFF2-40B4-BE49-F238E27FC236}">
                <a16:creationId xmlns:a16="http://schemas.microsoft.com/office/drawing/2014/main" id="{5F5AFBE4-D9EE-AAD8-F29A-0EC90C1A239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04800"/>
            <a:ext cx="4191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0452" name="Picture 5" descr="C:\Documents and Settings\Owner\My Documents\Educational Illustrations\angel.gif">
            <a:extLst>
              <a:ext uri="{FF2B5EF4-FFF2-40B4-BE49-F238E27FC236}">
                <a16:creationId xmlns:a16="http://schemas.microsoft.com/office/drawing/2014/main" id="{EF6C9AD1-79ED-8A59-C119-9306FE037C6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4572000"/>
            <a:ext cx="2514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1001474" name="Picture 4" descr="C:\Documents and Settings\Owner\My Documents\Educational Illustrations\jesus-earthtoheaven.gif">
            <a:extLst>
              <a:ext uri="{FF2B5EF4-FFF2-40B4-BE49-F238E27FC236}">
                <a16:creationId xmlns:a16="http://schemas.microsoft.com/office/drawing/2014/main" id="{A925A33F-80C2-9CC0-B139-62071D51705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905000"/>
            <a:ext cx="2895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1475" name="WordArt 5" descr="Sand">
            <a:extLst>
              <a:ext uri="{FF2B5EF4-FFF2-40B4-BE49-F238E27FC236}">
                <a16:creationId xmlns:a16="http://schemas.microsoft.com/office/drawing/2014/main" id="{6091A5D5-FD4E-8588-F2FC-7CD7536DCD34}"/>
              </a:ext>
            </a:extLst>
          </p:cNvPr>
          <p:cNvSpPr>
            <a:spLocks noChangeArrowheads="1" noChangeShapeType="1" noTextEdit="1"/>
          </p:cNvSpPr>
          <p:nvPr/>
        </p:nvSpPr>
        <p:spPr bwMode="auto">
          <a:xfrm rot="5400000">
            <a:off x="1676400" y="2514600"/>
            <a:ext cx="2971800" cy="1752600"/>
          </a:xfrm>
          <a:prstGeom prst="rect">
            <a:avLst/>
          </a:prstGeom>
        </p:spPr>
        <p:txBody>
          <a:bodyPr vert="wordArtVert" wrap="none" fromWordArt="1">
            <a:prstTxWarp prst="textPlain">
              <a:avLst>
                <a:gd name="adj" fmla="val 50000"/>
              </a:avLst>
            </a:prstTxWarp>
          </a:bodyPr>
          <a:lstStyle/>
          <a:p>
            <a:pPr algn="ctr" eaLnBrk="0" hangingPunct="0">
              <a:spcBef>
                <a:spcPct val="0"/>
              </a:spcBef>
              <a:spcAft>
                <a:spcPct val="0"/>
              </a:spcAft>
            </a:pPr>
            <a:r>
              <a:rPr lang="en-US" sz="3600" kern="10">
                <a:ln w="12700">
                  <a:solidFill>
                    <a:srgbClr val="C4B596"/>
                  </a:solidFill>
                  <a:round/>
                  <a:headEnd/>
                  <a:tailEnd/>
                </a:ln>
                <a:blipFill dpi="0" rotWithShape="0">
                  <a:blip r:embed="rId6"/>
                  <a:srcRect/>
                  <a:tile tx="0" ty="0" sx="100000" sy="100000" flip="none" algn="tl"/>
                </a:blipFill>
                <a:effectLst>
                  <a:outerShdw dist="53882" dir="2700000" algn="ctr" rotWithShape="0">
                    <a:srgbClr val="CBCBCB"/>
                  </a:outerShdw>
                </a:effectLst>
                <a:latin typeface="Times New Roman" panose="02020603050405020304" pitchFamily="18" charset="0"/>
                <a:ea typeface="MS PGothic" panose="020B0600070205080204" pitchFamily="34" charset="-128"/>
                <a:cs typeface="Times New Roman" panose="02020603050405020304" pitchFamily="18" charset="0"/>
              </a:rPr>
              <a:t>HE IS</a:t>
            </a:r>
          </a:p>
        </p:txBody>
      </p:sp>
      <p:sp>
        <p:nvSpPr>
          <p:cNvPr id="1001476" name="WordArt 7" descr="Sand">
            <a:extLst>
              <a:ext uri="{FF2B5EF4-FFF2-40B4-BE49-F238E27FC236}">
                <a16:creationId xmlns:a16="http://schemas.microsoft.com/office/drawing/2014/main" id="{A04E6F9C-DCFE-E515-FC52-20AD2A3515F0}"/>
              </a:ext>
            </a:extLst>
          </p:cNvPr>
          <p:cNvSpPr>
            <a:spLocks noChangeArrowheads="1" noChangeShapeType="1" noTextEdit="1"/>
          </p:cNvSpPr>
          <p:nvPr/>
        </p:nvSpPr>
        <p:spPr bwMode="auto">
          <a:xfrm rot="5400000">
            <a:off x="7391400" y="2514600"/>
            <a:ext cx="3048000" cy="1828800"/>
          </a:xfrm>
          <a:prstGeom prst="rect">
            <a:avLst/>
          </a:prstGeom>
        </p:spPr>
        <p:txBody>
          <a:bodyPr vert="wordArtVert" wrap="none" fromWordArt="1">
            <a:prstTxWarp prst="textPlain">
              <a:avLst>
                <a:gd name="adj" fmla="val 50000"/>
              </a:avLst>
            </a:prstTxWarp>
          </a:bodyPr>
          <a:lstStyle/>
          <a:p>
            <a:pPr algn="ctr" eaLnBrk="0" hangingPunct="0">
              <a:spcBef>
                <a:spcPct val="0"/>
              </a:spcBef>
              <a:spcAft>
                <a:spcPct val="0"/>
              </a:spcAft>
            </a:pPr>
            <a:r>
              <a:rPr lang="en-US" sz="3600" kern="10">
                <a:ln w="12700">
                  <a:solidFill>
                    <a:srgbClr val="C4B596"/>
                  </a:solidFill>
                  <a:round/>
                  <a:headEnd/>
                  <a:tailEnd/>
                </a:ln>
                <a:blipFill dpi="0" rotWithShape="0">
                  <a:blip r:embed="rId6"/>
                  <a:srcRect/>
                  <a:tile tx="0" ty="0" sx="100000" sy="100000" flip="none" algn="tl"/>
                </a:blipFill>
                <a:effectLst>
                  <a:outerShdw dist="53882" dir="2700000" algn="ctr" rotWithShape="0">
                    <a:srgbClr val="CBCBCB"/>
                  </a:outerShdw>
                </a:effectLst>
                <a:latin typeface="Times New Roman" panose="02020603050405020304" pitchFamily="18" charset="0"/>
                <a:ea typeface="MS PGothic" panose="020B0600070205080204" pitchFamily="34" charset="-128"/>
                <a:cs typeface="Times New Roman" panose="02020603050405020304" pitchFamily="18" charset="0"/>
              </a:rPr>
              <a:t>HERE</a:t>
            </a:r>
          </a:p>
        </p:txBody>
      </p:sp>
    </p:spTree>
  </p:cSld>
  <p:clrMapOvr>
    <a:masterClrMapping/>
  </p:clrMapOvr>
  <p:transition spd="slow" advTm="16000">
    <p:comb/>
    <p:sndAc>
      <p:stSnd>
        <p:snd r:embed="rId3" name="projctor.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930" name="Picture 2" descr="100 kilometers (10^^5 m)">
            <a:extLst>
              <a:ext uri="{FF2B5EF4-FFF2-40B4-BE49-F238E27FC236}">
                <a16:creationId xmlns:a16="http://schemas.microsoft.com/office/drawing/2014/main" id="{877C6D0D-BBC6-BC3B-EE12-F6ABA372FE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7900" y="0"/>
            <a:ext cx="9944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a:extLst>
              <a:ext uri="{FF2B5EF4-FFF2-40B4-BE49-F238E27FC236}">
                <a16:creationId xmlns:a16="http://schemas.microsoft.com/office/drawing/2014/main" id="{93861F69-3B6B-B630-615B-4EA5EB34DA93}"/>
              </a:ext>
            </a:extLst>
          </p:cNvPr>
          <p:cNvSpPr txBox="1">
            <a:spLocks noChangeArrowheads="1"/>
          </p:cNvSpPr>
          <p:nvPr/>
        </p:nvSpPr>
        <p:spPr bwMode="auto">
          <a:xfrm>
            <a:off x="0" y="2349500"/>
            <a:ext cx="2247900" cy="1938992"/>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At this height, the state  of Flórida - USA, is just coming into view ...</a:t>
            </a:r>
          </a:p>
        </p:txBody>
      </p:sp>
      <p:sp>
        <p:nvSpPr>
          <p:cNvPr id="20484" name="Text Box 4">
            <a:extLst>
              <a:ext uri="{FF2B5EF4-FFF2-40B4-BE49-F238E27FC236}">
                <a16:creationId xmlns:a16="http://schemas.microsoft.com/office/drawing/2014/main" id="{4921D7AC-9DD0-35A9-A56B-0665E35C464D}"/>
              </a:ext>
            </a:extLst>
          </p:cNvPr>
          <p:cNvSpPr txBox="1">
            <a:spLocks noChangeArrowheads="1"/>
          </p:cNvSpPr>
          <p:nvPr/>
        </p:nvSpPr>
        <p:spPr bwMode="auto">
          <a:xfrm>
            <a:off x="1" y="26988"/>
            <a:ext cx="2152649" cy="2123658"/>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5</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a:p>
            <a:pPr algn="ctr" eaLnBrk="0" fontAlgn="base" hangingPunct="0">
              <a:spcBef>
                <a:spcPct val="0"/>
              </a:spcBef>
              <a:spcAft>
                <a:spcPct val="0"/>
              </a:spcAft>
              <a:defRPr/>
            </a:pPr>
            <a:r>
              <a:rPr lang="pt-BR" sz="44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100 km</a:t>
            </a:r>
          </a:p>
        </p:txBody>
      </p:sp>
    </p:spTree>
  </p:cSld>
  <p:clrMapOvr>
    <a:masterClrMapping/>
  </p:clrMapOvr>
  <p:transition spd="med" advTm="10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1000" fill="hold"/>
                                        <p:tgtEl>
                                          <p:spTgt spid="20484"/>
                                        </p:tgtEl>
                                        <p:attrNameLst>
                                          <p:attrName>ppt_w</p:attrName>
                                        </p:attrNameLst>
                                      </p:cBhvr>
                                      <p:tavLst>
                                        <p:tav tm="0">
                                          <p:val>
                                            <p:fltVal val="0"/>
                                          </p:val>
                                        </p:tav>
                                        <p:tav tm="100000">
                                          <p:val>
                                            <p:strVal val="#ppt_w"/>
                                          </p:val>
                                        </p:tav>
                                      </p:tavLst>
                                    </p:anim>
                                    <p:anim calcmode="lin" valueType="num">
                                      <p:cBhvr>
                                        <p:cTn id="8" dur="1000" fill="hold"/>
                                        <p:tgtEl>
                                          <p:spTgt spid="20484"/>
                                        </p:tgtEl>
                                        <p:attrNameLst>
                                          <p:attrName>ppt_h</p:attrName>
                                        </p:attrNameLst>
                                      </p:cBhvr>
                                      <p:tavLst>
                                        <p:tav tm="0">
                                          <p:val>
                                            <p:fltVal val="0"/>
                                          </p:val>
                                        </p:tav>
                                        <p:tav tm="100000">
                                          <p:val>
                                            <p:strVal val="#ppt_h"/>
                                          </p:val>
                                        </p:tav>
                                      </p:tavLst>
                                    </p:anim>
                                    <p:anim calcmode="lin" valueType="num">
                                      <p:cBhvr>
                                        <p:cTn id="9" dur="1000" fill="hold"/>
                                        <p:tgtEl>
                                          <p:spTgt spid="2048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20483"/>
                                        </p:tgtEl>
                                        <p:attrNameLst>
                                          <p:attrName>style.visibility</p:attrName>
                                        </p:attrNameLst>
                                      </p:cBhvr>
                                      <p:to>
                                        <p:strVal val="visible"/>
                                      </p:to>
                                    </p:set>
                                    <p:animEffect transition="in" filter="checkerboard(across)">
                                      <p:cBhvr>
                                        <p:cTn id="14"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utoUpdateAnimBg="0"/>
      <p:bldP spid="20484"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54" name="Picture 2" descr="1">
            <a:extLst>
              <a:ext uri="{FF2B5EF4-FFF2-40B4-BE49-F238E27FC236}">
                <a16:creationId xmlns:a16="http://schemas.microsoft.com/office/drawing/2014/main" id="{53B9C1CB-08D8-51FA-A6A5-66BAC30DEE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50" y="0"/>
            <a:ext cx="9848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a:extLst>
              <a:ext uri="{FF2B5EF4-FFF2-40B4-BE49-F238E27FC236}">
                <a16:creationId xmlns:a16="http://schemas.microsoft.com/office/drawing/2014/main" id="{985B6E88-3385-04CC-1111-ECF0846C9DB1}"/>
              </a:ext>
            </a:extLst>
          </p:cNvPr>
          <p:cNvSpPr txBox="1">
            <a:spLocks noChangeArrowheads="1"/>
          </p:cNvSpPr>
          <p:nvPr/>
        </p:nvSpPr>
        <p:spPr bwMode="auto">
          <a:xfrm>
            <a:off x="0" y="2576514"/>
            <a:ext cx="2343150" cy="830997"/>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Typical sight from a satellite</a:t>
            </a:r>
          </a:p>
        </p:txBody>
      </p:sp>
      <p:sp>
        <p:nvSpPr>
          <p:cNvPr id="19460" name="Text Box 4">
            <a:extLst>
              <a:ext uri="{FF2B5EF4-FFF2-40B4-BE49-F238E27FC236}">
                <a16:creationId xmlns:a16="http://schemas.microsoft.com/office/drawing/2014/main" id="{051E796F-6494-7A28-224D-08A5B0458285}"/>
              </a:ext>
            </a:extLst>
          </p:cNvPr>
          <p:cNvSpPr txBox="1">
            <a:spLocks noChangeArrowheads="1"/>
          </p:cNvSpPr>
          <p:nvPr/>
        </p:nvSpPr>
        <p:spPr bwMode="auto">
          <a:xfrm>
            <a:off x="1" y="71439"/>
            <a:ext cx="2152649" cy="1982787"/>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6</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a:p>
            <a:pPr algn="ctr" eaLnBrk="0" fontAlgn="base" hangingPunct="0">
              <a:spcBef>
                <a:spcPct val="0"/>
              </a:spcBef>
              <a:spcAft>
                <a:spcPct val="0"/>
              </a:spcAft>
              <a:defRPr/>
            </a:pPr>
            <a:r>
              <a:rPr lang="pt-BR" sz="36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1,000 km</a:t>
            </a:r>
            <a:r>
              <a:rPr lang="pt-BR" sz="2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 </a:t>
            </a:r>
          </a:p>
        </p:txBody>
      </p:sp>
    </p:spTree>
  </p:cSld>
  <p:clrMapOvr>
    <a:masterClrMapping/>
  </p:clrMapOvr>
  <p:transition spd="med" advTm="6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1000" fill="hold"/>
                                        <p:tgtEl>
                                          <p:spTgt spid="19460"/>
                                        </p:tgtEl>
                                        <p:attrNameLst>
                                          <p:attrName>ppt_w</p:attrName>
                                        </p:attrNameLst>
                                      </p:cBhvr>
                                      <p:tavLst>
                                        <p:tav tm="0">
                                          <p:val>
                                            <p:fltVal val="0"/>
                                          </p:val>
                                        </p:tav>
                                        <p:tav tm="100000">
                                          <p:val>
                                            <p:strVal val="#ppt_w"/>
                                          </p:val>
                                        </p:tav>
                                      </p:tavLst>
                                    </p:anim>
                                    <p:anim calcmode="lin" valueType="num">
                                      <p:cBhvr>
                                        <p:cTn id="8" dur="1000" fill="hold"/>
                                        <p:tgtEl>
                                          <p:spTgt spid="19460"/>
                                        </p:tgtEl>
                                        <p:attrNameLst>
                                          <p:attrName>ppt_h</p:attrName>
                                        </p:attrNameLst>
                                      </p:cBhvr>
                                      <p:tavLst>
                                        <p:tav tm="0">
                                          <p:val>
                                            <p:fltVal val="0"/>
                                          </p:val>
                                        </p:tav>
                                        <p:tav tm="100000">
                                          <p:val>
                                            <p:strVal val="#ppt_h"/>
                                          </p:val>
                                        </p:tav>
                                      </p:tavLst>
                                    </p:anim>
                                    <p:anim calcmode="lin" valueType="num">
                                      <p:cBhvr>
                                        <p:cTn id="9" dur="1000" fill="hold"/>
                                        <p:tgtEl>
                                          <p:spTgt spid="194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46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19459"/>
                                        </p:tgtEl>
                                        <p:attrNameLst>
                                          <p:attrName>style.visibility</p:attrName>
                                        </p:attrNameLst>
                                      </p:cBhvr>
                                      <p:to>
                                        <p:strVal val="visible"/>
                                      </p:to>
                                    </p:set>
                                    <p:animEffect transition="in" filter="checkerboard(across)">
                                      <p:cBhvr>
                                        <p:cTn id="14"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4978" name="Picture 2" descr="10">
            <a:extLst>
              <a:ext uri="{FF2B5EF4-FFF2-40B4-BE49-F238E27FC236}">
                <a16:creationId xmlns:a16="http://schemas.microsoft.com/office/drawing/2014/main" id="{08A57896-67B2-97E9-2930-64738B0DE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38" y="0"/>
            <a:ext cx="8335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a:extLst>
              <a:ext uri="{FF2B5EF4-FFF2-40B4-BE49-F238E27FC236}">
                <a16:creationId xmlns:a16="http://schemas.microsoft.com/office/drawing/2014/main" id="{77AA52E4-8F3F-DAD1-B674-345BF1B7BEA4}"/>
              </a:ext>
            </a:extLst>
          </p:cNvPr>
          <p:cNvSpPr txBox="1">
            <a:spLocks noChangeArrowheads="1"/>
          </p:cNvSpPr>
          <p:nvPr/>
        </p:nvSpPr>
        <p:spPr bwMode="auto">
          <a:xfrm>
            <a:off x="0" y="2987675"/>
            <a:ext cx="2171700" cy="1938992"/>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The northern hemisphere of Earth, and part of South America</a:t>
            </a:r>
          </a:p>
        </p:txBody>
      </p:sp>
      <p:sp>
        <p:nvSpPr>
          <p:cNvPr id="18436" name="Text Box 4">
            <a:extLst>
              <a:ext uri="{FF2B5EF4-FFF2-40B4-BE49-F238E27FC236}">
                <a16:creationId xmlns:a16="http://schemas.microsoft.com/office/drawing/2014/main" id="{D5EF86B9-A115-7D1A-FD31-AD0CBB90042B}"/>
              </a:ext>
            </a:extLst>
          </p:cNvPr>
          <p:cNvSpPr txBox="1">
            <a:spLocks noChangeArrowheads="1"/>
          </p:cNvSpPr>
          <p:nvPr/>
        </p:nvSpPr>
        <p:spPr bwMode="auto">
          <a:xfrm>
            <a:off x="1" y="381000"/>
            <a:ext cx="2171700" cy="2408238"/>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7</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a:p>
            <a:pPr algn="ctr" eaLnBrk="0" fontAlgn="base" hangingPunct="0">
              <a:spcBef>
                <a:spcPct val="0"/>
              </a:spcBef>
              <a:spcAft>
                <a:spcPct val="0"/>
              </a:spcAft>
              <a:defRPr/>
            </a:pPr>
            <a:r>
              <a:rPr lang="pt-BR" sz="32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10,000 km</a:t>
            </a:r>
          </a:p>
          <a:p>
            <a:pPr algn="ctr" eaLnBrk="0" fontAlgn="base" hangingPunct="0">
              <a:spcBef>
                <a:spcPct val="0"/>
              </a:spcBef>
              <a:spcAft>
                <a:spcPct val="0"/>
              </a:spcAft>
              <a:defRPr/>
            </a:pPr>
            <a:endParaRPr lang="pt-BR" sz="32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10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1000" fill="hold"/>
                                        <p:tgtEl>
                                          <p:spTgt spid="18436"/>
                                        </p:tgtEl>
                                        <p:attrNameLst>
                                          <p:attrName>ppt_w</p:attrName>
                                        </p:attrNameLst>
                                      </p:cBhvr>
                                      <p:tavLst>
                                        <p:tav tm="0">
                                          <p:val>
                                            <p:fltVal val="0"/>
                                          </p:val>
                                        </p:tav>
                                        <p:tav tm="100000">
                                          <p:val>
                                            <p:strVal val="#ppt_w"/>
                                          </p:val>
                                        </p:tav>
                                      </p:tavLst>
                                    </p:anim>
                                    <p:anim calcmode="lin" valueType="num">
                                      <p:cBhvr>
                                        <p:cTn id="8" dur="1000" fill="hold"/>
                                        <p:tgtEl>
                                          <p:spTgt spid="18436"/>
                                        </p:tgtEl>
                                        <p:attrNameLst>
                                          <p:attrName>ppt_h</p:attrName>
                                        </p:attrNameLst>
                                      </p:cBhvr>
                                      <p:tavLst>
                                        <p:tav tm="0">
                                          <p:val>
                                            <p:fltVal val="0"/>
                                          </p:val>
                                        </p:tav>
                                        <p:tav tm="100000">
                                          <p:val>
                                            <p:strVal val="#ppt_h"/>
                                          </p:val>
                                        </p:tav>
                                      </p:tavLst>
                                    </p:anim>
                                    <p:anim calcmode="lin" valueType="num">
                                      <p:cBhvr>
                                        <p:cTn id="9" dur="1000" fill="hold"/>
                                        <p:tgtEl>
                                          <p:spTgt spid="1843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43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18435"/>
                                        </p:tgtEl>
                                        <p:attrNameLst>
                                          <p:attrName>style.visibility</p:attrName>
                                        </p:attrNameLst>
                                      </p:cBhvr>
                                      <p:to>
                                        <p:strVal val="visible"/>
                                      </p:to>
                                    </p:set>
                                    <p:animEffect transition="in" filter="checkerboard(across)">
                                      <p:cBhvr>
                                        <p:cTn id="14"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utoUpdateAnimBg="0"/>
      <p:bldP spid="18436"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2" name="Picture 2" descr="100">
            <a:extLst>
              <a:ext uri="{FF2B5EF4-FFF2-40B4-BE49-F238E27FC236}">
                <a16:creationId xmlns:a16="http://schemas.microsoft.com/office/drawing/2014/main" id="{E152422A-A0BB-1009-4710-C556E1245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6550" y="0"/>
            <a:ext cx="9315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a:extLst>
              <a:ext uri="{FF2B5EF4-FFF2-40B4-BE49-F238E27FC236}">
                <a16:creationId xmlns:a16="http://schemas.microsoft.com/office/drawing/2014/main" id="{A4B4A929-452E-98EA-23D5-D6493C0D227F}"/>
              </a:ext>
            </a:extLst>
          </p:cNvPr>
          <p:cNvSpPr txBox="1">
            <a:spLocks noChangeArrowheads="1"/>
          </p:cNvSpPr>
          <p:nvPr/>
        </p:nvSpPr>
        <p:spPr bwMode="auto">
          <a:xfrm>
            <a:off x="0" y="2636838"/>
            <a:ext cx="2562225" cy="830997"/>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The Earth starts looking small...</a:t>
            </a:r>
          </a:p>
        </p:txBody>
      </p:sp>
      <p:sp>
        <p:nvSpPr>
          <p:cNvPr id="17413" name="Text Box 5">
            <a:extLst>
              <a:ext uri="{FF2B5EF4-FFF2-40B4-BE49-F238E27FC236}">
                <a16:creationId xmlns:a16="http://schemas.microsoft.com/office/drawing/2014/main" id="{E5E63E7F-B590-F083-46FB-9F4007E51980}"/>
              </a:ext>
            </a:extLst>
          </p:cNvPr>
          <p:cNvSpPr txBox="1">
            <a:spLocks noChangeArrowheads="1"/>
          </p:cNvSpPr>
          <p:nvPr/>
        </p:nvSpPr>
        <p:spPr bwMode="auto">
          <a:xfrm>
            <a:off x="0" y="14288"/>
            <a:ext cx="2962275" cy="2043112"/>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8</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a:p>
            <a:pPr algn="ctr" eaLnBrk="0" fontAlgn="base" hangingPunct="0">
              <a:spcBef>
                <a:spcPct val="0"/>
              </a:spcBef>
              <a:spcAft>
                <a:spcPct val="0"/>
              </a:spcAft>
              <a:defRPr/>
            </a:pPr>
            <a:r>
              <a:rPr lang="pt-BR" sz="40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100,000 km</a:t>
            </a:r>
          </a:p>
        </p:txBody>
      </p:sp>
    </p:spTree>
  </p:cSld>
  <p:clrMapOvr>
    <a:masterClrMapping/>
  </p:clrMapOvr>
  <p:transition spd="med" advTm="8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p:cTn id="7" dur="1000" fill="hold"/>
                                        <p:tgtEl>
                                          <p:spTgt spid="17413"/>
                                        </p:tgtEl>
                                        <p:attrNameLst>
                                          <p:attrName>ppt_w</p:attrName>
                                        </p:attrNameLst>
                                      </p:cBhvr>
                                      <p:tavLst>
                                        <p:tav tm="0">
                                          <p:val>
                                            <p:fltVal val="0"/>
                                          </p:val>
                                        </p:tav>
                                        <p:tav tm="100000">
                                          <p:val>
                                            <p:strVal val="#ppt_w"/>
                                          </p:val>
                                        </p:tav>
                                      </p:tavLst>
                                    </p:anim>
                                    <p:anim calcmode="lin" valueType="num">
                                      <p:cBhvr>
                                        <p:cTn id="8" dur="1000" fill="hold"/>
                                        <p:tgtEl>
                                          <p:spTgt spid="17413"/>
                                        </p:tgtEl>
                                        <p:attrNameLst>
                                          <p:attrName>ppt_h</p:attrName>
                                        </p:attrNameLst>
                                      </p:cBhvr>
                                      <p:tavLst>
                                        <p:tav tm="0">
                                          <p:val>
                                            <p:fltVal val="0"/>
                                          </p:val>
                                        </p:tav>
                                        <p:tav tm="100000">
                                          <p:val>
                                            <p:strVal val="#ppt_h"/>
                                          </p:val>
                                        </p:tav>
                                      </p:tavLst>
                                    </p:anim>
                                    <p:anim calcmode="lin" valueType="num">
                                      <p:cBhvr>
                                        <p:cTn id="9" dur="1000" fill="hold"/>
                                        <p:tgtEl>
                                          <p:spTgt spid="174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41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17412"/>
                                        </p:tgtEl>
                                        <p:attrNameLst>
                                          <p:attrName>style.visibility</p:attrName>
                                        </p:attrNameLst>
                                      </p:cBhvr>
                                      <p:to>
                                        <p:strVal val="visible"/>
                                      </p:to>
                                    </p:set>
                                    <p:animEffect transition="in" filter="checkerboard(across)">
                                      <p:cBhvr>
                                        <p:cTn id="14"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utoUpdateAnimBg="0"/>
      <p:bldP spid="17413"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7026" name="Picture 2" descr="1 milion kilometers (10^^9 m)">
            <a:extLst>
              <a:ext uri="{FF2B5EF4-FFF2-40B4-BE49-F238E27FC236}">
                <a16:creationId xmlns:a16="http://schemas.microsoft.com/office/drawing/2014/main" id="{EF2E4643-C4A3-310E-B11B-F1D946861E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a:extLst>
              <a:ext uri="{FF2B5EF4-FFF2-40B4-BE49-F238E27FC236}">
                <a16:creationId xmlns:a16="http://schemas.microsoft.com/office/drawing/2014/main" id="{1CED1C66-78B6-CF01-E881-51D5A7241F9C}"/>
              </a:ext>
            </a:extLst>
          </p:cNvPr>
          <p:cNvSpPr txBox="1">
            <a:spLocks noChangeArrowheads="1"/>
          </p:cNvSpPr>
          <p:nvPr/>
        </p:nvSpPr>
        <p:spPr bwMode="auto">
          <a:xfrm>
            <a:off x="0" y="2708275"/>
            <a:ext cx="2438400" cy="1200329"/>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The Earth and the Moon’s órbit in white.... </a:t>
            </a:r>
          </a:p>
        </p:txBody>
      </p:sp>
      <p:sp>
        <p:nvSpPr>
          <p:cNvPr id="16388" name="Text Box 4">
            <a:extLst>
              <a:ext uri="{FF2B5EF4-FFF2-40B4-BE49-F238E27FC236}">
                <a16:creationId xmlns:a16="http://schemas.microsoft.com/office/drawing/2014/main" id="{7181D1C4-3DAA-6CAA-0962-5274C1B8CF6E}"/>
              </a:ext>
            </a:extLst>
          </p:cNvPr>
          <p:cNvSpPr txBox="1">
            <a:spLocks noChangeArrowheads="1"/>
          </p:cNvSpPr>
          <p:nvPr/>
        </p:nvSpPr>
        <p:spPr bwMode="auto">
          <a:xfrm>
            <a:off x="1" y="212726"/>
            <a:ext cx="2514600" cy="1920875"/>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9</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a:p>
            <a:pPr algn="ctr" eaLnBrk="0" fontAlgn="base" hangingPunct="0">
              <a:spcBef>
                <a:spcPct val="0"/>
              </a:spcBef>
              <a:spcAft>
                <a:spcPct val="0"/>
              </a:spcAft>
              <a:defRPr/>
            </a:pPr>
            <a:r>
              <a:rPr lang="pt-BR" sz="32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 Millión km</a:t>
            </a:r>
          </a:p>
        </p:txBody>
      </p:sp>
    </p:spTree>
  </p:cSld>
  <p:clrMapOvr>
    <a:masterClrMapping/>
  </p:clrMapOvr>
  <p:transition spd="med" advTm="10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p:cTn id="7" dur="1000" fill="hold"/>
                                        <p:tgtEl>
                                          <p:spTgt spid="16388"/>
                                        </p:tgtEl>
                                        <p:attrNameLst>
                                          <p:attrName>ppt_w</p:attrName>
                                        </p:attrNameLst>
                                      </p:cBhvr>
                                      <p:tavLst>
                                        <p:tav tm="0">
                                          <p:val>
                                            <p:fltVal val="0"/>
                                          </p:val>
                                        </p:tav>
                                        <p:tav tm="100000">
                                          <p:val>
                                            <p:strVal val="#ppt_w"/>
                                          </p:val>
                                        </p:tav>
                                      </p:tavLst>
                                    </p:anim>
                                    <p:anim calcmode="lin" valueType="num">
                                      <p:cBhvr>
                                        <p:cTn id="8" dur="1000" fill="hold"/>
                                        <p:tgtEl>
                                          <p:spTgt spid="16388"/>
                                        </p:tgtEl>
                                        <p:attrNameLst>
                                          <p:attrName>ppt_h</p:attrName>
                                        </p:attrNameLst>
                                      </p:cBhvr>
                                      <p:tavLst>
                                        <p:tav tm="0">
                                          <p:val>
                                            <p:fltVal val="0"/>
                                          </p:val>
                                        </p:tav>
                                        <p:tav tm="100000">
                                          <p:val>
                                            <p:strVal val="#ppt_h"/>
                                          </p:val>
                                        </p:tav>
                                      </p:tavLst>
                                    </p:anim>
                                    <p:anim calcmode="lin" valueType="num">
                                      <p:cBhvr>
                                        <p:cTn id="9" dur="1000" fill="hold"/>
                                        <p:tgtEl>
                                          <p:spTgt spid="163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8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16387"/>
                                        </p:tgtEl>
                                        <p:attrNameLst>
                                          <p:attrName>style.visibility</p:attrName>
                                        </p:attrNameLst>
                                      </p:cBhvr>
                                      <p:to>
                                        <p:strVal val="visible"/>
                                      </p:to>
                                    </p:set>
                                    <p:animEffect transition="in" filter="checkerboard(across)">
                                      <p:cBhvr>
                                        <p:cTn id="14"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utoUpdateAnimBg="0"/>
      <p:bldP spid="16388"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8050" name="Picture 2" descr="10 milion kilometers (10^^10 m)">
            <a:extLst>
              <a:ext uri="{FF2B5EF4-FFF2-40B4-BE49-F238E27FC236}">
                <a16:creationId xmlns:a16="http://schemas.microsoft.com/office/drawing/2014/main" id="{1E29FC13-7FE2-5105-CB25-7D10D076D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0"/>
            <a:ext cx="9467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a:extLst>
              <a:ext uri="{FF2B5EF4-FFF2-40B4-BE49-F238E27FC236}">
                <a16:creationId xmlns:a16="http://schemas.microsoft.com/office/drawing/2014/main" id="{FFFB2137-0EC8-F785-5ACF-A8C653C02283}"/>
              </a:ext>
            </a:extLst>
          </p:cNvPr>
          <p:cNvSpPr txBox="1">
            <a:spLocks noChangeArrowheads="1"/>
          </p:cNvSpPr>
          <p:nvPr/>
        </p:nvSpPr>
        <p:spPr bwMode="auto">
          <a:xfrm>
            <a:off x="0" y="2852739"/>
            <a:ext cx="2933700" cy="830997"/>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Part of the Earth’s Orbit in blue</a:t>
            </a:r>
          </a:p>
        </p:txBody>
      </p:sp>
      <p:sp>
        <p:nvSpPr>
          <p:cNvPr id="15364" name="Text Box 4">
            <a:extLst>
              <a:ext uri="{FF2B5EF4-FFF2-40B4-BE49-F238E27FC236}">
                <a16:creationId xmlns:a16="http://schemas.microsoft.com/office/drawing/2014/main" id="{71C63092-0573-9DE6-1089-87D39BC64224}"/>
              </a:ext>
            </a:extLst>
          </p:cNvPr>
          <p:cNvSpPr txBox="1">
            <a:spLocks noChangeArrowheads="1"/>
          </p:cNvSpPr>
          <p:nvPr/>
        </p:nvSpPr>
        <p:spPr bwMode="auto">
          <a:xfrm>
            <a:off x="0" y="26989"/>
            <a:ext cx="2790825" cy="1920875"/>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 </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a:p>
            <a:pPr algn="ctr" eaLnBrk="0" fontAlgn="base" hangingPunct="0">
              <a:spcBef>
                <a:spcPct val="0"/>
              </a:spcBef>
              <a:spcAft>
                <a:spcPct val="0"/>
              </a:spcAft>
              <a:defRPr/>
            </a:pPr>
            <a:r>
              <a:rPr lang="pt-BR" sz="32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 Million km</a:t>
            </a:r>
          </a:p>
        </p:txBody>
      </p:sp>
    </p:spTree>
  </p:cSld>
  <p:clrMapOvr>
    <a:masterClrMapping/>
  </p:clrMapOvr>
  <p:transition spd="med" advTm="10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p:cTn id="7" dur="1000" fill="hold"/>
                                        <p:tgtEl>
                                          <p:spTgt spid="15364"/>
                                        </p:tgtEl>
                                        <p:attrNameLst>
                                          <p:attrName>ppt_w</p:attrName>
                                        </p:attrNameLst>
                                      </p:cBhvr>
                                      <p:tavLst>
                                        <p:tav tm="0">
                                          <p:val>
                                            <p:fltVal val="0"/>
                                          </p:val>
                                        </p:tav>
                                        <p:tav tm="100000">
                                          <p:val>
                                            <p:strVal val="#ppt_w"/>
                                          </p:val>
                                        </p:tav>
                                      </p:tavLst>
                                    </p:anim>
                                    <p:anim calcmode="lin" valueType="num">
                                      <p:cBhvr>
                                        <p:cTn id="8" dur="1000" fill="hold"/>
                                        <p:tgtEl>
                                          <p:spTgt spid="15364"/>
                                        </p:tgtEl>
                                        <p:attrNameLst>
                                          <p:attrName>ppt_h</p:attrName>
                                        </p:attrNameLst>
                                      </p:cBhvr>
                                      <p:tavLst>
                                        <p:tav tm="0">
                                          <p:val>
                                            <p:fltVal val="0"/>
                                          </p:val>
                                        </p:tav>
                                        <p:tav tm="100000">
                                          <p:val>
                                            <p:strVal val="#ppt_h"/>
                                          </p:val>
                                        </p:tav>
                                      </p:tavLst>
                                    </p:anim>
                                    <p:anim calcmode="lin" valueType="num">
                                      <p:cBhvr>
                                        <p:cTn id="9" dur="1000" fill="hold"/>
                                        <p:tgtEl>
                                          <p:spTgt spid="1536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15363"/>
                                        </p:tgtEl>
                                        <p:attrNameLst>
                                          <p:attrName>style.visibility</p:attrName>
                                        </p:attrNameLst>
                                      </p:cBhvr>
                                      <p:to>
                                        <p:strVal val="visible"/>
                                      </p:to>
                                    </p:set>
                                    <p:animEffect transition="in" filter="checkerboard(across)">
                                      <p:cBhvr>
                                        <p:cTn id="14"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P spid="1536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9074" name="Picture 4" descr="100 milion kilometers (10^^11 m)">
            <a:extLst>
              <a:ext uri="{FF2B5EF4-FFF2-40B4-BE49-F238E27FC236}">
                <a16:creationId xmlns:a16="http://schemas.microsoft.com/office/drawing/2014/main" id="{D02009DD-44FF-0BB4-34C5-D7AECD00F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8450" y="0"/>
            <a:ext cx="9353550"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5">
            <a:extLst>
              <a:ext uri="{FF2B5EF4-FFF2-40B4-BE49-F238E27FC236}">
                <a16:creationId xmlns:a16="http://schemas.microsoft.com/office/drawing/2014/main" id="{8A3729C9-48E6-25F5-BC8A-0A9000A3E592}"/>
              </a:ext>
            </a:extLst>
          </p:cNvPr>
          <p:cNvSpPr txBox="1">
            <a:spLocks noChangeArrowheads="1"/>
          </p:cNvSpPr>
          <p:nvPr/>
        </p:nvSpPr>
        <p:spPr bwMode="auto">
          <a:xfrm>
            <a:off x="1" y="223838"/>
            <a:ext cx="2971799" cy="231775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11</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a:p>
            <a:pPr algn="ctr" eaLnBrk="0" fontAlgn="base" hangingPunct="0">
              <a:spcBef>
                <a:spcPct val="0"/>
              </a:spcBef>
              <a:spcAft>
                <a:spcPct val="0"/>
              </a:spcAft>
              <a:defRPr/>
            </a:pPr>
            <a:r>
              <a:rPr lang="pt-BR" sz="30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100 Million km</a:t>
            </a:r>
          </a:p>
          <a:p>
            <a:pPr algn="ctr" eaLnBrk="0" fontAlgn="base" hangingPunct="0">
              <a:spcBef>
                <a:spcPct val="0"/>
              </a:spcBef>
              <a:spcAft>
                <a:spcPct val="0"/>
              </a:spcAft>
              <a:defRPr/>
            </a:pPr>
            <a:endParaRPr lang="pt-BR" sz="2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
        <p:nvSpPr>
          <p:cNvPr id="14339" name="Text Box 3">
            <a:extLst>
              <a:ext uri="{FF2B5EF4-FFF2-40B4-BE49-F238E27FC236}">
                <a16:creationId xmlns:a16="http://schemas.microsoft.com/office/drawing/2014/main" id="{CA4AD0E8-93FC-BF24-F3B8-6945ECF18600}"/>
              </a:ext>
            </a:extLst>
          </p:cNvPr>
          <p:cNvSpPr txBox="1">
            <a:spLocks noChangeArrowheads="1"/>
          </p:cNvSpPr>
          <p:nvPr/>
        </p:nvSpPr>
        <p:spPr bwMode="auto">
          <a:xfrm>
            <a:off x="0" y="3213101"/>
            <a:ext cx="2676525" cy="1200329"/>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Órbits of: Venus and </a:t>
            </a:r>
            <a:b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b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Earth... </a:t>
            </a:r>
          </a:p>
        </p:txBody>
      </p:sp>
    </p:spTree>
  </p:cSld>
  <p:clrMapOvr>
    <a:masterClrMapping/>
  </p:clrMapOvr>
  <p:transition spd="med" advTm="10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1000" fill="hold"/>
                                        <p:tgtEl>
                                          <p:spTgt spid="14341"/>
                                        </p:tgtEl>
                                        <p:attrNameLst>
                                          <p:attrName>ppt_w</p:attrName>
                                        </p:attrNameLst>
                                      </p:cBhvr>
                                      <p:tavLst>
                                        <p:tav tm="0">
                                          <p:val>
                                            <p:fltVal val="0"/>
                                          </p:val>
                                        </p:tav>
                                        <p:tav tm="100000">
                                          <p:val>
                                            <p:strVal val="#ppt_w"/>
                                          </p:val>
                                        </p:tav>
                                      </p:tavLst>
                                    </p:anim>
                                    <p:anim calcmode="lin" valueType="num">
                                      <p:cBhvr>
                                        <p:cTn id="8" dur="1000" fill="hold"/>
                                        <p:tgtEl>
                                          <p:spTgt spid="14341"/>
                                        </p:tgtEl>
                                        <p:attrNameLst>
                                          <p:attrName>ppt_h</p:attrName>
                                        </p:attrNameLst>
                                      </p:cBhvr>
                                      <p:tavLst>
                                        <p:tav tm="0">
                                          <p:val>
                                            <p:fltVal val="0"/>
                                          </p:val>
                                        </p:tav>
                                        <p:tav tm="100000">
                                          <p:val>
                                            <p:strVal val="#ppt_h"/>
                                          </p:val>
                                        </p:tav>
                                      </p:tavLst>
                                    </p:anim>
                                    <p:anim calcmode="lin" valueType="num">
                                      <p:cBhvr>
                                        <p:cTn id="9" dur="1000" fill="hold"/>
                                        <p:tgtEl>
                                          <p:spTgt spid="1434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341"/>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14339"/>
                                        </p:tgtEl>
                                        <p:attrNameLst>
                                          <p:attrName>style.visibility</p:attrName>
                                        </p:attrNameLst>
                                      </p:cBhvr>
                                      <p:to>
                                        <p:strVal val="visible"/>
                                      </p:to>
                                    </p:set>
                                    <p:animEffect transition="in" filter="checkerboard(across)">
                                      <p:cBhvr>
                                        <p:cTn id="14"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39"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0098" name="Picture 2" descr="1 bilion kilometers (10^^12 m)">
            <a:extLst>
              <a:ext uri="{FF2B5EF4-FFF2-40B4-BE49-F238E27FC236}">
                <a16:creationId xmlns:a16="http://schemas.microsoft.com/office/drawing/2014/main" id="{EA4CADD6-CC6B-072E-1254-B24A6508D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8450" y="0"/>
            <a:ext cx="935355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
            <a:extLst>
              <a:ext uri="{FF2B5EF4-FFF2-40B4-BE49-F238E27FC236}">
                <a16:creationId xmlns:a16="http://schemas.microsoft.com/office/drawing/2014/main" id="{57B5DBB2-C1BF-F937-2525-4578A2AEBD03}"/>
              </a:ext>
            </a:extLst>
          </p:cNvPr>
          <p:cNvSpPr txBox="1">
            <a:spLocks noChangeArrowheads="1"/>
          </p:cNvSpPr>
          <p:nvPr/>
        </p:nvSpPr>
        <p:spPr bwMode="auto">
          <a:xfrm>
            <a:off x="0" y="2867025"/>
            <a:ext cx="2933700" cy="1200329"/>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Órbits of: Mercury, Venus, Earth, Mars and Júpiter.</a:t>
            </a:r>
          </a:p>
        </p:txBody>
      </p:sp>
      <p:sp>
        <p:nvSpPr>
          <p:cNvPr id="13316" name="Text Box 4">
            <a:extLst>
              <a:ext uri="{FF2B5EF4-FFF2-40B4-BE49-F238E27FC236}">
                <a16:creationId xmlns:a16="http://schemas.microsoft.com/office/drawing/2014/main" id="{C3562FC8-44E9-9268-C1E1-35DC9048FE0B}"/>
              </a:ext>
            </a:extLst>
          </p:cNvPr>
          <p:cNvSpPr txBox="1">
            <a:spLocks noChangeArrowheads="1"/>
          </p:cNvSpPr>
          <p:nvPr/>
        </p:nvSpPr>
        <p:spPr bwMode="auto">
          <a:xfrm>
            <a:off x="1" y="304801"/>
            <a:ext cx="2514600" cy="1920875"/>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12</a:t>
            </a:r>
            <a:r>
              <a:rPr lang="pt-BR" sz="2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 </a:t>
            </a:r>
          </a:p>
          <a:p>
            <a:pPr algn="ctr" eaLnBrk="0" fontAlgn="base" hangingPunct="0">
              <a:spcBef>
                <a:spcPct val="0"/>
              </a:spcBef>
              <a:spcAft>
                <a:spcPct val="0"/>
              </a:spcAft>
              <a:defRPr/>
            </a:pPr>
            <a:r>
              <a:rPr lang="pt-BR" sz="32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 Billión km</a:t>
            </a:r>
            <a:endParaRPr lang="pt-BR" sz="96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10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1000" fill="hold"/>
                                        <p:tgtEl>
                                          <p:spTgt spid="13316"/>
                                        </p:tgtEl>
                                        <p:attrNameLst>
                                          <p:attrName>ppt_w</p:attrName>
                                        </p:attrNameLst>
                                      </p:cBhvr>
                                      <p:tavLst>
                                        <p:tav tm="0">
                                          <p:val>
                                            <p:fltVal val="0"/>
                                          </p:val>
                                        </p:tav>
                                        <p:tav tm="100000">
                                          <p:val>
                                            <p:strVal val="#ppt_w"/>
                                          </p:val>
                                        </p:tav>
                                      </p:tavLst>
                                    </p:anim>
                                    <p:anim calcmode="lin" valueType="num">
                                      <p:cBhvr>
                                        <p:cTn id="8" dur="1000" fill="hold"/>
                                        <p:tgtEl>
                                          <p:spTgt spid="13316"/>
                                        </p:tgtEl>
                                        <p:attrNameLst>
                                          <p:attrName>ppt_h</p:attrName>
                                        </p:attrNameLst>
                                      </p:cBhvr>
                                      <p:tavLst>
                                        <p:tav tm="0">
                                          <p:val>
                                            <p:fltVal val="0"/>
                                          </p:val>
                                        </p:tav>
                                        <p:tav tm="100000">
                                          <p:val>
                                            <p:strVal val="#ppt_h"/>
                                          </p:val>
                                        </p:tav>
                                      </p:tavLst>
                                    </p:anim>
                                    <p:anim calcmode="lin" valueType="num">
                                      <p:cBhvr>
                                        <p:cTn id="9" dur="1000" fill="hold"/>
                                        <p:tgtEl>
                                          <p:spTgt spid="133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31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13315"/>
                                        </p:tgtEl>
                                        <p:attrNameLst>
                                          <p:attrName>style.visibility</p:attrName>
                                        </p:attrNameLst>
                                      </p:cBhvr>
                                      <p:to>
                                        <p:strVal val="visible"/>
                                      </p:to>
                                    </p:set>
                                    <p:animEffect transition="in" filter="checkerboard(across)">
                                      <p:cBhvr>
                                        <p:cTn id="14"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utoUpdateAnimBg="0"/>
      <p:bldP spid="13316"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22" name="Picture 2" descr="10 bilion kilometers (10^^13 m)">
            <a:extLst>
              <a:ext uri="{FF2B5EF4-FFF2-40B4-BE49-F238E27FC236}">
                <a16:creationId xmlns:a16="http://schemas.microsoft.com/office/drawing/2014/main" id="{6A2B9D55-5E16-E0DA-B88F-06EEA2B6A7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50" y="22226"/>
            <a:ext cx="984885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a:extLst>
              <a:ext uri="{FF2B5EF4-FFF2-40B4-BE49-F238E27FC236}">
                <a16:creationId xmlns:a16="http://schemas.microsoft.com/office/drawing/2014/main" id="{6101392E-788E-0838-6611-F7BD9FC3FDA8}"/>
              </a:ext>
            </a:extLst>
          </p:cNvPr>
          <p:cNvSpPr txBox="1">
            <a:spLocks noChangeArrowheads="1"/>
          </p:cNvSpPr>
          <p:nvPr/>
        </p:nvSpPr>
        <p:spPr bwMode="auto">
          <a:xfrm>
            <a:off x="0" y="2438400"/>
            <a:ext cx="2409825" cy="2677656"/>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At this height of our trip, we could observe the Solar System and the orbits of the planets</a:t>
            </a:r>
          </a:p>
        </p:txBody>
      </p:sp>
      <p:sp>
        <p:nvSpPr>
          <p:cNvPr id="12292" name="Text Box 4">
            <a:extLst>
              <a:ext uri="{FF2B5EF4-FFF2-40B4-BE49-F238E27FC236}">
                <a16:creationId xmlns:a16="http://schemas.microsoft.com/office/drawing/2014/main" id="{5BD67F42-C4CE-8291-D93C-30EC30D329B2}"/>
              </a:ext>
            </a:extLst>
          </p:cNvPr>
          <p:cNvSpPr txBox="1">
            <a:spLocks noChangeArrowheads="1"/>
          </p:cNvSpPr>
          <p:nvPr/>
        </p:nvSpPr>
        <p:spPr bwMode="auto">
          <a:xfrm>
            <a:off x="0" y="26988"/>
            <a:ext cx="2409825" cy="186055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13</a:t>
            </a:r>
          </a:p>
          <a:p>
            <a:pPr algn="ctr" eaLnBrk="0" fontAlgn="base" hangingPunct="0">
              <a:spcBef>
                <a:spcPct val="0"/>
              </a:spcBef>
              <a:spcAft>
                <a:spcPct val="0"/>
              </a:spcAft>
              <a:defRPr/>
            </a:pPr>
            <a:r>
              <a:rPr lang="pt-BR" sz="2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 Billion km</a:t>
            </a:r>
          </a:p>
        </p:txBody>
      </p:sp>
    </p:spTree>
  </p:cSld>
  <p:clrMapOvr>
    <a:masterClrMapping/>
  </p:clrMapOvr>
  <p:transition spd="med" advTm="12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p:cTn id="7" dur="1000" fill="hold"/>
                                        <p:tgtEl>
                                          <p:spTgt spid="12292"/>
                                        </p:tgtEl>
                                        <p:attrNameLst>
                                          <p:attrName>ppt_w</p:attrName>
                                        </p:attrNameLst>
                                      </p:cBhvr>
                                      <p:tavLst>
                                        <p:tav tm="0">
                                          <p:val>
                                            <p:fltVal val="0"/>
                                          </p:val>
                                        </p:tav>
                                        <p:tav tm="100000">
                                          <p:val>
                                            <p:strVal val="#ppt_w"/>
                                          </p:val>
                                        </p:tav>
                                      </p:tavLst>
                                    </p:anim>
                                    <p:anim calcmode="lin" valueType="num">
                                      <p:cBhvr>
                                        <p:cTn id="8" dur="1000" fill="hold"/>
                                        <p:tgtEl>
                                          <p:spTgt spid="12292"/>
                                        </p:tgtEl>
                                        <p:attrNameLst>
                                          <p:attrName>ppt_h</p:attrName>
                                        </p:attrNameLst>
                                      </p:cBhvr>
                                      <p:tavLst>
                                        <p:tav tm="0">
                                          <p:val>
                                            <p:fltVal val="0"/>
                                          </p:val>
                                        </p:tav>
                                        <p:tav tm="100000">
                                          <p:val>
                                            <p:strVal val="#ppt_h"/>
                                          </p:val>
                                        </p:tav>
                                      </p:tavLst>
                                    </p:anim>
                                    <p:anim calcmode="lin" valueType="num">
                                      <p:cBhvr>
                                        <p:cTn id="9" dur="1000" fill="hold"/>
                                        <p:tgtEl>
                                          <p:spTgt spid="1229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9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12291"/>
                                        </p:tgtEl>
                                        <p:attrNameLst>
                                          <p:attrName>style.visibility</p:attrName>
                                        </p:attrNameLst>
                                      </p:cBhvr>
                                      <p:to>
                                        <p:strVal val="visible"/>
                                      </p:to>
                                    </p:set>
                                    <p:animEffect transition="in" filter="checkerboard(across)">
                                      <p:cBhvr>
                                        <p:cTn id="14"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utoUpdateAnimBg="0"/>
      <p:bldP spid="12292"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880642" name="Rectangle 2050">
            <a:extLst>
              <a:ext uri="{FF2B5EF4-FFF2-40B4-BE49-F238E27FC236}">
                <a16:creationId xmlns:a16="http://schemas.microsoft.com/office/drawing/2014/main" id="{0FB2B451-4C18-06C7-5619-6C7A70A4EB8D}"/>
              </a:ext>
            </a:extLst>
          </p:cNvPr>
          <p:cNvSpPr>
            <a:spLocks noGrp="1" noChangeArrowheads="1"/>
          </p:cNvSpPr>
          <p:nvPr>
            <p:ph type="title"/>
          </p:nvPr>
        </p:nvSpPr>
        <p:spPr/>
        <p:txBody>
          <a:bodyPr/>
          <a:lstStyle/>
          <a:p>
            <a:pPr eaLnBrk="1" hangingPunct="1"/>
            <a:endParaRPr lang="en-US" altLang="en-US"/>
          </a:p>
        </p:txBody>
      </p:sp>
      <p:sp>
        <p:nvSpPr>
          <p:cNvPr id="12515331" name="WordArt 2051">
            <a:extLst>
              <a:ext uri="{FF2B5EF4-FFF2-40B4-BE49-F238E27FC236}">
                <a16:creationId xmlns:a16="http://schemas.microsoft.com/office/drawing/2014/main" id="{F215FBFC-097E-82FD-0D57-FDD3B6215AD8}"/>
              </a:ext>
            </a:extLst>
          </p:cNvPr>
          <p:cNvSpPr>
            <a:spLocks noChangeArrowheads="1" noChangeShapeType="1" noTextEdit="1"/>
          </p:cNvSpPr>
          <p:nvPr/>
        </p:nvSpPr>
        <p:spPr bwMode="auto">
          <a:xfrm>
            <a:off x="4024314" y="4800600"/>
            <a:ext cx="4143375" cy="1219200"/>
          </a:xfrm>
          <a:prstGeom prst="rect">
            <a:avLst/>
          </a:prstGeom>
        </p:spPr>
        <p:txBody>
          <a:bodyPr wrap="none" fromWordArt="1">
            <a:prstTxWarp prst="textFadeUp">
              <a:avLst>
                <a:gd name="adj" fmla="val 9991"/>
              </a:avLst>
            </a:prstTxWarp>
          </a:bodyPr>
          <a:lstStyle/>
          <a:p>
            <a:pPr algn="ctr" eaLnBrk="0" fontAlgn="base" hangingPunct="0">
              <a:spcBef>
                <a:spcPct val="0"/>
              </a:spcBef>
              <a:spcAft>
                <a:spcPct val="0"/>
              </a:spcAft>
            </a:pPr>
            <a:r>
              <a:rPr lang="en-US"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outerShdw>
                </a:effectLst>
                <a:latin typeface="Arial Black" panose="020B0A04020102020204" pitchFamily="34" charset="0"/>
                <a:ea typeface="MS PGothic" panose="020B0600070205080204" pitchFamily="34" charset="-128"/>
              </a:rPr>
              <a:t>Different Cosmologies</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2515331"/>
                                        </p:tgtEl>
                                        <p:attrNameLst>
                                          <p:attrName>style.visibility</p:attrName>
                                        </p:attrNameLst>
                                      </p:cBhvr>
                                      <p:to>
                                        <p:strVal val="visible"/>
                                      </p:to>
                                    </p:set>
                                    <p:anim calcmode="lin" valueType="num">
                                      <p:cBhvr>
                                        <p:cTn id="7" dur="500" fill="hold"/>
                                        <p:tgtEl>
                                          <p:spTgt spid="12515331"/>
                                        </p:tgtEl>
                                        <p:attrNameLst>
                                          <p:attrName>ppt_w</p:attrName>
                                        </p:attrNameLst>
                                      </p:cBhvr>
                                      <p:tavLst>
                                        <p:tav tm="0">
                                          <p:val>
                                            <p:fltVal val="0"/>
                                          </p:val>
                                        </p:tav>
                                        <p:tav tm="100000">
                                          <p:val>
                                            <p:strVal val="#ppt_w"/>
                                          </p:val>
                                        </p:tav>
                                      </p:tavLst>
                                    </p:anim>
                                    <p:anim calcmode="lin" valueType="num">
                                      <p:cBhvr>
                                        <p:cTn id="8" dur="500" fill="hold"/>
                                        <p:tgtEl>
                                          <p:spTgt spid="12515331"/>
                                        </p:tgtEl>
                                        <p:attrNameLst>
                                          <p:attrName>ppt_h</p:attrName>
                                        </p:attrNameLst>
                                      </p:cBhvr>
                                      <p:tavLst>
                                        <p:tav tm="0">
                                          <p:val>
                                            <p:fltVal val="0"/>
                                          </p:val>
                                        </p:tav>
                                        <p:tav tm="100000">
                                          <p:val>
                                            <p:strVal val="#ppt_h"/>
                                          </p:val>
                                        </p:tav>
                                      </p:tavLst>
                                    </p:anim>
                                    <p:anim calcmode="lin" valueType="num">
                                      <p:cBhvr>
                                        <p:cTn id="9" dur="500" fill="hold"/>
                                        <p:tgtEl>
                                          <p:spTgt spid="12515331"/>
                                        </p:tgtEl>
                                        <p:attrNameLst>
                                          <p:attrName>ppt_x</p:attrName>
                                        </p:attrNameLst>
                                      </p:cBhvr>
                                      <p:tavLst>
                                        <p:tav tm="0">
                                          <p:val>
                                            <p:fltVal val="0.5"/>
                                          </p:val>
                                        </p:tav>
                                        <p:tav tm="100000">
                                          <p:val>
                                            <p:strVal val="#ppt_x"/>
                                          </p:val>
                                        </p:tav>
                                      </p:tavLst>
                                    </p:anim>
                                    <p:anim calcmode="lin" valueType="num">
                                      <p:cBhvr>
                                        <p:cTn id="10" dur="500" fill="hold"/>
                                        <p:tgtEl>
                                          <p:spTgt spid="1251533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2146" name="Picture 5" descr="100 bilion kilometers (10^^14 m)">
            <a:extLst>
              <a:ext uri="{FF2B5EF4-FFF2-40B4-BE49-F238E27FC236}">
                <a16:creationId xmlns:a16="http://schemas.microsoft.com/office/drawing/2014/main" id="{A2A8E8A9-7FE2-2F19-75F2-F03F88903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75" y="0"/>
            <a:ext cx="9001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a:extLst>
              <a:ext uri="{FF2B5EF4-FFF2-40B4-BE49-F238E27FC236}">
                <a16:creationId xmlns:a16="http://schemas.microsoft.com/office/drawing/2014/main" id="{A0EA1BDB-59EE-7B67-7307-291BDE3490B6}"/>
              </a:ext>
            </a:extLst>
          </p:cNvPr>
          <p:cNvSpPr txBox="1">
            <a:spLocks noChangeArrowheads="1"/>
          </p:cNvSpPr>
          <p:nvPr/>
        </p:nvSpPr>
        <p:spPr bwMode="auto">
          <a:xfrm>
            <a:off x="1" y="333376"/>
            <a:ext cx="2933700" cy="1920875"/>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14</a:t>
            </a:r>
            <a:r>
              <a:rPr lang="pt-BR" sz="2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 </a:t>
            </a:r>
          </a:p>
          <a:p>
            <a:pPr algn="ctr" eaLnBrk="0" fontAlgn="base" hangingPunct="0">
              <a:spcBef>
                <a:spcPct val="0"/>
              </a:spcBef>
              <a:spcAft>
                <a:spcPct val="0"/>
              </a:spcAft>
              <a:defRPr/>
            </a:pPr>
            <a:r>
              <a:rPr lang="pt-BR" sz="32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100 Billion km</a:t>
            </a:r>
            <a:endParaRPr lang="pt-BR" sz="96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
        <p:nvSpPr>
          <p:cNvPr id="11267" name="Text Box 3">
            <a:extLst>
              <a:ext uri="{FF2B5EF4-FFF2-40B4-BE49-F238E27FC236}">
                <a16:creationId xmlns:a16="http://schemas.microsoft.com/office/drawing/2014/main" id="{DF0D882E-0BD8-CF4C-5C2B-A46169BAFC47}"/>
              </a:ext>
            </a:extLst>
          </p:cNvPr>
          <p:cNvSpPr txBox="1">
            <a:spLocks noChangeArrowheads="1"/>
          </p:cNvSpPr>
          <p:nvPr/>
        </p:nvSpPr>
        <p:spPr bwMode="auto">
          <a:xfrm>
            <a:off x="0" y="2578101"/>
            <a:ext cx="3333750" cy="830997"/>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The Solar System starts looking small...</a:t>
            </a:r>
          </a:p>
        </p:txBody>
      </p:sp>
    </p:spTree>
  </p:cSld>
  <p:clrMapOvr>
    <a:masterClrMapping/>
  </p:clrMapOvr>
  <p:transition spd="med" advTm="10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1000" fill="hold"/>
                                        <p:tgtEl>
                                          <p:spTgt spid="11268"/>
                                        </p:tgtEl>
                                        <p:attrNameLst>
                                          <p:attrName>ppt_w</p:attrName>
                                        </p:attrNameLst>
                                      </p:cBhvr>
                                      <p:tavLst>
                                        <p:tav tm="0">
                                          <p:val>
                                            <p:fltVal val="0"/>
                                          </p:val>
                                        </p:tav>
                                        <p:tav tm="100000">
                                          <p:val>
                                            <p:strVal val="#ppt_w"/>
                                          </p:val>
                                        </p:tav>
                                      </p:tavLst>
                                    </p:anim>
                                    <p:anim calcmode="lin" valueType="num">
                                      <p:cBhvr>
                                        <p:cTn id="8" dur="1000" fill="hold"/>
                                        <p:tgtEl>
                                          <p:spTgt spid="11268"/>
                                        </p:tgtEl>
                                        <p:attrNameLst>
                                          <p:attrName>ppt_h</p:attrName>
                                        </p:attrNameLst>
                                      </p:cBhvr>
                                      <p:tavLst>
                                        <p:tav tm="0">
                                          <p:val>
                                            <p:fltVal val="0"/>
                                          </p:val>
                                        </p:tav>
                                        <p:tav tm="100000">
                                          <p:val>
                                            <p:strVal val="#ppt_h"/>
                                          </p:val>
                                        </p:tav>
                                      </p:tavLst>
                                    </p:anim>
                                    <p:anim calcmode="lin" valueType="num">
                                      <p:cBhvr>
                                        <p:cTn id="9" dur="1000" fill="hold"/>
                                        <p:tgtEl>
                                          <p:spTgt spid="112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6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11267"/>
                                        </p:tgtEl>
                                        <p:attrNameLst>
                                          <p:attrName>style.visibility</p:attrName>
                                        </p:attrNameLst>
                                      </p:cBhvr>
                                      <p:to>
                                        <p:strVal val="visible"/>
                                      </p:to>
                                    </p:set>
                                    <p:animEffect transition="in" filter="checkerboard(across)">
                                      <p:cBhvr>
                                        <p:cTn id="14"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utoUpdateAnimBg="0"/>
      <p:bldP spid="11267"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1 trillion kilometers (10^^15 m)">
            <a:extLst>
              <a:ext uri="{FF2B5EF4-FFF2-40B4-BE49-F238E27FC236}">
                <a16:creationId xmlns:a16="http://schemas.microsoft.com/office/drawing/2014/main" id="{67D5B4BA-3F64-031D-9375-14A07DDD7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3650" y="1"/>
            <a:ext cx="965835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a:extLst>
              <a:ext uri="{FF2B5EF4-FFF2-40B4-BE49-F238E27FC236}">
                <a16:creationId xmlns:a16="http://schemas.microsoft.com/office/drawing/2014/main" id="{72149F9E-BB3E-06BD-1DC9-C380F5F279CC}"/>
              </a:ext>
            </a:extLst>
          </p:cNvPr>
          <p:cNvSpPr txBox="1">
            <a:spLocks noChangeArrowheads="1"/>
          </p:cNvSpPr>
          <p:nvPr/>
        </p:nvSpPr>
        <p:spPr bwMode="auto">
          <a:xfrm>
            <a:off x="0" y="2438400"/>
            <a:ext cx="2533650" cy="1938992"/>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The Sun now is a small star in the middle of thousands of stars...</a:t>
            </a:r>
          </a:p>
        </p:txBody>
      </p:sp>
      <p:sp>
        <p:nvSpPr>
          <p:cNvPr id="10244" name="Text Box 4">
            <a:extLst>
              <a:ext uri="{FF2B5EF4-FFF2-40B4-BE49-F238E27FC236}">
                <a16:creationId xmlns:a16="http://schemas.microsoft.com/office/drawing/2014/main" id="{B5AECC7D-5B07-5D41-3F34-5BFD74CA2E03}"/>
              </a:ext>
            </a:extLst>
          </p:cNvPr>
          <p:cNvSpPr txBox="1">
            <a:spLocks noChangeArrowheads="1"/>
          </p:cNvSpPr>
          <p:nvPr/>
        </p:nvSpPr>
        <p:spPr bwMode="auto">
          <a:xfrm>
            <a:off x="1" y="223839"/>
            <a:ext cx="2667000" cy="1920875"/>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15</a:t>
            </a:r>
          </a:p>
          <a:p>
            <a:pPr algn="ctr" eaLnBrk="0" fontAlgn="base" hangingPunct="0">
              <a:spcBef>
                <a:spcPct val="0"/>
              </a:spcBef>
              <a:spcAft>
                <a:spcPct val="0"/>
              </a:spcAft>
              <a:defRPr/>
            </a:pPr>
            <a:r>
              <a:rPr lang="pt-BR" sz="32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 Trillión km</a:t>
            </a:r>
          </a:p>
        </p:txBody>
      </p:sp>
    </p:spTree>
  </p:cSld>
  <p:clrMapOvr>
    <a:masterClrMapping/>
  </p:clrMapOvr>
  <p:transition spd="med" advTm="10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p:cTn id="7" dur="1000" fill="hold"/>
                                        <p:tgtEl>
                                          <p:spTgt spid="10244"/>
                                        </p:tgtEl>
                                        <p:attrNameLst>
                                          <p:attrName>ppt_w</p:attrName>
                                        </p:attrNameLst>
                                      </p:cBhvr>
                                      <p:tavLst>
                                        <p:tav tm="0">
                                          <p:val>
                                            <p:fltVal val="0"/>
                                          </p:val>
                                        </p:tav>
                                        <p:tav tm="100000">
                                          <p:val>
                                            <p:strVal val="#ppt_w"/>
                                          </p:val>
                                        </p:tav>
                                      </p:tavLst>
                                    </p:anim>
                                    <p:anim calcmode="lin" valueType="num">
                                      <p:cBhvr>
                                        <p:cTn id="8" dur="1000" fill="hold"/>
                                        <p:tgtEl>
                                          <p:spTgt spid="10244"/>
                                        </p:tgtEl>
                                        <p:attrNameLst>
                                          <p:attrName>ppt_h</p:attrName>
                                        </p:attrNameLst>
                                      </p:cBhvr>
                                      <p:tavLst>
                                        <p:tav tm="0">
                                          <p:val>
                                            <p:fltVal val="0"/>
                                          </p:val>
                                        </p:tav>
                                        <p:tav tm="100000">
                                          <p:val>
                                            <p:strVal val="#ppt_h"/>
                                          </p:val>
                                        </p:tav>
                                      </p:tavLst>
                                    </p:anim>
                                    <p:anim calcmode="lin" valueType="num">
                                      <p:cBhvr>
                                        <p:cTn id="9" dur="1000" fill="hold"/>
                                        <p:tgtEl>
                                          <p:spTgt spid="102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4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10243"/>
                                        </p:tgtEl>
                                        <p:attrNameLst>
                                          <p:attrName>style.visibility</p:attrName>
                                        </p:attrNameLst>
                                      </p:cBhvr>
                                      <p:to>
                                        <p:strVal val="visible"/>
                                      </p:to>
                                    </p:set>
                                    <p:animEffect transition="in" filter="checkerboard(across)">
                                      <p:cBhvr>
                                        <p:cTn id="14"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utoUpdateAnimBg="0"/>
      <p:bldP spid="1024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194" name="Picture 2" descr="1 light year (10^^16 m)">
            <a:extLst>
              <a:ext uri="{FF2B5EF4-FFF2-40B4-BE49-F238E27FC236}">
                <a16:creationId xmlns:a16="http://schemas.microsoft.com/office/drawing/2014/main" id="{817FA28F-3BA7-CC25-ACF8-723826AF15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325" y="1"/>
            <a:ext cx="9591675" cy="700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a:extLst>
              <a:ext uri="{FF2B5EF4-FFF2-40B4-BE49-F238E27FC236}">
                <a16:creationId xmlns:a16="http://schemas.microsoft.com/office/drawing/2014/main" id="{E804FA8B-BF40-7E41-7ACE-522C3375495B}"/>
              </a:ext>
            </a:extLst>
          </p:cNvPr>
          <p:cNvSpPr txBox="1">
            <a:spLocks noChangeArrowheads="1"/>
          </p:cNvSpPr>
          <p:nvPr/>
        </p:nvSpPr>
        <p:spPr bwMode="auto">
          <a:xfrm>
            <a:off x="0" y="2514601"/>
            <a:ext cx="2743200" cy="1200329"/>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At one light-year the little Sun star is very small</a:t>
            </a:r>
          </a:p>
        </p:txBody>
      </p:sp>
      <p:sp>
        <p:nvSpPr>
          <p:cNvPr id="9220" name="Text Box 4">
            <a:extLst>
              <a:ext uri="{FF2B5EF4-FFF2-40B4-BE49-F238E27FC236}">
                <a16:creationId xmlns:a16="http://schemas.microsoft.com/office/drawing/2014/main" id="{C1DC6CFD-A599-632C-BE1F-51246AC028BF}"/>
              </a:ext>
            </a:extLst>
          </p:cNvPr>
          <p:cNvSpPr txBox="1">
            <a:spLocks noChangeArrowheads="1"/>
          </p:cNvSpPr>
          <p:nvPr/>
        </p:nvSpPr>
        <p:spPr bwMode="auto">
          <a:xfrm>
            <a:off x="0" y="457200"/>
            <a:ext cx="2743200" cy="1982788"/>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16</a:t>
            </a:r>
          </a:p>
          <a:p>
            <a:pPr algn="ctr" eaLnBrk="0" fontAlgn="base" hangingPunct="0">
              <a:spcBef>
                <a:spcPct val="0"/>
              </a:spcBef>
              <a:spcAft>
                <a:spcPct val="0"/>
              </a:spcAft>
              <a:defRPr/>
            </a:pPr>
            <a:r>
              <a:rPr lang="pt-BR" sz="36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 light-year</a:t>
            </a:r>
          </a:p>
        </p:txBody>
      </p:sp>
      <p:sp>
        <p:nvSpPr>
          <p:cNvPr id="9221" name="Freeform 5">
            <a:extLst>
              <a:ext uri="{FF2B5EF4-FFF2-40B4-BE49-F238E27FC236}">
                <a16:creationId xmlns:a16="http://schemas.microsoft.com/office/drawing/2014/main" id="{175B78B7-1971-43CC-070B-37DF1FCEC549}"/>
              </a:ext>
            </a:extLst>
          </p:cNvPr>
          <p:cNvSpPr>
            <a:spLocks/>
          </p:cNvSpPr>
          <p:nvPr/>
        </p:nvSpPr>
        <p:spPr bwMode="auto">
          <a:xfrm>
            <a:off x="4267201" y="762000"/>
            <a:ext cx="2765425" cy="2090738"/>
          </a:xfrm>
          <a:custGeom>
            <a:avLst/>
            <a:gdLst/>
            <a:ahLst/>
            <a:cxnLst>
              <a:cxn ang="0">
                <a:pos x="0" y="64"/>
              </a:cxn>
              <a:cxn ang="0">
                <a:pos x="816" y="64"/>
              </a:cxn>
              <a:cxn ang="0">
                <a:pos x="1776" y="448"/>
              </a:cxn>
              <a:cxn ang="0">
                <a:pos x="2112" y="976"/>
              </a:cxn>
              <a:cxn ang="0">
                <a:pos x="2208" y="1312"/>
              </a:cxn>
            </a:cxnLst>
            <a:rect l="0" t="0" r="r" b="b"/>
            <a:pathLst>
              <a:path w="2208" h="1312">
                <a:moveTo>
                  <a:pt x="0" y="64"/>
                </a:moveTo>
                <a:cubicBezTo>
                  <a:pt x="260" y="32"/>
                  <a:pt x="520" y="0"/>
                  <a:pt x="816" y="64"/>
                </a:cubicBezTo>
                <a:cubicBezTo>
                  <a:pt x="1112" y="128"/>
                  <a:pt x="1560" y="296"/>
                  <a:pt x="1776" y="448"/>
                </a:cubicBezTo>
                <a:cubicBezTo>
                  <a:pt x="1992" y="600"/>
                  <a:pt x="2040" y="832"/>
                  <a:pt x="2112" y="976"/>
                </a:cubicBezTo>
                <a:cubicBezTo>
                  <a:pt x="2184" y="1120"/>
                  <a:pt x="2184" y="1256"/>
                  <a:pt x="2208" y="1312"/>
                </a:cubicBezTo>
              </a:path>
            </a:pathLst>
          </a:custGeom>
          <a:noFill/>
          <a:ln w="38100" cap="flat" cmpd="sng">
            <a:solidFill>
              <a:srgbClr val="FF3300"/>
            </a:solidFill>
            <a:prstDash val="sysDot"/>
            <a:round/>
            <a:headEnd type="none" w="med" len="med"/>
            <a:tailEnd type="triangle" w="med" len="med"/>
          </a:ln>
          <a:effectLst/>
        </p:spPr>
        <p:txBody>
          <a:bodyPr/>
          <a:lstStyle/>
          <a:p>
            <a:pPr eaLnBrk="0" fontAlgn="base" hangingPunct="0">
              <a:spcBef>
                <a:spcPct val="0"/>
              </a:spcBef>
              <a:spcAft>
                <a:spcPct val="0"/>
              </a:spcAft>
              <a:defRPr/>
            </a:pPr>
            <a:endParaRPr lang="en-US" sz="2400">
              <a:solidFill>
                <a:srgbClr val="0000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10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p:cTn id="7" dur="1000" fill="hold"/>
                                        <p:tgtEl>
                                          <p:spTgt spid="9220"/>
                                        </p:tgtEl>
                                        <p:attrNameLst>
                                          <p:attrName>ppt_w</p:attrName>
                                        </p:attrNameLst>
                                      </p:cBhvr>
                                      <p:tavLst>
                                        <p:tav tm="0">
                                          <p:val>
                                            <p:fltVal val="0"/>
                                          </p:val>
                                        </p:tav>
                                        <p:tav tm="100000">
                                          <p:val>
                                            <p:strVal val="#ppt_w"/>
                                          </p:val>
                                        </p:tav>
                                      </p:tavLst>
                                    </p:anim>
                                    <p:anim calcmode="lin" valueType="num">
                                      <p:cBhvr>
                                        <p:cTn id="8" dur="1000" fill="hold"/>
                                        <p:tgtEl>
                                          <p:spTgt spid="9220"/>
                                        </p:tgtEl>
                                        <p:attrNameLst>
                                          <p:attrName>ppt_h</p:attrName>
                                        </p:attrNameLst>
                                      </p:cBhvr>
                                      <p:tavLst>
                                        <p:tav tm="0">
                                          <p:val>
                                            <p:fltVal val="0"/>
                                          </p:val>
                                        </p:tav>
                                        <p:tav tm="100000">
                                          <p:val>
                                            <p:strVal val="#ppt_h"/>
                                          </p:val>
                                        </p:tav>
                                      </p:tavLst>
                                    </p:anim>
                                    <p:anim calcmode="lin" valueType="num">
                                      <p:cBhvr>
                                        <p:cTn id="9" dur="1000" fill="hold"/>
                                        <p:tgtEl>
                                          <p:spTgt spid="922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22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3" presetClass="entr" presetSubtype="10" fill="hold" nodeType="afterEffect">
                                  <p:stCondLst>
                                    <p:cond delay="1000"/>
                                  </p:stCondLst>
                                  <p:childTnLst>
                                    <p:set>
                                      <p:cBhvr>
                                        <p:cTn id="13" dur="1" fill="hold">
                                          <p:stCondLst>
                                            <p:cond delay="0"/>
                                          </p:stCondLst>
                                        </p:cTn>
                                        <p:tgtEl>
                                          <p:spTgt spid="9221"/>
                                        </p:tgtEl>
                                        <p:attrNameLst>
                                          <p:attrName>style.visibility</p:attrName>
                                        </p:attrNameLst>
                                      </p:cBhvr>
                                      <p:to>
                                        <p:strVal val="visible"/>
                                      </p:to>
                                    </p:set>
                                    <p:animEffect transition="in" filter="blinds(horizontal)">
                                      <p:cBhvr>
                                        <p:cTn id="14" dur="500"/>
                                        <p:tgtEl>
                                          <p:spTgt spid="9221"/>
                                        </p:tgtEl>
                                      </p:cBhvr>
                                    </p:animEffect>
                                  </p:childTnLst>
                                </p:cTn>
                              </p:par>
                            </p:childTnLst>
                          </p:cTn>
                        </p:par>
                        <p:par>
                          <p:cTn id="15" fill="hold" nodeType="afterGroup">
                            <p:stCondLst>
                              <p:cond delay="2500"/>
                            </p:stCondLst>
                            <p:childTnLst>
                              <p:par>
                                <p:cTn id="16" presetID="5" presetClass="entr" presetSubtype="10" fill="hold" nodeType="afterEffect">
                                  <p:stCondLst>
                                    <p:cond delay="1000"/>
                                  </p:stCondLst>
                                  <p:childTnLst>
                                    <p:set>
                                      <p:cBhvr>
                                        <p:cTn id="17" dur="1" fill="hold">
                                          <p:stCondLst>
                                            <p:cond delay="0"/>
                                          </p:stCondLst>
                                        </p:cTn>
                                        <p:tgtEl>
                                          <p:spTgt spid="9219"/>
                                        </p:tgtEl>
                                        <p:attrNameLst>
                                          <p:attrName>style.visibility</p:attrName>
                                        </p:attrNameLst>
                                      </p:cBhvr>
                                      <p:to>
                                        <p:strVal val="visible"/>
                                      </p:to>
                                    </p:set>
                                    <p:animEffect transition="in" filter="checkerboard(across)">
                                      <p:cBhvr>
                                        <p:cTn id="18"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utoUpdateAnimBg="0"/>
      <p:bldP spid="9220"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5218" name="Picture 2" descr="10 light years (10^^17 m)">
            <a:extLst>
              <a:ext uri="{FF2B5EF4-FFF2-40B4-BE49-F238E27FC236}">
                <a16:creationId xmlns:a16="http://schemas.microsoft.com/office/drawing/2014/main" id="{444A98FA-F59F-D28D-C48B-9124B8130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6575" y="0"/>
            <a:ext cx="9115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a:extLst>
              <a:ext uri="{FF2B5EF4-FFF2-40B4-BE49-F238E27FC236}">
                <a16:creationId xmlns:a16="http://schemas.microsoft.com/office/drawing/2014/main" id="{C468CD41-F356-6494-70F1-6ED6F77B2AC1}"/>
              </a:ext>
            </a:extLst>
          </p:cNvPr>
          <p:cNvSpPr txBox="1">
            <a:spLocks noChangeArrowheads="1"/>
          </p:cNvSpPr>
          <p:nvPr/>
        </p:nvSpPr>
        <p:spPr bwMode="auto">
          <a:xfrm>
            <a:off x="1" y="2698751"/>
            <a:ext cx="2943224" cy="1200329"/>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Here we will see nothing in the infinity....</a:t>
            </a:r>
          </a:p>
        </p:txBody>
      </p:sp>
      <p:sp>
        <p:nvSpPr>
          <p:cNvPr id="8196" name="Text Box 4">
            <a:extLst>
              <a:ext uri="{FF2B5EF4-FFF2-40B4-BE49-F238E27FC236}">
                <a16:creationId xmlns:a16="http://schemas.microsoft.com/office/drawing/2014/main" id="{9CF27109-A989-0C71-470B-A8AC5A0CBE5F}"/>
              </a:ext>
            </a:extLst>
          </p:cNvPr>
          <p:cNvSpPr txBox="1">
            <a:spLocks noChangeArrowheads="1"/>
          </p:cNvSpPr>
          <p:nvPr/>
        </p:nvSpPr>
        <p:spPr bwMode="auto">
          <a:xfrm>
            <a:off x="0" y="150814"/>
            <a:ext cx="3171825" cy="1982787"/>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17</a:t>
            </a:r>
          </a:p>
          <a:p>
            <a:pPr algn="ctr" eaLnBrk="0" fontAlgn="base" hangingPunct="0">
              <a:spcBef>
                <a:spcPct val="0"/>
              </a:spcBef>
              <a:spcAft>
                <a:spcPct val="0"/>
              </a:spcAft>
              <a:defRPr/>
            </a:pPr>
            <a:r>
              <a:rPr lang="pt-BR" sz="36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 light-years</a:t>
            </a:r>
          </a:p>
        </p:txBody>
      </p:sp>
    </p:spTree>
  </p:cSld>
  <p:clrMapOvr>
    <a:masterClrMapping/>
  </p:clrMapOvr>
  <p:transition spd="med" advTm="7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1000" fill="hold"/>
                                        <p:tgtEl>
                                          <p:spTgt spid="8196"/>
                                        </p:tgtEl>
                                        <p:attrNameLst>
                                          <p:attrName>ppt_w</p:attrName>
                                        </p:attrNameLst>
                                      </p:cBhvr>
                                      <p:tavLst>
                                        <p:tav tm="0">
                                          <p:val>
                                            <p:fltVal val="0"/>
                                          </p:val>
                                        </p:tav>
                                        <p:tav tm="100000">
                                          <p:val>
                                            <p:strVal val="#ppt_w"/>
                                          </p:val>
                                        </p:tav>
                                      </p:tavLst>
                                    </p:anim>
                                    <p:anim calcmode="lin" valueType="num">
                                      <p:cBhvr>
                                        <p:cTn id="8" dur="1000" fill="hold"/>
                                        <p:tgtEl>
                                          <p:spTgt spid="8196"/>
                                        </p:tgtEl>
                                        <p:attrNameLst>
                                          <p:attrName>ppt_h</p:attrName>
                                        </p:attrNameLst>
                                      </p:cBhvr>
                                      <p:tavLst>
                                        <p:tav tm="0">
                                          <p:val>
                                            <p:fltVal val="0"/>
                                          </p:val>
                                        </p:tav>
                                        <p:tav tm="100000">
                                          <p:val>
                                            <p:strVal val="#ppt_h"/>
                                          </p:val>
                                        </p:tav>
                                      </p:tavLst>
                                    </p:anim>
                                    <p:anim calcmode="lin" valueType="num">
                                      <p:cBhvr>
                                        <p:cTn id="9" dur="1000" fill="hold"/>
                                        <p:tgtEl>
                                          <p:spTgt spid="819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8195"/>
                                        </p:tgtEl>
                                        <p:attrNameLst>
                                          <p:attrName>style.visibility</p:attrName>
                                        </p:attrNameLst>
                                      </p:cBhvr>
                                      <p:to>
                                        <p:strVal val="visible"/>
                                      </p:to>
                                    </p:set>
                                    <p:animEffect transition="in" filter="checkerboard(across)">
                                      <p:cBhvr>
                                        <p:cTn id="14"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6242" name="Picture 2" descr="100 light years (10^^18 m)">
            <a:extLst>
              <a:ext uri="{FF2B5EF4-FFF2-40B4-BE49-F238E27FC236}">
                <a16:creationId xmlns:a16="http://schemas.microsoft.com/office/drawing/2014/main" id="{53AD02C1-A09F-1C23-4E4C-AEFD928C82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0"/>
            <a:ext cx="845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a:extLst>
              <a:ext uri="{FF2B5EF4-FFF2-40B4-BE49-F238E27FC236}">
                <a16:creationId xmlns:a16="http://schemas.microsoft.com/office/drawing/2014/main" id="{F29415E8-18B6-A65D-0680-0D27BB6F5F12}"/>
              </a:ext>
            </a:extLst>
          </p:cNvPr>
          <p:cNvSpPr txBox="1">
            <a:spLocks noChangeArrowheads="1"/>
          </p:cNvSpPr>
          <p:nvPr/>
        </p:nvSpPr>
        <p:spPr bwMode="auto">
          <a:xfrm>
            <a:off x="0" y="2852739"/>
            <a:ext cx="3886200" cy="830997"/>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“Nothing” </a:t>
            </a:r>
            <a:b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b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Only stars and Nebulae...</a:t>
            </a:r>
          </a:p>
        </p:txBody>
      </p:sp>
      <p:sp>
        <p:nvSpPr>
          <p:cNvPr id="7173" name="Text Box 5">
            <a:extLst>
              <a:ext uri="{FF2B5EF4-FFF2-40B4-BE49-F238E27FC236}">
                <a16:creationId xmlns:a16="http://schemas.microsoft.com/office/drawing/2014/main" id="{EF1A4159-78D1-2216-8B08-20AED26BB177}"/>
              </a:ext>
            </a:extLst>
          </p:cNvPr>
          <p:cNvSpPr txBox="1">
            <a:spLocks noChangeArrowheads="1"/>
          </p:cNvSpPr>
          <p:nvPr/>
        </p:nvSpPr>
        <p:spPr bwMode="auto">
          <a:xfrm>
            <a:off x="0" y="333375"/>
            <a:ext cx="3438525" cy="1982788"/>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18</a:t>
            </a:r>
          </a:p>
          <a:p>
            <a:pPr algn="ctr" eaLnBrk="0" fontAlgn="base" hangingPunct="0">
              <a:spcBef>
                <a:spcPct val="0"/>
              </a:spcBef>
              <a:spcAft>
                <a:spcPct val="0"/>
              </a:spcAft>
              <a:defRPr/>
            </a:pPr>
            <a:r>
              <a:rPr lang="pt-BR" sz="36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100 light-years</a:t>
            </a:r>
          </a:p>
        </p:txBody>
      </p:sp>
    </p:spTree>
  </p:cSld>
  <p:clrMapOvr>
    <a:masterClrMapping/>
  </p:clrMapOvr>
  <p:transition spd="med" advTm="7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p:cTn id="7" dur="1000" fill="hold"/>
                                        <p:tgtEl>
                                          <p:spTgt spid="7173"/>
                                        </p:tgtEl>
                                        <p:attrNameLst>
                                          <p:attrName>ppt_w</p:attrName>
                                        </p:attrNameLst>
                                      </p:cBhvr>
                                      <p:tavLst>
                                        <p:tav tm="0">
                                          <p:val>
                                            <p:fltVal val="0"/>
                                          </p:val>
                                        </p:tav>
                                        <p:tav tm="100000">
                                          <p:val>
                                            <p:strVal val="#ppt_w"/>
                                          </p:val>
                                        </p:tav>
                                      </p:tavLst>
                                    </p:anim>
                                    <p:anim calcmode="lin" valueType="num">
                                      <p:cBhvr>
                                        <p:cTn id="8" dur="1000" fill="hold"/>
                                        <p:tgtEl>
                                          <p:spTgt spid="7173"/>
                                        </p:tgtEl>
                                        <p:attrNameLst>
                                          <p:attrName>ppt_h</p:attrName>
                                        </p:attrNameLst>
                                      </p:cBhvr>
                                      <p:tavLst>
                                        <p:tav tm="0">
                                          <p:val>
                                            <p:fltVal val="0"/>
                                          </p:val>
                                        </p:tav>
                                        <p:tav tm="100000">
                                          <p:val>
                                            <p:strVal val="#ppt_h"/>
                                          </p:val>
                                        </p:tav>
                                      </p:tavLst>
                                    </p:anim>
                                    <p:anim calcmode="lin" valueType="num">
                                      <p:cBhvr>
                                        <p:cTn id="9" dur="1000" fill="hold"/>
                                        <p:tgtEl>
                                          <p:spTgt spid="717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7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7171"/>
                                        </p:tgtEl>
                                        <p:attrNameLst>
                                          <p:attrName>style.visibility</p:attrName>
                                        </p:attrNameLst>
                                      </p:cBhvr>
                                      <p:to>
                                        <p:strVal val="visible"/>
                                      </p:to>
                                    </p:set>
                                    <p:animEffect transition="in" filter="checkerboard(across)">
                                      <p:cBhvr>
                                        <p:cTn id="14"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utoUpdateAnimBg="0"/>
      <p:bldP spid="7173"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7266" name="Picture 3" descr="1">
            <a:extLst>
              <a:ext uri="{FF2B5EF4-FFF2-40B4-BE49-F238E27FC236}">
                <a16:creationId xmlns:a16="http://schemas.microsoft.com/office/drawing/2014/main" id="{2B66E1E9-511A-AFA0-BE43-1D75BD7DF7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3225" y="0"/>
            <a:ext cx="9248774"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a:extLst>
              <a:ext uri="{FF2B5EF4-FFF2-40B4-BE49-F238E27FC236}">
                <a16:creationId xmlns:a16="http://schemas.microsoft.com/office/drawing/2014/main" id="{9411EEF3-E18C-170F-D4B8-EE27383CC7BF}"/>
              </a:ext>
            </a:extLst>
          </p:cNvPr>
          <p:cNvSpPr txBox="1">
            <a:spLocks noChangeArrowheads="1"/>
          </p:cNvSpPr>
          <p:nvPr/>
        </p:nvSpPr>
        <p:spPr bwMode="auto">
          <a:xfrm>
            <a:off x="1" y="333375"/>
            <a:ext cx="3038474" cy="186055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19</a:t>
            </a:r>
          </a:p>
          <a:p>
            <a:pPr algn="ctr" eaLnBrk="0" fontAlgn="base" hangingPunct="0">
              <a:spcBef>
                <a:spcPct val="0"/>
              </a:spcBef>
              <a:spcAft>
                <a:spcPct val="0"/>
              </a:spcAft>
              <a:defRPr/>
            </a:pPr>
            <a:r>
              <a:rPr lang="pt-BR" sz="2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1,000 light-years</a:t>
            </a:r>
          </a:p>
        </p:txBody>
      </p:sp>
      <p:sp>
        <p:nvSpPr>
          <p:cNvPr id="6146" name="Text Box 2">
            <a:extLst>
              <a:ext uri="{FF2B5EF4-FFF2-40B4-BE49-F238E27FC236}">
                <a16:creationId xmlns:a16="http://schemas.microsoft.com/office/drawing/2014/main" id="{D882AFF4-8976-8263-B0A2-95A9D27AF86F}"/>
              </a:ext>
            </a:extLst>
          </p:cNvPr>
          <p:cNvSpPr txBox="1">
            <a:spLocks noChangeArrowheads="1"/>
          </p:cNvSpPr>
          <p:nvPr/>
        </p:nvSpPr>
        <p:spPr bwMode="auto">
          <a:xfrm>
            <a:off x="0" y="2781300"/>
            <a:ext cx="3419475" cy="1569660"/>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At this distance we are travelling in the Via-Láctea (Milky Way), our galaxy.</a:t>
            </a:r>
            <a:endParaRPr lang="pt-BR" sz="2400" dirty="0">
              <a:solidFill>
                <a:srgbClr val="0000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11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1000" fill="hold"/>
                                        <p:tgtEl>
                                          <p:spTgt spid="6148"/>
                                        </p:tgtEl>
                                        <p:attrNameLst>
                                          <p:attrName>ppt_w</p:attrName>
                                        </p:attrNameLst>
                                      </p:cBhvr>
                                      <p:tavLst>
                                        <p:tav tm="0">
                                          <p:val>
                                            <p:fltVal val="0"/>
                                          </p:val>
                                        </p:tav>
                                        <p:tav tm="100000">
                                          <p:val>
                                            <p:strVal val="#ppt_w"/>
                                          </p:val>
                                        </p:tav>
                                      </p:tavLst>
                                    </p:anim>
                                    <p:anim calcmode="lin" valueType="num">
                                      <p:cBhvr>
                                        <p:cTn id="8" dur="1000" fill="hold"/>
                                        <p:tgtEl>
                                          <p:spTgt spid="6148"/>
                                        </p:tgtEl>
                                        <p:attrNameLst>
                                          <p:attrName>ppt_h</p:attrName>
                                        </p:attrNameLst>
                                      </p:cBhvr>
                                      <p:tavLst>
                                        <p:tav tm="0">
                                          <p:val>
                                            <p:fltVal val="0"/>
                                          </p:val>
                                        </p:tav>
                                        <p:tav tm="100000">
                                          <p:val>
                                            <p:strVal val="#ppt_h"/>
                                          </p:val>
                                        </p:tav>
                                      </p:tavLst>
                                    </p:anim>
                                    <p:anim calcmode="lin" valueType="num">
                                      <p:cBhvr>
                                        <p:cTn id="9" dur="1000" fill="hold"/>
                                        <p:tgtEl>
                                          <p:spTgt spid="614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14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2000"/>
                                  </p:stCondLst>
                                  <p:childTnLst>
                                    <p:set>
                                      <p:cBhvr>
                                        <p:cTn id="13" dur="1" fill="hold">
                                          <p:stCondLst>
                                            <p:cond delay="0"/>
                                          </p:stCondLst>
                                        </p:cTn>
                                        <p:tgtEl>
                                          <p:spTgt spid="6146"/>
                                        </p:tgtEl>
                                        <p:attrNameLst>
                                          <p:attrName>style.visibility</p:attrName>
                                        </p:attrNameLst>
                                      </p:cBhvr>
                                      <p:to>
                                        <p:strVal val="visible"/>
                                      </p:to>
                                    </p:set>
                                    <p:animEffect transition="in" filter="checkerboard(across)">
                                      <p:cBhvr>
                                        <p:cTn id="1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utoUpdateAnimBg="0"/>
      <p:bldP spid="614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2" descr="10">
            <a:extLst>
              <a:ext uri="{FF2B5EF4-FFF2-40B4-BE49-F238E27FC236}">
                <a16:creationId xmlns:a16="http://schemas.microsoft.com/office/drawing/2014/main" id="{1B55D7DF-7F78-709B-DFCC-6E8755DE2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2226" y="0"/>
            <a:ext cx="835977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3">
            <a:extLst>
              <a:ext uri="{FF2B5EF4-FFF2-40B4-BE49-F238E27FC236}">
                <a16:creationId xmlns:a16="http://schemas.microsoft.com/office/drawing/2014/main" id="{3537CA7D-750D-680D-2DB9-7A33F42EF486}"/>
              </a:ext>
            </a:extLst>
          </p:cNvPr>
          <p:cNvSpPr txBox="1">
            <a:spLocks noChangeArrowheads="1"/>
          </p:cNvSpPr>
          <p:nvPr/>
        </p:nvSpPr>
        <p:spPr bwMode="auto">
          <a:xfrm>
            <a:off x="0" y="2852738"/>
            <a:ext cx="3524250" cy="1200329"/>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We continue our travel inside the Via-Láctea </a:t>
            </a:r>
            <a:b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b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(Milky Way)</a:t>
            </a:r>
          </a:p>
        </p:txBody>
      </p:sp>
      <p:sp>
        <p:nvSpPr>
          <p:cNvPr id="5125" name="Text Box 5">
            <a:extLst>
              <a:ext uri="{FF2B5EF4-FFF2-40B4-BE49-F238E27FC236}">
                <a16:creationId xmlns:a16="http://schemas.microsoft.com/office/drawing/2014/main" id="{304181F7-E90C-A1FA-DC14-0C95E9ADB035}"/>
              </a:ext>
            </a:extLst>
          </p:cNvPr>
          <p:cNvSpPr txBox="1">
            <a:spLocks noChangeArrowheads="1"/>
          </p:cNvSpPr>
          <p:nvPr/>
        </p:nvSpPr>
        <p:spPr bwMode="auto">
          <a:xfrm>
            <a:off x="0" y="404814"/>
            <a:ext cx="3638550" cy="1920875"/>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20</a:t>
            </a:r>
          </a:p>
          <a:p>
            <a:pPr algn="ctr" eaLnBrk="0" fontAlgn="base" hangingPunct="0">
              <a:spcBef>
                <a:spcPct val="0"/>
              </a:spcBef>
              <a:spcAft>
                <a:spcPct val="0"/>
              </a:spcAft>
              <a:defRPr/>
            </a:pPr>
            <a:r>
              <a:rPr lang="pt-BR" sz="32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10,000 light-years</a:t>
            </a:r>
            <a:endParaRPr lang="pt-BR" sz="96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7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p:cTn id="7" dur="1000" fill="hold"/>
                                        <p:tgtEl>
                                          <p:spTgt spid="5125"/>
                                        </p:tgtEl>
                                        <p:attrNameLst>
                                          <p:attrName>ppt_w</p:attrName>
                                        </p:attrNameLst>
                                      </p:cBhvr>
                                      <p:tavLst>
                                        <p:tav tm="0">
                                          <p:val>
                                            <p:fltVal val="0"/>
                                          </p:val>
                                        </p:tav>
                                        <p:tav tm="100000">
                                          <p:val>
                                            <p:strVal val="#ppt_w"/>
                                          </p:val>
                                        </p:tav>
                                      </p:tavLst>
                                    </p:anim>
                                    <p:anim calcmode="lin" valueType="num">
                                      <p:cBhvr>
                                        <p:cTn id="8" dur="1000" fill="hold"/>
                                        <p:tgtEl>
                                          <p:spTgt spid="5125"/>
                                        </p:tgtEl>
                                        <p:attrNameLst>
                                          <p:attrName>ppt_h</p:attrName>
                                        </p:attrNameLst>
                                      </p:cBhvr>
                                      <p:tavLst>
                                        <p:tav tm="0">
                                          <p:val>
                                            <p:fltVal val="0"/>
                                          </p:val>
                                        </p:tav>
                                        <p:tav tm="100000">
                                          <p:val>
                                            <p:strVal val="#ppt_h"/>
                                          </p:val>
                                        </p:tav>
                                      </p:tavLst>
                                    </p:anim>
                                    <p:anim calcmode="lin" valueType="num">
                                      <p:cBhvr>
                                        <p:cTn id="9" dur="1000" fill="hold"/>
                                        <p:tgtEl>
                                          <p:spTgt spid="512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5"/>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5123"/>
                                        </p:tgtEl>
                                        <p:attrNameLst>
                                          <p:attrName>style.visibility</p:attrName>
                                        </p:attrNameLst>
                                      </p:cBhvr>
                                      <p:to>
                                        <p:strVal val="visible"/>
                                      </p:to>
                                    </p:set>
                                    <p:animEffect transition="in" filter="checkerboard(across)">
                                      <p:cBhvr>
                                        <p:cTn id="14"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utoUpdateAnimBg="0"/>
      <p:bldP spid="5125"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14" name="Picture 2" descr="100">
            <a:extLst>
              <a:ext uri="{FF2B5EF4-FFF2-40B4-BE49-F238E27FC236}">
                <a16:creationId xmlns:a16="http://schemas.microsoft.com/office/drawing/2014/main" id="{5E0254DF-F86C-C8CB-7A23-916717C2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850" y="0"/>
            <a:ext cx="843915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a:extLst>
              <a:ext uri="{FF2B5EF4-FFF2-40B4-BE49-F238E27FC236}">
                <a16:creationId xmlns:a16="http://schemas.microsoft.com/office/drawing/2014/main" id="{52C8B0F0-FC82-265E-914B-DBB7D9A0705F}"/>
              </a:ext>
            </a:extLst>
          </p:cNvPr>
          <p:cNvSpPr txBox="1">
            <a:spLocks noChangeArrowheads="1"/>
          </p:cNvSpPr>
          <p:nvPr/>
        </p:nvSpPr>
        <p:spPr bwMode="auto">
          <a:xfrm>
            <a:off x="0" y="2562225"/>
            <a:ext cx="3409950" cy="1569660"/>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We begin reaching the periphery of the Via-Láctea</a:t>
            </a:r>
            <a:b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b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(Milky Way)</a:t>
            </a:r>
          </a:p>
        </p:txBody>
      </p:sp>
      <p:sp>
        <p:nvSpPr>
          <p:cNvPr id="4100" name="Text Box 4">
            <a:extLst>
              <a:ext uri="{FF2B5EF4-FFF2-40B4-BE49-F238E27FC236}">
                <a16:creationId xmlns:a16="http://schemas.microsoft.com/office/drawing/2014/main" id="{0F7A2A50-DB88-3F71-EBDE-2F93AD35B3D6}"/>
              </a:ext>
            </a:extLst>
          </p:cNvPr>
          <p:cNvSpPr txBox="1">
            <a:spLocks noChangeArrowheads="1"/>
          </p:cNvSpPr>
          <p:nvPr/>
        </p:nvSpPr>
        <p:spPr bwMode="auto">
          <a:xfrm>
            <a:off x="1" y="260351"/>
            <a:ext cx="3886200" cy="1920875"/>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21</a:t>
            </a:r>
          </a:p>
          <a:p>
            <a:pPr algn="ctr" eaLnBrk="0" fontAlgn="base" hangingPunct="0">
              <a:spcBef>
                <a:spcPct val="0"/>
              </a:spcBef>
              <a:spcAft>
                <a:spcPct val="0"/>
              </a:spcAft>
              <a:defRPr/>
            </a:pPr>
            <a:r>
              <a:rPr lang="pt-BR" sz="32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100,000 light-years</a:t>
            </a:r>
          </a:p>
        </p:txBody>
      </p:sp>
    </p:spTree>
  </p:cSld>
  <p:clrMapOvr>
    <a:masterClrMapping/>
  </p:clrMapOvr>
  <p:transition spd="med" advTm="10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1000"/>
                                  </p:stCondLst>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fltVal val="0"/>
                                          </p:val>
                                        </p:tav>
                                        <p:tav tm="100000">
                                          <p:val>
                                            <p:strVal val="#ppt_w"/>
                                          </p:val>
                                        </p:tav>
                                      </p:tavLst>
                                    </p:anim>
                                    <p:anim calcmode="lin" valueType="num">
                                      <p:cBhvr>
                                        <p:cTn id="8" dur="1000" fill="hold"/>
                                        <p:tgtEl>
                                          <p:spTgt spid="4100"/>
                                        </p:tgtEl>
                                        <p:attrNameLst>
                                          <p:attrName>ppt_h</p:attrName>
                                        </p:attrNameLst>
                                      </p:cBhvr>
                                      <p:tavLst>
                                        <p:tav tm="0">
                                          <p:val>
                                            <p:fltVal val="0"/>
                                          </p:val>
                                        </p:tav>
                                        <p:tav tm="100000">
                                          <p:val>
                                            <p:strVal val="#ppt_h"/>
                                          </p:val>
                                        </p:tav>
                                      </p:tavLst>
                                    </p:anim>
                                    <p:anim calcmode="lin" valueType="num">
                                      <p:cBhvr>
                                        <p:cTn id="9" dur="1000" fill="hold"/>
                                        <p:tgtEl>
                                          <p:spTgt spid="410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0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2000"/>
                            </p:stCondLst>
                            <p:childTnLst>
                              <p:par>
                                <p:cTn id="12" presetID="5" presetClass="entr" presetSubtype="10" fill="hold" nodeType="afterEffect">
                                  <p:stCondLst>
                                    <p:cond delay="0"/>
                                  </p:stCondLst>
                                  <p:childTnLst>
                                    <p:set>
                                      <p:cBhvr>
                                        <p:cTn id="13" dur="1" fill="hold">
                                          <p:stCondLst>
                                            <p:cond delay="0"/>
                                          </p:stCondLst>
                                        </p:cTn>
                                        <p:tgtEl>
                                          <p:spTgt spid="4099"/>
                                        </p:tgtEl>
                                        <p:attrNameLst>
                                          <p:attrName>style.visibility</p:attrName>
                                        </p:attrNameLst>
                                      </p:cBhvr>
                                      <p:to>
                                        <p:strVal val="visible"/>
                                      </p:to>
                                    </p:set>
                                    <p:animEffect transition="in" filter="checkerboard(across)">
                                      <p:cBhvr>
                                        <p:cTn id="14"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utoUpdateAnimBg="0"/>
      <p:bldP spid="4100"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0338" name="Picture 2" descr="1 million light years (10^^22 m)">
            <a:extLst>
              <a:ext uri="{FF2B5EF4-FFF2-40B4-BE49-F238E27FC236}">
                <a16:creationId xmlns:a16="http://schemas.microsoft.com/office/drawing/2014/main" id="{60B6B280-EC5A-872A-AE8A-044EE9A31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0" y="0"/>
            <a:ext cx="8286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a:extLst>
              <a:ext uri="{FF2B5EF4-FFF2-40B4-BE49-F238E27FC236}">
                <a16:creationId xmlns:a16="http://schemas.microsoft.com/office/drawing/2014/main" id="{6CF01308-AD1F-1024-D6D3-CEE837052F24}"/>
              </a:ext>
            </a:extLst>
          </p:cNvPr>
          <p:cNvSpPr txBox="1">
            <a:spLocks noChangeArrowheads="1"/>
          </p:cNvSpPr>
          <p:nvPr/>
        </p:nvSpPr>
        <p:spPr bwMode="auto">
          <a:xfrm>
            <a:off x="0" y="2486025"/>
            <a:ext cx="3695700" cy="1938992"/>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At this tremendous distance we can see the entire Via-Láctea (Milky Way) &amp; other galáxies as well ...</a:t>
            </a:r>
          </a:p>
        </p:txBody>
      </p:sp>
      <p:sp>
        <p:nvSpPr>
          <p:cNvPr id="3076" name="Text Box 4">
            <a:extLst>
              <a:ext uri="{FF2B5EF4-FFF2-40B4-BE49-F238E27FC236}">
                <a16:creationId xmlns:a16="http://schemas.microsoft.com/office/drawing/2014/main" id="{A0A978A5-DF39-7791-3230-C1A20C09CF93}"/>
              </a:ext>
            </a:extLst>
          </p:cNvPr>
          <p:cNvSpPr txBox="1">
            <a:spLocks noChangeArrowheads="1"/>
          </p:cNvSpPr>
          <p:nvPr/>
        </p:nvSpPr>
        <p:spPr bwMode="auto">
          <a:xfrm>
            <a:off x="1" y="1"/>
            <a:ext cx="4000500" cy="1920875"/>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22</a:t>
            </a:r>
          </a:p>
          <a:p>
            <a:pPr algn="ctr" eaLnBrk="0" fontAlgn="base" hangingPunct="0">
              <a:spcBef>
                <a:spcPct val="0"/>
              </a:spcBef>
              <a:spcAft>
                <a:spcPct val="0"/>
              </a:spcAft>
              <a:defRPr/>
            </a:pPr>
            <a:r>
              <a:rPr lang="pt-BR" sz="32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 Millión light-years</a:t>
            </a:r>
          </a:p>
        </p:txBody>
      </p:sp>
    </p:spTree>
  </p:cSld>
  <p:clrMapOvr>
    <a:masterClrMapping/>
  </p:clrMapOvr>
  <p:transition spd="med" advTm="11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1000" fill="hold"/>
                                        <p:tgtEl>
                                          <p:spTgt spid="3076"/>
                                        </p:tgtEl>
                                        <p:attrNameLst>
                                          <p:attrName>ppt_w</p:attrName>
                                        </p:attrNameLst>
                                      </p:cBhvr>
                                      <p:tavLst>
                                        <p:tav tm="0">
                                          <p:val>
                                            <p:fltVal val="0"/>
                                          </p:val>
                                        </p:tav>
                                        <p:tav tm="100000">
                                          <p:val>
                                            <p:strVal val="#ppt_w"/>
                                          </p:val>
                                        </p:tav>
                                      </p:tavLst>
                                    </p:anim>
                                    <p:anim calcmode="lin" valueType="num">
                                      <p:cBhvr>
                                        <p:cTn id="8" dur="1000" fill="hold"/>
                                        <p:tgtEl>
                                          <p:spTgt spid="3076"/>
                                        </p:tgtEl>
                                        <p:attrNameLst>
                                          <p:attrName>ppt_h</p:attrName>
                                        </p:attrNameLst>
                                      </p:cBhvr>
                                      <p:tavLst>
                                        <p:tav tm="0">
                                          <p:val>
                                            <p:fltVal val="0"/>
                                          </p:val>
                                        </p:tav>
                                        <p:tav tm="100000">
                                          <p:val>
                                            <p:strVal val="#ppt_h"/>
                                          </p:val>
                                        </p:tav>
                                      </p:tavLst>
                                    </p:anim>
                                    <p:anim calcmode="lin" valueType="num">
                                      <p:cBhvr>
                                        <p:cTn id="9" dur="1000" fill="hold"/>
                                        <p:tgtEl>
                                          <p:spTgt spid="307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3075"/>
                                        </p:tgtEl>
                                        <p:attrNameLst>
                                          <p:attrName>style.visibility</p:attrName>
                                        </p:attrNameLst>
                                      </p:cBhvr>
                                      <p:to>
                                        <p:strVal val="visible"/>
                                      </p:to>
                                    </p:set>
                                    <p:animEffect transition="in" filter="checkerboard(across)">
                                      <p:cBhvr>
                                        <p:cTn id="14"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utoUpdateAnimBg="0"/>
      <p:bldP spid="3076"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62" name="Picture 5" descr="10 million light years (10^^23 m)">
            <a:extLst>
              <a:ext uri="{FF2B5EF4-FFF2-40B4-BE49-F238E27FC236}">
                <a16:creationId xmlns:a16="http://schemas.microsoft.com/office/drawing/2014/main" id="{5CB4F4A4-0FAF-B6F5-7C06-D14CE429A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6075" y="152400"/>
            <a:ext cx="93059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6">
            <a:extLst>
              <a:ext uri="{FF2B5EF4-FFF2-40B4-BE49-F238E27FC236}">
                <a16:creationId xmlns:a16="http://schemas.microsoft.com/office/drawing/2014/main" id="{5FB4A606-3694-A2CE-7829-9B963B5E63A5}"/>
              </a:ext>
            </a:extLst>
          </p:cNvPr>
          <p:cNvSpPr txBox="1">
            <a:spLocks noChangeArrowheads="1"/>
          </p:cNvSpPr>
          <p:nvPr/>
        </p:nvSpPr>
        <p:spPr bwMode="auto">
          <a:xfrm>
            <a:off x="0" y="1752600"/>
            <a:ext cx="7010400" cy="3046988"/>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From this distance, all the galaxies look small with immense empty spaces in between.</a:t>
            </a:r>
            <a:b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br>
            <a:b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b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The same laws are ruling all bodies of the Universe. </a:t>
            </a:r>
            <a:b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br>
            <a:b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b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We could continue traveling upwards with our imagination, but now let’s return home quickly</a:t>
            </a:r>
          </a:p>
        </p:txBody>
      </p:sp>
      <p:sp>
        <p:nvSpPr>
          <p:cNvPr id="2055" name="Text Box 7">
            <a:extLst>
              <a:ext uri="{FF2B5EF4-FFF2-40B4-BE49-F238E27FC236}">
                <a16:creationId xmlns:a16="http://schemas.microsoft.com/office/drawing/2014/main" id="{EDF04EF6-561D-8336-16FD-040D4EE527B6}"/>
              </a:ext>
            </a:extLst>
          </p:cNvPr>
          <p:cNvSpPr txBox="1">
            <a:spLocks noChangeArrowheads="1"/>
          </p:cNvSpPr>
          <p:nvPr/>
        </p:nvSpPr>
        <p:spPr bwMode="auto">
          <a:xfrm>
            <a:off x="0" y="1"/>
            <a:ext cx="9067799" cy="144655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23</a:t>
            </a: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 - </a:t>
            </a:r>
            <a:r>
              <a:rPr lang="pt-BR" sz="40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 Million light-years</a:t>
            </a:r>
          </a:p>
        </p:txBody>
      </p:sp>
    </p:spTree>
  </p:cSld>
  <p:clrMapOvr>
    <a:masterClrMapping/>
  </p:clrMapOvr>
  <p:transition spd="med" advTm="29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p:cTn id="7" dur="1000" fill="hold"/>
                                        <p:tgtEl>
                                          <p:spTgt spid="2055"/>
                                        </p:tgtEl>
                                        <p:attrNameLst>
                                          <p:attrName>ppt_w</p:attrName>
                                        </p:attrNameLst>
                                      </p:cBhvr>
                                      <p:tavLst>
                                        <p:tav tm="0">
                                          <p:val>
                                            <p:fltVal val="0"/>
                                          </p:val>
                                        </p:tav>
                                        <p:tav tm="100000">
                                          <p:val>
                                            <p:strVal val="#ppt_w"/>
                                          </p:val>
                                        </p:tav>
                                      </p:tavLst>
                                    </p:anim>
                                    <p:anim calcmode="lin" valueType="num">
                                      <p:cBhvr>
                                        <p:cTn id="8" dur="1000" fill="hold"/>
                                        <p:tgtEl>
                                          <p:spTgt spid="2055"/>
                                        </p:tgtEl>
                                        <p:attrNameLst>
                                          <p:attrName>ppt_h</p:attrName>
                                        </p:attrNameLst>
                                      </p:cBhvr>
                                      <p:tavLst>
                                        <p:tav tm="0">
                                          <p:val>
                                            <p:fltVal val="0"/>
                                          </p:val>
                                        </p:tav>
                                        <p:tav tm="100000">
                                          <p:val>
                                            <p:strVal val="#ppt_h"/>
                                          </p:val>
                                        </p:tav>
                                      </p:tavLst>
                                    </p:anim>
                                    <p:anim calcmode="lin" valueType="num">
                                      <p:cBhvr>
                                        <p:cTn id="9" dur="1000" fill="hold"/>
                                        <p:tgtEl>
                                          <p:spTgt spid="205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55"/>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2000"/>
                                  </p:stCondLst>
                                  <p:childTnLst>
                                    <p:set>
                                      <p:cBhvr>
                                        <p:cTn id="13" dur="1" fill="hold">
                                          <p:stCondLst>
                                            <p:cond delay="0"/>
                                          </p:stCondLst>
                                        </p:cTn>
                                        <p:tgtEl>
                                          <p:spTgt spid="2054"/>
                                        </p:tgtEl>
                                        <p:attrNameLst>
                                          <p:attrName>style.visibility</p:attrName>
                                        </p:attrNameLst>
                                      </p:cBhvr>
                                      <p:to>
                                        <p:strVal val="visible"/>
                                      </p:to>
                                    </p:set>
                                    <p:animEffect transition="in" filter="checkerboard(across)">
                                      <p:cBhvr>
                                        <p:cTn id="14"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autoUpdateAnimBg="0"/>
      <p:bldP spid="2055"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a:extLst>
              <a:ext uri="{FF2B5EF4-FFF2-40B4-BE49-F238E27FC236}">
                <a16:creationId xmlns:a16="http://schemas.microsoft.com/office/drawing/2014/main" id="{C49D18EF-538A-9DB8-5020-4912C386E216}"/>
              </a:ext>
            </a:extLst>
          </p:cNvPr>
          <p:cNvSpPr txBox="1">
            <a:spLocks noChangeArrowheads="1"/>
          </p:cNvSpPr>
          <p:nvPr/>
        </p:nvSpPr>
        <p:spPr bwMode="auto">
          <a:xfrm>
            <a:off x="1524000" y="5943600"/>
            <a:ext cx="457200" cy="457200"/>
          </a:xfrm>
          <a:prstGeom prst="rect">
            <a:avLst/>
          </a:prstGeom>
          <a:noFill/>
          <a:ln w="9525">
            <a:noFill/>
            <a:miter lim="800000"/>
            <a:headEnd/>
            <a:tailEnd/>
          </a:ln>
          <a:effectLst/>
        </p:spPr>
        <p:txBody>
          <a:bodyPr>
            <a:spAutoFit/>
          </a:bodyPr>
          <a:lstStyle/>
          <a:p>
            <a:pPr eaLnBrk="0" fontAlgn="base" hangingPunct="0">
              <a:spcBef>
                <a:spcPct val="50000"/>
              </a:spcBef>
              <a:spcAft>
                <a:spcPct val="0"/>
              </a:spcAft>
              <a:defRPr/>
            </a:pPr>
            <a:r>
              <a:rPr lang="pt-BR" sz="2400">
                <a:solidFill>
                  <a:srgbClr val="000000"/>
                </a:solidFill>
                <a:effectLst>
                  <a:outerShdw blurRad="38100" dist="38100" dir="2700000" algn="tl">
                    <a:srgbClr val="000000">
                      <a:alpha val="43137"/>
                    </a:srgbClr>
                  </a:outerShdw>
                </a:effectLst>
                <a:latin typeface="Arial" charset="0"/>
                <a:ea typeface="MS PGothic" panose="020B0600070205080204" pitchFamily="34" charset="-128"/>
              </a:rPr>
              <a:t>.</a:t>
            </a:r>
          </a:p>
        </p:txBody>
      </p:sp>
      <p:sp>
        <p:nvSpPr>
          <p:cNvPr id="80901" name="Text Box 5">
            <a:extLst>
              <a:ext uri="{FF2B5EF4-FFF2-40B4-BE49-F238E27FC236}">
                <a16:creationId xmlns:a16="http://schemas.microsoft.com/office/drawing/2014/main" id="{3D273A6B-E764-D0E1-8D24-2DEAAC30D681}"/>
              </a:ext>
            </a:extLst>
          </p:cNvPr>
          <p:cNvSpPr txBox="1">
            <a:spLocks noChangeArrowheads="1"/>
          </p:cNvSpPr>
          <p:nvPr/>
        </p:nvSpPr>
        <p:spPr bwMode="auto">
          <a:xfrm>
            <a:off x="6100763" y="1473200"/>
            <a:ext cx="184150" cy="946150"/>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defRPr/>
            </a:pPr>
            <a:br>
              <a:rPr lang="pt-BR" sz="2800" b="1">
                <a:solidFill>
                  <a:srgbClr val="FFFF00"/>
                </a:solidFill>
                <a:effectLst>
                  <a:outerShdw blurRad="38100" dist="38100" dir="2700000" algn="tl">
                    <a:srgbClr val="000000">
                      <a:alpha val="43137"/>
                    </a:srgbClr>
                  </a:outerShdw>
                </a:effectLst>
                <a:latin typeface="Verdana" pitchFamily="34" charset="0"/>
                <a:ea typeface="MS PGothic" panose="020B0600070205080204" pitchFamily="34" charset="-128"/>
                <a:cs typeface="Arial" charset="0"/>
              </a:rPr>
            </a:br>
            <a:endParaRPr lang="pt-BR" sz="2800" b="1">
              <a:solidFill>
                <a:srgbClr val="FFFF00"/>
              </a:solidFill>
              <a:effectLst>
                <a:outerShdw blurRad="38100" dist="38100" dir="2700000" algn="tl">
                  <a:srgbClr val="000000">
                    <a:alpha val="43137"/>
                  </a:srgbClr>
                </a:outerShdw>
              </a:effectLst>
              <a:latin typeface="Verdana" pitchFamily="34" charset="0"/>
              <a:ea typeface="MS PGothic" panose="020B0600070205080204" pitchFamily="34" charset="-128"/>
              <a:cs typeface="Arial" charset="0"/>
            </a:endParaRPr>
          </a:p>
        </p:txBody>
      </p:sp>
      <p:sp>
        <p:nvSpPr>
          <p:cNvPr id="80905" name="Text Box 9">
            <a:extLst>
              <a:ext uri="{FF2B5EF4-FFF2-40B4-BE49-F238E27FC236}">
                <a16:creationId xmlns:a16="http://schemas.microsoft.com/office/drawing/2014/main" id="{45439F03-B2FB-9D1F-1FDF-0DBA99A1C724}"/>
              </a:ext>
            </a:extLst>
          </p:cNvPr>
          <p:cNvSpPr txBox="1">
            <a:spLocks noChangeArrowheads="1"/>
          </p:cNvSpPr>
          <p:nvPr/>
        </p:nvSpPr>
        <p:spPr bwMode="auto">
          <a:xfrm rot="20100000">
            <a:off x="3087688" y="2640013"/>
            <a:ext cx="6373812" cy="76200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defRPr/>
            </a:pPr>
            <a:r>
              <a:rPr lang="pt-BR" sz="4400" b="1">
                <a:solidFill>
                  <a:srgbClr val="F4D748"/>
                </a:solidFill>
                <a:effectLst>
                  <a:outerShdw blurRad="38100" dist="38100" dir="2700000" algn="tl">
                    <a:srgbClr val="FFFFFF"/>
                  </a:outerShdw>
                </a:effectLst>
                <a:latin typeface="Arial" charset="0"/>
                <a:ea typeface="MS PGothic" panose="020B0600070205080204" pitchFamily="34" charset="-128"/>
              </a:rPr>
              <a:t> ZOOM</a:t>
            </a:r>
          </a:p>
        </p:txBody>
      </p:sp>
      <p:sp>
        <p:nvSpPr>
          <p:cNvPr id="80906" name="Rectangle 10">
            <a:extLst>
              <a:ext uri="{FF2B5EF4-FFF2-40B4-BE49-F238E27FC236}">
                <a16:creationId xmlns:a16="http://schemas.microsoft.com/office/drawing/2014/main" id="{0C5AF9A6-7BEB-39EE-706F-3546658098F2}"/>
              </a:ext>
            </a:extLst>
          </p:cNvPr>
          <p:cNvSpPr>
            <a:spLocks noChangeArrowheads="1"/>
          </p:cNvSpPr>
          <p:nvPr/>
        </p:nvSpPr>
        <p:spPr bwMode="auto">
          <a:xfrm>
            <a:off x="2247900" y="450851"/>
            <a:ext cx="7877175" cy="1311275"/>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defRPr/>
            </a:pPr>
            <a:r>
              <a:rPr lang="pt-BR" sz="80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POWERS OF 10</a:t>
            </a:r>
          </a:p>
        </p:txBody>
      </p:sp>
      <p:sp>
        <p:nvSpPr>
          <p:cNvPr id="80907" name="Text Box 11">
            <a:extLst>
              <a:ext uri="{FF2B5EF4-FFF2-40B4-BE49-F238E27FC236}">
                <a16:creationId xmlns:a16="http://schemas.microsoft.com/office/drawing/2014/main" id="{557AFF7B-B5F5-95A0-6231-6ED3C910B0BB}"/>
              </a:ext>
            </a:extLst>
          </p:cNvPr>
          <p:cNvSpPr txBox="1">
            <a:spLocks noChangeArrowheads="1"/>
          </p:cNvSpPr>
          <p:nvPr/>
        </p:nvSpPr>
        <p:spPr bwMode="auto">
          <a:xfrm>
            <a:off x="1666875" y="3933826"/>
            <a:ext cx="9001125" cy="2105025"/>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6600" b="1" dirty="0">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t>FROM MICRO TO MACRO COSMOS</a:t>
            </a:r>
          </a:p>
        </p:txBody>
      </p:sp>
    </p:spTree>
  </p:cSld>
  <p:clrMapOvr>
    <a:masterClrMapping/>
  </p:clrMapOvr>
  <p:transition spd="slow" advTm="8000">
    <p:randomBar/>
    <p:sndAc>
      <p:stSnd loop="1">
        <p:snd r:embed="rId2" name="EL CONDOR PASA.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80905"/>
                                        </p:tgtEl>
                                        <p:attrNameLst>
                                          <p:attrName>style.visibility</p:attrName>
                                        </p:attrNameLst>
                                      </p:cBhvr>
                                      <p:to>
                                        <p:strVal val="visible"/>
                                      </p:to>
                                    </p:set>
                                    <p:anim calcmode="lin" valueType="num">
                                      <p:cBhvr>
                                        <p:cTn id="7" dur="1000" fill="hold"/>
                                        <p:tgtEl>
                                          <p:spTgt spid="80905"/>
                                        </p:tgtEl>
                                        <p:attrNameLst>
                                          <p:attrName>ppt_w</p:attrName>
                                        </p:attrNameLst>
                                      </p:cBhvr>
                                      <p:tavLst>
                                        <p:tav tm="0">
                                          <p:val>
                                            <p:fltVal val="0"/>
                                          </p:val>
                                        </p:tav>
                                        <p:tav tm="100000">
                                          <p:val>
                                            <p:strVal val="#ppt_w"/>
                                          </p:val>
                                        </p:tav>
                                      </p:tavLst>
                                    </p:anim>
                                    <p:anim calcmode="lin" valueType="num">
                                      <p:cBhvr>
                                        <p:cTn id="8" dur="1000" fill="hold"/>
                                        <p:tgtEl>
                                          <p:spTgt spid="80905"/>
                                        </p:tgtEl>
                                        <p:attrNameLst>
                                          <p:attrName>ppt_h</p:attrName>
                                        </p:attrNameLst>
                                      </p:cBhvr>
                                      <p:tavLst>
                                        <p:tav tm="0">
                                          <p:val>
                                            <p:fltVal val="0"/>
                                          </p:val>
                                        </p:tav>
                                        <p:tav tm="100000">
                                          <p:val>
                                            <p:strVal val="#ppt_h"/>
                                          </p:val>
                                        </p:tav>
                                      </p:tavLst>
                                    </p:anim>
                                    <p:anim calcmode="lin" valueType="num">
                                      <p:cBhvr>
                                        <p:cTn id="9" dur="1000" fill="hold"/>
                                        <p:tgtEl>
                                          <p:spTgt spid="8090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0905"/>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80905"/>
                                        </p:tgtEl>
                                        <p:attrNameLst>
                                          <p:attrName>style.visibility</p:attrName>
                                        </p:attrNameLst>
                                      </p:cBhvr>
                                      <p:to>
                                        <p:strVal val="hidden"/>
                                      </p:to>
                                    </p:set>
                                  </p:subTnLst>
                                </p:cTn>
                              </p:par>
                            </p:childTnLst>
                          </p:cTn>
                        </p:par>
                        <p:par>
                          <p:cTn id="11" fill="hold" nodeType="afterGroup">
                            <p:stCondLst>
                              <p:cond delay="1000"/>
                            </p:stCondLst>
                            <p:childTnLst>
                              <p:par>
                                <p:cTn id="12" presetID="2" presetClass="entr" presetSubtype="8" fill="hold" nodeType="afterEffect">
                                  <p:stCondLst>
                                    <p:cond delay="3000"/>
                                  </p:stCondLst>
                                  <p:childTnLst>
                                    <p:set>
                                      <p:cBhvr>
                                        <p:cTn id="13" dur="1" fill="hold">
                                          <p:stCondLst>
                                            <p:cond delay="0"/>
                                          </p:stCondLst>
                                        </p:cTn>
                                        <p:tgtEl>
                                          <p:spTgt spid="80906"/>
                                        </p:tgtEl>
                                        <p:attrNameLst>
                                          <p:attrName>style.visibility</p:attrName>
                                        </p:attrNameLst>
                                      </p:cBhvr>
                                      <p:to>
                                        <p:strVal val="visible"/>
                                      </p:to>
                                    </p:set>
                                    <p:anim calcmode="lin" valueType="num">
                                      <p:cBhvr additive="base">
                                        <p:cTn id="14" dur="500" fill="hold"/>
                                        <p:tgtEl>
                                          <p:spTgt spid="80906"/>
                                        </p:tgtEl>
                                        <p:attrNameLst>
                                          <p:attrName>ppt_x</p:attrName>
                                        </p:attrNameLst>
                                      </p:cBhvr>
                                      <p:tavLst>
                                        <p:tav tm="0">
                                          <p:val>
                                            <p:strVal val="0-#ppt_w/2"/>
                                          </p:val>
                                        </p:tav>
                                        <p:tav tm="100000">
                                          <p:val>
                                            <p:strVal val="#ppt_x"/>
                                          </p:val>
                                        </p:tav>
                                      </p:tavLst>
                                    </p:anim>
                                    <p:anim calcmode="lin" valueType="num">
                                      <p:cBhvr additive="base">
                                        <p:cTn id="15" dur="500" fill="hold"/>
                                        <p:tgtEl>
                                          <p:spTgt spid="80906"/>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4500"/>
                            </p:stCondLst>
                            <p:childTnLst>
                              <p:par>
                                <p:cTn id="17" presetID="2" presetClass="entr" presetSubtype="8" fill="hold" nodeType="afterEffect">
                                  <p:stCondLst>
                                    <p:cond delay="2000"/>
                                  </p:stCondLst>
                                  <p:childTnLst>
                                    <p:set>
                                      <p:cBhvr>
                                        <p:cTn id="18" dur="1" fill="hold">
                                          <p:stCondLst>
                                            <p:cond delay="0"/>
                                          </p:stCondLst>
                                        </p:cTn>
                                        <p:tgtEl>
                                          <p:spTgt spid="80907"/>
                                        </p:tgtEl>
                                        <p:attrNameLst>
                                          <p:attrName>style.visibility</p:attrName>
                                        </p:attrNameLst>
                                      </p:cBhvr>
                                      <p:to>
                                        <p:strVal val="visible"/>
                                      </p:to>
                                    </p:set>
                                    <p:anim calcmode="lin" valueType="num">
                                      <p:cBhvr additive="base">
                                        <p:cTn id="19" dur="500" fill="hold"/>
                                        <p:tgtEl>
                                          <p:spTgt spid="80907"/>
                                        </p:tgtEl>
                                        <p:attrNameLst>
                                          <p:attrName>ppt_x</p:attrName>
                                        </p:attrNameLst>
                                      </p:cBhvr>
                                      <p:tavLst>
                                        <p:tav tm="0">
                                          <p:val>
                                            <p:strVal val="0-#ppt_w/2"/>
                                          </p:val>
                                        </p:tav>
                                        <p:tav tm="100000">
                                          <p:val>
                                            <p:strVal val="#ppt_x"/>
                                          </p:val>
                                        </p:tav>
                                      </p:tavLst>
                                    </p:anim>
                                    <p:anim calcmode="lin" valueType="num">
                                      <p:cBhvr additive="base">
                                        <p:cTn id="20" dur="500" fill="hold"/>
                                        <p:tgtEl>
                                          <p:spTgt spid="809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5" grpId="0" autoUpdateAnimBg="0"/>
      <p:bldP spid="80906" grpId="0" autoUpdateAnimBg="0"/>
      <p:bldP spid="80907"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6" name="Picture 2" descr="1 million light years (10^^22 m)">
            <a:extLst>
              <a:ext uri="{FF2B5EF4-FFF2-40B4-BE49-F238E27FC236}">
                <a16:creationId xmlns:a16="http://schemas.microsoft.com/office/drawing/2014/main" id="{2C3A3585-0BB8-AD4B-0D39-A7DE766B4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2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4">
            <a:extLst>
              <a:ext uri="{FF2B5EF4-FFF2-40B4-BE49-F238E27FC236}">
                <a16:creationId xmlns:a16="http://schemas.microsoft.com/office/drawing/2014/main" id="{5622DF88-A909-E5F2-5082-B59C7B95D623}"/>
              </a:ext>
            </a:extLst>
          </p:cNvPr>
          <p:cNvSpPr txBox="1">
            <a:spLocks noChangeArrowheads="1"/>
          </p:cNvSpPr>
          <p:nvPr/>
        </p:nvSpPr>
        <p:spPr bwMode="auto">
          <a:xfrm>
            <a:off x="1" y="249238"/>
            <a:ext cx="4161696" cy="144655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22</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0">
    <p:zoom dir="in"/>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3410" name="Picture 2" descr="100">
            <a:extLst>
              <a:ext uri="{FF2B5EF4-FFF2-40B4-BE49-F238E27FC236}">
                <a16:creationId xmlns:a16="http://schemas.microsoft.com/office/drawing/2014/main" id="{6D4A3BE1-37B9-82F4-836C-858BC366D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12192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4">
            <a:extLst>
              <a:ext uri="{FF2B5EF4-FFF2-40B4-BE49-F238E27FC236}">
                <a16:creationId xmlns:a16="http://schemas.microsoft.com/office/drawing/2014/main" id="{9CF6CCFE-629B-CE08-9541-72E8E3A9A292}"/>
              </a:ext>
            </a:extLst>
          </p:cNvPr>
          <p:cNvSpPr txBox="1">
            <a:spLocks noChangeArrowheads="1"/>
          </p:cNvSpPr>
          <p:nvPr/>
        </p:nvSpPr>
        <p:spPr bwMode="auto">
          <a:xfrm>
            <a:off x="-85724" y="471488"/>
            <a:ext cx="3926746" cy="144655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21</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0">
    <p:zoom dir="in"/>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4434" name="Picture 2" descr="10">
            <a:extLst>
              <a:ext uri="{FF2B5EF4-FFF2-40B4-BE49-F238E27FC236}">
                <a16:creationId xmlns:a16="http://schemas.microsoft.com/office/drawing/2014/main" id="{C299F6E7-568A-8293-1A5E-A6E5575D7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4">
            <a:extLst>
              <a:ext uri="{FF2B5EF4-FFF2-40B4-BE49-F238E27FC236}">
                <a16:creationId xmlns:a16="http://schemas.microsoft.com/office/drawing/2014/main" id="{18329145-341E-38EA-B8F2-FFCDE78880EA}"/>
              </a:ext>
            </a:extLst>
          </p:cNvPr>
          <p:cNvSpPr txBox="1">
            <a:spLocks noChangeArrowheads="1"/>
          </p:cNvSpPr>
          <p:nvPr/>
        </p:nvSpPr>
        <p:spPr bwMode="auto">
          <a:xfrm>
            <a:off x="0" y="484188"/>
            <a:ext cx="3993421" cy="144655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20</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0">
    <p:zoom dir="in"/>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5458" name="Picture 2" descr="1">
            <a:extLst>
              <a:ext uri="{FF2B5EF4-FFF2-40B4-BE49-F238E27FC236}">
                <a16:creationId xmlns:a16="http://schemas.microsoft.com/office/drawing/2014/main" id="{71FA8EC7-7260-40E6-CFE6-0327B0B0F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3">
            <a:extLst>
              <a:ext uri="{FF2B5EF4-FFF2-40B4-BE49-F238E27FC236}">
                <a16:creationId xmlns:a16="http://schemas.microsoft.com/office/drawing/2014/main" id="{EBCD38D6-D7ED-0F2B-62AC-847C92E14C98}"/>
              </a:ext>
            </a:extLst>
          </p:cNvPr>
          <p:cNvSpPr txBox="1">
            <a:spLocks noChangeArrowheads="1"/>
          </p:cNvSpPr>
          <p:nvPr/>
        </p:nvSpPr>
        <p:spPr bwMode="auto">
          <a:xfrm>
            <a:off x="0" y="609600"/>
            <a:ext cx="3841021" cy="144655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19</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0">
    <p:zoom dir="in"/>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6482" name="Picture 2" descr="100 light years (10^^18 m)">
            <a:extLst>
              <a:ext uri="{FF2B5EF4-FFF2-40B4-BE49-F238E27FC236}">
                <a16:creationId xmlns:a16="http://schemas.microsoft.com/office/drawing/2014/main" id="{B60DA611-9CCB-E6B6-D64B-A6A9853A15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4">
            <a:extLst>
              <a:ext uri="{FF2B5EF4-FFF2-40B4-BE49-F238E27FC236}">
                <a16:creationId xmlns:a16="http://schemas.microsoft.com/office/drawing/2014/main" id="{BE70BEF9-7D69-AA94-01FA-A5584DF42F5E}"/>
              </a:ext>
            </a:extLst>
          </p:cNvPr>
          <p:cNvSpPr txBox="1">
            <a:spLocks noChangeArrowheads="1"/>
          </p:cNvSpPr>
          <p:nvPr/>
        </p:nvSpPr>
        <p:spPr bwMode="auto">
          <a:xfrm>
            <a:off x="0" y="623888"/>
            <a:ext cx="3917221" cy="144655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18</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0">
    <p:zoom dir="in"/>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7506" name="Picture 2" descr="10 light years (10^^17 m)">
            <a:extLst>
              <a:ext uri="{FF2B5EF4-FFF2-40B4-BE49-F238E27FC236}">
                <a16:creationId xmlns:a16="http://schemas.microsoft.com/office/drawing/2014/main" id="{13D9EC7E-81FA-9A04-76EE-2D10D8AA9C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2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4">
            <a:extLst>
              <a:ext uri="{FF2B5EF4-FFF2-40B4-BE49-F238E27FC236}">
                <a16:creationId xmlns:a16="http://schemas.microsoft.com/office/drawing/2014/main" id="{7624AB7C-819B-4EA8-DD39-7708B5F083A9}"/>
              </a:ext>
            </a:extLst>
          </p:cNvPr>
          <p:cNvSpPr txBox="1">
            <a:spLocks noChangeArrowheads="1"/>
          </p:cNvSpPr>
          <p:nvPr/>
        </p:nvSpPr>
        <p:spPr bwMode="auto">
          <a:xfrm>
            <a:off x="0" y="395288"/>
            <a:ext cx="3841021" cy="144655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17</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0">
    <p:zoom dir="in"/>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8530" name="Picture 2" descr="1 light year (10^^16 m)">
            <a:extLst>
              <a:ext uri="{FF2B5EF4-FFF2-40B4-BE49-F238E27FC236}">
                <a16:creationId xmlns:a16="http://schemas.microsoft.com/office/drawing/2014/main" id="{F5977028-08D8-D809-E999-580F1D77DC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700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4">
            <a:extLst>
              <a:ext uri="{FF2B5EF4-FFF2-40B4-BE49-F238E27FC236}">
                <a16:creationId xmlns:a16="http://schemas.microsoft.com/office/drawing/2014/main" id="{E76C7136-4BDC-903D-8FC7-4C5EC7F724A9}"/>
              </a:ext>
            </a:extLst>
          </p:cNvPr>
          <p:cNvSpPr txBox="1">
            <a:spLocks noChangeArrowheads="1"/>
          </p:cNvSpPr>
          <p:nvPr/>
        </p:nvSpPr>
        <p:spPr bwMode="auto">
          <a:xfrm>
            <a:off x="0" y="776288"/>
            <a:ext cx="3917221" cy="144655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16</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0">
    <p:zoom dir="in"/>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9554" name="Picture 2" descr="1 trillion kilometers (10^^15 m)">
            <a:extLst>
              <a:ext uri="{FF2B5EF4-FFF2-40B4-BE49-F238E27FC236}">
                <a16:creationId xmlns:a16="http://schemas.microsoft.com/office/drawing/2014/main" id="{9C3020DC-5EFA-0CF7-7F40-17713C78F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4">
            <a:extLst>
              <a:ext uri="{FF2B5EF4-FFF2-40B4-BE49-F238E27FC236}">
                <a16:creationId xmlns:a16="http://schemas.microsoft.com/office/drawing/2014/main" id="{8F1A8A2B-12A6-0874-FF10-4E629C34D210}"/>
              </a:ext>
            </a:extLst>
          </p:cNvPr>
          <p:cNvSpPr txBox="1">
            <a:spLocks noChangeArrowheads="1"/>
          </p:cNvSpPr>
          <p:nvPr/>
        </p:nvSpPr>
        <p:spPr bwMode="auto">
          <a:xfrm>
            <a:off x="0" y="928688"/>
            <a:ext cx="3917221" cy="144655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15</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0">
    <p:zoom dir="in"/>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0578" name="Picture 2" descr="100 bilion kilometers (10^^14 m)">
            <a:extLst>
              <a:ext uri="{FF2B5EF4-FFF2-40B4-BE49-F238E27FC236}">
                <a16:creationId xmlns:a16="http://schemas.microsoft.com/office/drawing/2014/main" id="{D9A276C8-FB14-C3F1-CA05-FF8C6FAB7E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2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4">
            <a:extLst>
              <a:ext uri="{FF2B5EF4-FFF2-40B4-BE49-F238E27FC236}">
                <a16:creationId xmlns:a16="http://schemas.microsoft.com/office/drawing/2014/main" id="{E485841D-3D8F-BB15-E3FD-8179690546D7}"/>
              </a:ext>
            </a:extLst>
          </p:cNvPr>
          <p:cNvSpPr txBox="1">
            <a:spLocks noChangeArrowheads="1"/>
          </p:cNvSpPr>
          <p:nvPr/>
        </p:nvSpPr>
        <p:spPr bwMode="auto">
          <a:xfrm>
            <a:off x="0" y="776288"/>
            <a:ext cx="3841021" cy="144655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14</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0">
    <p:zoom dir="in"/>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02" name="Picture 2" descr="10 bilion kilometers (10^^13 m)">
            <a:extLst>
              <a:ext uri="{FF2B5EF4-FFF2-40B4-BE49-F238E27FC236}">
                <a16:creationId xmlns:a16="http://schemas.microsoft.com/office/drawing/2014/main" id="{F6F05ABA-3129-E7FD-D262-ED98E6F38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6"/>
            <a:ext cx="12192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a:extLst>
              <a:ext uri="{FF2B5EF4-FFF2-40B4-BE49-F238E27FC236}">
                <a16:creationId xmlns:a16="http://schemas.microsoft.com/office/drawing/2014/main" id="{DE157982-792A-6D54-1C34-CF90BA81FAFE}"/>
              </a:ext>
            </a:extLst>
          </p:cNvPr>
          <p:cNvSpPr txBox="1">
            <a:spLocks noChangeArrowheads="1"/>
          </p:cNvSpPr>
          <p:nvPr/>
        </p:nvSpPr>
        <p:spPr bwMode="auto">
          <a:xfrm>
            <a:off x="0" y="547688"/>
            <a:ext cx="2352675" cy="144655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13</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0">
    <p:zoom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3">
            <a:extLst>
              <a:ext uri="{FF2B5EF4-FFF2-40B4-BE49-F238E27FC236}">
                <a16:creationId xmlns:a16="http://schemas.microsoft.com/office/drawing/2014/main" id="{89A66637-DD9E-8047-3788-D4BB6FBA559B}"/>
              </a:ext>
            </a:extLst>
          </p:cNvPr>
          <p:cNvSpPr txBox="1">
            <a:spLocks noChangeArrowheads="1"/>
          </p:cNvSpPr>
          <p:nvPr/>
        </p:nvSpPr>
        <p:spPr bwMode="auto">
          <a:xfrm>
            <a:off x="1524000" y="152401"/>
            <a:ext cx="9067800" cy="830997"/>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pt-BR" sz="2400" b="1">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t>This is a trip at high speed, </a:t>
            </a:r>
            <a:br>
              <a:rPr lang="pt-BR" sz="2400" b="1">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br>
            <a:r>
              <a:rPr lang="pt-BR" sz="2400" b="1">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t>jumping distances by a factor of 10.</a:t>
            </a:r>
          </a:p>
        </p:txBody>
      </p:sp>
      <p:sp>
        <p:nvSpPr>
          <p:cNvPr id="47110" name="Text Box 6">
            <a:extLst>
              <a:ext uri="{FF2B5EF4-FFF2-40B4-BE49-F238E27FC236}">
                <a16:creationId xmlns:a16="http://schemas.microsoft.com/office/drawing/2014/main" id="{8749435C-04D5-6D97-1903-455EE6916197}"/>
              </a:ext>
            </a:extLst>
          </p:cNvPr>
          <p:cNvSpPr txBox="1">
            <a:spLocks noChangeArrowheads="1"/>
          </p:cNvSpPr>
          <p:nvPr/>
        </p:nvSpPr>
        <p:spPr bwMode="auto">
          <a:xfrm>
            <a:off x="1524000" y="1108075"/>
            <a:ext cx="9144000" cy="1938992"/>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pt-BR" sz="2400" b="1">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t>We’ll start with 10</a:t>
            </a:r>
            <a:r>
              <a:rPr lang="pt-BR" sz="2400" b="1" baseline="30000">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t>0</a:t>
            </a:r>
            <a:r>
              <a:rPr lang="pt-BR" sz="2400" b="1">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t> (equivalent  to 1 meter), and will increase the size by a factor of 10, or 10</a:t>
            </a:r>
            <a:r>
              <a:rPr lang="pt-BR" sz="2400" b="1" baseline="30000">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t>1</a:t>
            </a:r>
            <a:r>
              <a:rPr lang="pt-BR" sz="2400" b="1">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t> (10 meters), 10</a:t>
            </a:r>
            <a:r>
              <a:rPr lang="pt-BR" sz="2400" b="1" baseline="30000">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t>2</a:t>
            </a:r>
            <a:r>
              <a:rPr lang="pt-BR" sz="2400" b="1">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t> (10x10 = 100 meters,  10</a:t>
            </a:r>
            <a:r>
              <a:rPr lang="pt-BR" sz="2400" b="1" baseline="30000">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t>3</a:t>
            </a:r>
            <a:r>
              <a:rPr lang="pt-BR" sz="2400" b="1">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t> (10x10x10 = 1,000 meters), 10</a:t>
            </a:r>
            <a:r>
              <a:rPr lang="pt-BR" sz="2400" b="1" baseline="30000">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t>4 </a:t>
            </a:r>
            <a:r>
              <a:rPr lang="pt-BR" sz="2400" b="1">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t>(10x10x10x10 = 10,000 meters), so on, until we reach the limit of our imagination in the direction of the macro cosmos.</a:t>
            </a:r>
          </a:p>
        </p:txBody>
      </p:sp>
      <p:sp>
        <p:nvSpPr>
          <p:cNvPr id="47111" name="Text Box 7">
            <a:extLst>
              <a:ext uri="{FF2B5EF4-FFF2-40B4-BE49-F238E27FC236}">
                <a16:creationId xmlns:a16="http://schemas.microsoft.com/office/drawing/2014/main" id="{A524AA1F-26EC-8192-C1E3-E3D58C63EFF2}"/>
              </a:ext>
            </a:extLst>
          </p:cNvPr>
          <p:cNvSpPr txBox="1">
            <a:spLocks noChangeArrowheads="1"/>
          </p:cNvSpPr>
          <p:nvPr/>
        </p:nvSpPr>
        <p:spPr bwMode="auto">
          <a:xfrm>
            <a:off x="1524000" y="3730626"/>
            <a:ext cx="9144000" cy="1200329"/>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pt-BR" sz="2400" b="1">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t>Later we’ll return, a little faster, back to the point where we started &amp; continue our trip in the opposite direction reducing distances of  travel by factors of 10 into the micro cosmos.</a:t>
            </a:r>
          </a:p>
        </p:txBody>
      </p:sp>
      <p:sp>
        <p:nvSpPr>
          <p:cNvPr id="47112" name="Text Box 8">
            <a:extLst>
              <a:ext uri="{FF2B5EF4-FFF2-40B4-BE49-F238E27FC236}">
                <a16:creationId xmlns:a16="http://schemas.microsoft.com/office/drawing/2014/main" id="{08D26831-BA06-1E03-1D49-87F86995A996}"/>
              </a:ext>
            </a:extLst>
          </p:cNvPr>
          <p:cNvSpPr txBox="1">
            <a:spLocks noChangeArrowheads="1"/>
          </p:cNvSpPr>
          <p:nvPr/>
        </p:nvSpPr>
        <p:spPr bwMode="auto">
          <a:xfrm>
            <a:off x="1524000" y="5591176"/>
            <a:ext cx="9144000" cy="461665"/>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pt-BR" sz="2400" b="1" dirty="0">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t>We will observe the constancy of the laws of the universe  ...</a:t>
            </a:r>
          </a:p>
        </p:txBody>
      </p:sp>
    </p:spTree>
  </p:cSld>
  <p:clrMapOvr>
    <a:masterClrMapping/>
  </p:clrMapOvr>
  <p:transition spd="slow" advTm="33000">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100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blinds(horizontal)">
                                      <p:cBhvr>
                                        <p:cTn id="7" dur="500"/>
                                        <p:tgtEl>
                                          <p:spTgt spid="47107">
                                            <p:txEl>
                                              <p:pRg st="0" end="0"/>
                                            </p:txEl>
                                          </p:spTgt>
                                        </p:tgtEl>
                                      </p:cBhvr>
                                    </p:animEffect>
                                  </p:childTnLst>
                                </p:cTn>
                              </p:par>
                            </p:childTnLst>
                          </p:cTn>
                        </p:par>
                        <p:par>
                          <p:cTn id="8" fill="hold" nodeType="afterGroup">
                            <p:stCondLst>
                              <p:cond delay="1500"/>
                            </p:stCondLst>
                            <p:childTnLst>
                              <p:par>
                                <p:cTn id="9" presetID="3" presetClass="entr" presetSubtype="10" fill="hold" nodeType="afterEffect">
                                  <p:stCondLst>
                                    <p:cond delay="3000"/>
                                  </p:stCondLst>
                                  <p:childTnLst>
                                    <p:set>
                                      <p:cBhvr>
                                        <p:cTn id="10" dur="1" fill="hold">
                                          <p:stCondLst>
                                            <p:cond delay="0"/>
                                          </p:stCondLst>
                                        </p:cTn>
                                        <p:tgtEl>
                                          <p:spTgt spid="47110">
                                            <p:txEl>
                                              <p:pRg st="0" end="0"/>
                                            </p:txEl>
                                          </p:spTgt>
                                        </p:tgtEl>
                                        <p:attrNameLst>
                                          <p:attrName>style.visibility</p:attrName>
                                        </p:attrNameLst>
                                      </p:cBhvr>
                                      <p:to>
                                        <p:strVal val="visible"/>
                                      </p:to>
                                    </p:set>
                                    <p:animEffect transition="in" filter="blinds(horizontal)">
                                      <p:cBhvr>
                                        <p:cTn id="11" dur="500"/>
                                        <p:tgtEl>
                                          <p:spTgt spid="47110">
                                            <p:txEl>
                                              <p:pRg st="0" end="0"/>
                                            </p:txEl>
                                          </p:spTgt>
                                        </p:tgtEl>
                                      </p:cBhvr>
                                    </p:animEffect>
                                  </p:childTnLst>
                                </p:cTn>
                              </p:par>
                            </p:childTnLst>
                          </p:cTn>
                        </p:par>
                        <p:par>
                          <p:cTn id="12" fill="hold" nodeType="afterGroup">
                            <p:stCondLst>
                              <p:cond delay="5000"/>
                            </p:stCondLst>
                            <p:childTnLst>
                              <p:par>
                                <p:cTn id="13" presetID="3" presetClass="entr" presetSubtype="10" fill="hold" nodeType="afterEffect">
                                  <p:stCondLst>
                                    <p:cond delay="11000"/>
                                  </p:stCondLst>
                                  <p:childTnLst>
                                    <p:set>
                                      <p:cBhvr>
                                        <p:cTn id="14" dur="1" fill="hold">
                                          <p:stCondLst>
                                            <p:cond delay="0"/>
                                          </p:stCondLst>
                                        </p:cTn>
                                        <p:tgtEl>
                                          <p:spTgt spid="47111">
                                            <p:txEl>
                                              <p:pRg st="0" end="0"/>
                                            </p:txEl>
                                          </p:spTgt>
                                        </p:tgtEl>
                                        <p:attrNameLst>
                                          <p:attrName>style.visibility</p:attrName>
                                        </p:attrNameLst>
                                      </p:cBhvr>
                                      <p:to>
                                        <p:strVal val="visible"/>
                                      </p:to>
                                    </p:set>
                                    <p:animEffect transition="in" filter="blinds(horizontal)">
                                      <p:cBhvr>
                                        <p:cTn id="15" dur="500"/>
                                        <p:tgtEl>
                                          <p:spTgt spid="47111">
                                            <p:txEl>
                                              <p:pRg st="0" end="0"/>
                                            </p:txEl>
                                          </p:spTgt>
                                        </p:tgtEl>
                                      </p:cBhvr>
                                    </p:animEffect>
                                  </p:childTnLst>
                                </p:cTn>
                              </p:par>
                            </p:childTnLst>
                          </p:cTn>
                        </p:par>
                        <p:par>
                          <p:cTn id="16" fill="hold" nodeType="afterGroup">
                            <p:stCondLst>
                              <p:cond delay="16500"/>
                            </p:stCondLst>
                            <p:childTnLst>
                              <p:par>
                                <p:cTn id="17" presetID="3" presetClass="entr" presetSubtype="10" fill="hold" nodeType="afterEffect">
                                  <p:stCondLst>
                                    <p:cond delay="7000"/>
                                  </p:stCondLst>
                                  <p:childTnLst>
                                    <p:set>
                                      <p:cBhvr>
                                        <p:cTn id="18" dur="1" fill="hold">
                                          <p:stCondLst>
                                            <p:cond delay="0"/>
                                          </p:stCondLst>
                                        </p:cTn>
                                        <p:tgtEl>
                                          <p:spTgt spid="47112">
                                            <p:txEl>
                                              <p:pRg st="0" end="0"/>
                                            </p:txEl>
                                          </p:spTgt>
                                        </p:tgtEl>
                                        <p:attrNameLst>
                                          <p:attrName>style.visibility</p:attrName>
                                        </p:attrNameLst>
                                      </p:cBhvr>
                                      <p:to>
                                        <p:strVal val="visible"/>
                                      </p:to>
                                    </p:set>
                                    <p:animEffect transition="in" filter="blinds(horizontal)">
                                      <p:cBhvr>
                                        <p:cTn id="19" dur="500"/>
                                        <p:tgtEl>
                                          <p:spTgt spid="471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autoUpdateAnimBg="0" advAuto="1000"/>
      <p:bldP spid="47110" grpId="0" build="p" autoUpdateAnimBg="0" advAuto="3000"/>
      <p:bldP spid="47111" grpId="0" build="p" autoUpdateAnimBg="0" advAuto="11000"/>
      <p:bldP spid="47112" grpId="0" build="p" autoUpdateAnimBg="0" advAuto="700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626" name="Picture 2" descr="1 bilion kilometers (10^^12 m)">
            <a:extLst>
              <a:ext uri="{FF2B5EF4-FFF2-40B4-BE49-F238E27FC236}">
                <a16:creationId xmlns:a16="http://schemas.microsoft.com/office/drawing/2014/main" id="{0BD988FC-7B4B-FF7B-02AC-6B290C1E0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8"/>
            <a:ext cx="12192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4">
            <a:extLst>
              <a:ext uri="{FF2B5EF4-FFF2-40B4-BE49-F238E27FC236}">
                <a16:creationId xmlns:a16="http://schemas.microsoft.com/office/drawing/2014/main" id="{526BF779-96A4-67B7-481A-F62CCE6DFE41}"/>
              </a:ext>
            </a:extLst>
          </p:cNvPr>
          <p:cNvSpPr txBox="1">
            <a:spLocks noChangeArrowheads="1"/>
          </p:cNvSpPr>
          <p:nvPr/>
        </p:nvSpPr>
        <p:spPr bwMode="auto">
          <a:xfrm>
            <a:off x="0" y="928688"/>
            <a:ext cx="3764821" cy="144655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12</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0">
    <p:zoom dir="in"/>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650" name="Picture 2" descr="100 milion kilometers (10^^11 m)">
            <a:extLst>
              <a:ext uri="{FF2B5EF4-FFF2-40B4-BE49-F238E27FC236}">
                <a16:creationId xmlns:a16="http://schemas.microsoft.com/office/drawing/2014/main" id="{11167828-876C-CE47-D15E-16E4BAC20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3">
            <a:extLst>
              <a:ext uri="{FF2B5EF4-FFF2-40B4-BE49-F238E27FC236}">
                <a16:creationId xmlns:a16="http://schemas.microsoft.com/office/drawing/2014/main" id="{1FD9A08E-072F-8E9D-1DF8-E63263BCAB5C}"/>
              </a:ext>
            </a:extLst>
          </p:cNvPr>
          <p:cNvSpPr txBox="1">
            <a:spLocks noChangeArrowheads="1"/>
          </p:cNvSpPr>
          <p:nvPr/>
        </p:nvSpPr>
        <p:spPr bwMode="auto">
          <a:xfrm>
            <a:off x="1" y="1233488"/>
            <a:ext cx="3972678" cy="144655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11</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0">
    <p:zoom dir="in"/>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674" name="Picture 2" descr="10 milion kilometers (10^^10 m)">
            <a:extLst>
              <a:ext uri="{FF2B5EF4-FFF2-40B4-BE49-F238E27FC236}">
                <a16:creationId xmlns:a16="http://schemas.microsoft.com/office/drawing/2014/main" id="{8B28D45D-8DE1-571B-75DB-F1A1DFB50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2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4">
            <a:extLst>
              <a:ext uri="{FF2B5EF4-FFF2-40B4-BE49-F238E27FC236}">
                <a16:creationId xmlns:a16="http://schemas.microsoft.com/office/drawing/2014/main" id="{F0EBC337-5FDE-F4A2-2C65-050D7675EB15}"/>
              </a:ext>
            </a:extLst>
          </p:cNvPr>
          <p:cNvSpPr txBox="1">
            <a:spLocks noChangeArrowheads="1"/>
          </p:cNvSpPr>
          <p:nvPr/>
        </p:nvSpPr>
        <p:spPr bwMode="auto">
          <a:xfrm>
            <a:off x="0" y="776288"/>
            <a:ext cx="3917221" cy="144655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0">
    <p:zoom dir="in"/>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5698" name="Picture 2" descr="1 milion kilometers (10^^9 m)">
            <a:extLst>
              <a:ext uri="{FF2B5EF4-FFF2-40B4-BE49-F238E27FC236}">
                <a16:creationId xmlns:a16="http://schemas.microsoft.com/office/drawing/2014/main" id="{3EADE4C3-75B8-9A78-0271-CF75670BD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4">
            <a:extLst>
              <a:ext uri="{FF2B5EF4-FFF2-40B4-BE49-F238E27FC236}">
                <a16:creationId xmlns:a16="http://schemas.microsoft.com/office/drawing/2014/main" id="{36EED9A8-E749-E592-C05A-37CC2378472F}"/>
              </a:ext>
            </a:extLst>
          </p:cNvPr>
          <p:cNvSpPr txBox="1">
            <a:spLocks noChangeArrowheads="1"/>
          </p:cNvSpPr>
          <p:nvPr/>
        </p:nvSpPr>
        <p:spPr bwMode="auto">
          <a:xfrm>
            <a:off x="1" y="762000"/>
            <a:ext cx="3629024" cy="144655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9</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0">
    <p:zoom dir="in"/>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722" name="Picture 2" descr="100">
            <a:extLst>
              <a:ext uri="{FF2B5EF4-FFF2-40B4-BE49-F238E27FC236}">
                <a16:creationId xmlns:a16="http://schemas.microsoft.com/office/drawing/2014/main" id="{BB6A3CA6-51B9-7ECA-7185-BAEBC0B05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4">
            <a:extLst>
              <a:ext uri="{FF2B5EF4-FFF2-40B4-BE49-F238E27FC236}">
                <a16:creationId xmlns:a16="http://schemas.microsoft.com/office/drawing/2014/main" id="{747553A2-1615-DB40-9D49-10A016B592A1}"/>
              </a:ext>
            </a:extLst>
          </p:cNvPr>
          <p:cNvSpPr txBox="1">
            <a:spLocks noChangeArrowheads="1"/>
          </p:cNvSpPr>
          <p:nvPr/>
        </p:nvSpPr>
        <p:spPr bwMode="auto">
          <a:xfrm>
            <a:off x="1" y="457200"/>
            <a:ext cx="4358904" cy="144655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8</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0">
    <p:zoom dir="in"/>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7746" name="Picture 2" descr="10">
            <a:extLst>
              <a:ext uri="{FF2B5EF4-FFF2-40B4-BE49-F238E27FC236}">
                <a16:creationId xmlns:a16="http://schemas.microsoft.com/office/drawing/2014/main" id="{BDE29C9A-1891-F182-B202-15569971E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2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4">
            <a:extLst>
              <a:ext uri="{FF2B5EF4-FFF2-40B4-BE49-F238E27FC236}">
                <a16:creationId xmlns:a16="http://schemas.microsoft.com/office/drawing/2014/main" id="{119C9E41-2DF0-F3D6-7F18-17EE626BE40E}"/>
              </a:ext>
            </a:extLst>
          </p:cNvPr>
          <p:cNvSpPr txBox="1">
            <a:spLocks noChangeArrowheads="1"/>
          </p:cNvSpPr>
          <p:nvPr/>
        </p:nvSpPr>
        <p:spPr bwMode="auto">
          <a:xfrm>
            <a:off x="0" y="304800"/>
            <a:ext cx="4171950" cy="144655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7</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0">
    <p:zoom dir="in"/>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8770" name="Picture 2" descr="1">
            <a:extLst>
              <a:ext uri="{FF2B5EF4-FFF2-40B4-BE49-F238E27FC236}">
                <a16:creationId xmlns:a16="http://schemas.microsoft.com/office/drawing/2014/main" id="{E85D337D-925D-1270-76FC-E47075C1F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4">
            <a:extLst>
              <a:ext uri="{FF2B5EF4-FFF2-40B4-BE49-F238E27FC236}">
                <a16:creationId xmlns:a16="http://schemas.microsoft.com/office/drawing/2014/main" id="{B69BD04A-6691-0B9C-EED7-FA7812558AD4}"/>
              </a:ext>
            </a:extLst>
          </p:cNvPr>
          <p:cNvSpPr txBox="1">
            <a:spLocks noChangeArrowheads="1"/>
          </p:cNvSpPr>
          <p:nvPr/>
        </p:nvSpPr>
        <p:spPr bwMode="auto">
          <a:xfrm>
            <a:off x="1" y="533400"/>
            <a:ext cx="3673104" cy="144655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6</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0">
    <p:zoom dir="in"/>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9794" name="Picture 2" descr="100 kilometers (10^^5 m)">
            <a:extLst>
              <a:ext uri="{FF2B5EF4-FFF2-40B4-BE49-F238E27FC236}">
                <a16:creationId xmlns:a16="http://schemas.microsoft.com/office/drawing/2014/main" id="{CC124066-895C-9A43-7063-3ACB16B96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2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4">
            <a:extLst>
              <a:ext uri="{FF2B5EF4-FFF2-40B4-BE49-F238E27FC236}">
                <a16:creationId xmlns:a16="http://schemas.microsoft.com/office/drawing/2014/main" id="{E1F9D9B6-372C-DBD6-5CA5-7C3BE604BBC9}"/>
              </a:ext>
            </a:extLst>
          </p:cNvPr>
          <p:cNvSpPr txBox="1">
            <a:spLocks noChangeArrowheads="1"/>
          </p:cNvSpPr>
          <p:nvPr/>
        </p:nvSpPr>
        <p:spPr bwMode="auto">
          <a:xfrm>
            <a:off x="438149" y="228600"/>
            <a:ext cx="3402857" cy="1446550"/>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5</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0">
    <p:zoom dir="in"/>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8" name="Picture 2" descr="10 kilometers (10^^4 m)">
            <a:extLst>
              <a:ext uri="{FF2B5EF4-FFF2-40B4-BE49-F238E27FC236}">
                <a16:creationId xmlns:a16="http://schemas.microsoft.com/office/drawing/2014/main" id="{8549938B-C1FF-A695-91D7-F2F4F63F2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76200"/>
            <a:ext cx="746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4">
            <a:extLst>
              <a:ext uri="{FF2B5EF4-FFF2-40B4-BE49-F238E27FC236}">
                <a16:creationId xmlns:a16="http://schemas.microsoft.com/office/drawing/2014/main" id="{F79DB8ED-BA84-0989-0576-5A74CEF15044}"/>
              </a:ext>
            </a:extLst>
          </p:cNvPr>
          <p:cNvSpPr txBox="1">
            <a:spLocks noChangeArrowheads="1"/>
          </p:cNvSpPr>
          <p:nvPr/>
        </p:nvSpPr>
        <p:spPr bwMode="auto">
          <a:xfrm>
            <a:off x="1" y="685800"/>
            <a:ext cx="1857374" cy="1446550"/>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4</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
        <p:nvSpPr>
          <p:cNvPr id="53255" name="Rectangle 7">
            <a:extLst>
              <a:ext uri="{FF2B5EF4-FFF2-40B4-BE49-F238E27FC236}">
                <a16:creationId xmlns:a16="http://schemas.microsoft.com/office/drawing/2014/main" id="{7D1A58AC-C89D-5C15-844F-A30E4639D0C0}"/>
              </a:ext>
            </a:extLst>
          </p:cNvPr>
          <p:cNvSpPr>
            <a:spLocks noChangeArrowheads="1"/>
          </p:cNvSpPr>
          <p:nvPr/>
        </p:nvSpPr>
        <p:spPr bwMode="auto">
          <a:xfrm>
            <a:off x="0" y="3500438"/>
            <a:ext cx="4886325" cy="1754326"/>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t>Questions that come to  mind ...</a:t>
            </a:r>
          </a:p>
          <a:p>
            <a:pPr eaLnBrk="0" fontAlgn="base" hangingPunct="0">
              <a:spcBef>
                <a:spcPct val="50000"/>
              </a:spcBef>
              <a:spcAft>
                <a:spcPct val="0"/>
              </a:spcAft>
              <a:defRPr/>
            </a:pPr>
            <a:r>
              <a:rPr lang="pt-BR" sz="2400" b="1" dirty="0">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t>Who are we? </a:t>
            </a:r>
            <a:br>
              <a:rPr lang="pt-BR" sz="2400" b="1" dirty="0">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br>
            <a:r>
              <a:rPr lang="pt-BR" sz="2400" b="1" dirty="0">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t>Where  are we going? </a:t>
            </a:r>
            <a:br>
              <a:rPr lang="pt-BR" sz="2400" b="1" dirty="0">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br>
            <a:r>
              <a:rPr lang="pt-BR" sz="2400" b="1" dirty="0">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t>Where did we come from?</a:t>
            </a:r>
          </a:p>
        </p:txBody>
      </p:sp>
    </p:spTree>
  </p:cSld>
  <p:clrMapOvr>
    <a:masterClrMapping/>
  </p:clrMapOvr>
  <p:transition spd="med" advTm="11000">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53255"/>
                                        </p:tgtEl>
                                        <p:attrNameLst>
                                          <p:attrName>style.visibility</p:attrName>
                                        </p:attrNameLst>
                                      </p:cBhvr>
                                      <p:to>
                                        <p:strVal val="visible"/>
                                      </p:to>
                                    </p:set>
                                    <p:animEffect transition="in" filter="checkerboard(across)">
                                      <p:cBhvr>
                                        <p:cTn id="7" dur="500"/>
                                        <p:tgtEl>
                                          <p:spTgt spid="53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5"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42" name="Picture 2" descr="1 kilometer (10^^3 m)">
            <a:extLst>
              <a:ext uri="{FF2B5EF4-FFF2-40B4-BE49-F238E27FC236}">
                <a16:creationId xmlns:a16="http://schemas.microsoft.com/office/drawing/2014/main" id="{34FA7C70-5490-96E0-6C04-3F32F9DE1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6025" y="122238"/>
            <a:ext cx="9705973" cy="681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4">
            <a:extLst>
              <a:ext uri="{FF2B5EF4-FFF2-40B4-BE49-F238E27FC236}">
                <a16:creationId xmlns:a16="http://schemas.microsoft.com/office/drawing/2014/main" id="{D49F5AC9-E689-F307-4073-A2FEBB657855}"/>
              </a:ext>
            </a:extLst>
          </p:cNvPr>
          <p:cNvSpPr txBox="1">
            <a:spLocks noChangeArrowheads="1"/>
          </p:cNvSpPr>
          <p:nvPr/>
        </p:nvSpPr>
        <p:spPr bwMode="auto">
          <a:xfrm>
            <a:off x="1" y="700088"/>
            <a:ext cx="1885949" cy="1446550"/>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3</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
        <p:nvSpPr>
          <p:cNvPr id="52230" name="Rectangle 6">
            <a:extLst>
              <a:ext uri="{FF2B5EF4-FFF2-40B4-BE49-F238E27FC236}">
                <a16:creationId xmlns:a16="http://schemas.microsoft.com/office/drawing/2014/main" id="{59E1F4CD-EA38-D03B-CC16-755E0881DFC6}"/>
              </a:ext>
            </a:extLst>
          </p:cNvPr>
          <p:cNvSpPr>
            <a:spLocks noChangeArrowheads="1"/>
          </p:cNvSpPr>
          <p:nvPr/>
        </p:nvSpPr>
        <p:spPr bwMode="auto">
          <a:xfrm>
            <a:off x="1" y="3716339"/>
            <a:ext cx="2571749" cy="1200329"/>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Or... What do we  represent in the  Universe?</a:t>
            </a:r>
          </a:p>
        </p:txBody>
      </p:sp>
    </p:spTree>
  </p:cSld>
  <p:clrMapOvr>
    <a:masterClrMapping/>
  </p:clrMapOvr>
  <p:transition spd="med" advTm="9000">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52230"/>
                                        </p:tgtEl>
                                        <p:attrNameLst>
                                          <p:attrName>style.visibility</p:attrName>
                                        </p:attrNameLst>
                                      </p:cBhvr>
                                      <p:to>
                                        <p:strVal val="visible"/>
                                      </p:to>
                                    </p:set>
                                    <p:animEffect transition="in" filter="checkerboard(across)">
                                      <p:cBhvr>
                                        <p:cTn id="7" dur="500"/>
                                        <p:tgtEl>
                                          <p:spTgt spid="5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0"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a:extLst>
              <a:ext uri="{FF2B5EF4-FFF2-40B4-BE49-F238E27FC236}">
                <a16:creationId xmlns:a16="http://schemas.microsoft.com/office/drawing/2014/main" id="{BBD9DAA3-8758-DD68-0CC5-C3E6599D15F6}"/>
              </a:ext>
            </a:extLst>
          </p:cNvPr>
          <p:cNvSpPr>
            <a:spLocks noChangeArrowheads="1"/>
          </p:cNvSpPr>
          <p:nvPr/>
        </p:nvSpPr>
        <p:spPr bwMode="auto">
          <a:xfrm>
            <a:off x="1524000" y="2276476"/>
            <a:ext cx="9685338" cy="1585913"/>
          </a:xfrm>
          <a:prstGeom prst="rect">
            <a:avLst/>
          </a:prstGeom>
          <a:noFill/>
          <a:ln w="9525">
            <a:noFill/>
            <a:miter lim="800000"/>
            <a:headEnd/>
            <a:tailEnd/>
          </a:ln>
          <a:effectLst/>
        </p:spPr>
        <p:txBody>
          <a:bodyPr>
            <a:spAutoFit/>
          </a:bodyPr>
          <a:lstStyle/>
          <a:p>
            <a:pPr eaLnBrk="0" fontAlgn="base" hangingPunct="0">
              <a:spcBef>
                <a:spcPct val="0"/>
              </a:spcBef>
              <a:spcAft>
                <a:spcPct val="0"/>
              </a:spcAft>
              <a:defRPr/>
            </a:pPr>
            <a:r>
              <a:rPr lang="pt-BR" sz="9800" b="1" dirty="0">
                <a:solidFill>
                  <a:srgbClr val="0000FF"/>
                </a:solidFill>
                <a:effectLst>
                  <a:outerShdw blurRad="38100" dist="38100" dir="2700000" algn="tl">
                    <a:srgbClr val="000000">
                      <a:alpha val="43137"/>
                    </a:srgbClr>
                  </a:outerShdw>
                </a:effectLst>
                <a:latin typeface="Arial" charset="0"/>
                <a:ea typeface="MS PGothic" panose="020B0600070205080204" pitchFamily="34" charset="-128"/>
              </a:rPr>
              <a:t>BON VOYAGE!</a:t>
            </a:r>
          </a:p>
        </p:txBody>
      </p:sp>
    </p:spTree>
  </p:cSld>
  <p:clrMapOvr>
    <a:masterClrMapping/>
  </p:clrMapOvr>
  <p:transition spd="slow" advTm="3000">
    <p:checke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2866" name="Picture 2" descr="100 meters (10^^2 m)">
            <a:extLst>
              <a:ext uri="{FF2B5EF4-FFF2-40B4-BE49-F238E27FC236}">
                <a16:creationId xmlns:a16="http://schemas.microsoft.com/office/drawing/2014/main" id="{FCEE1F2C-4156-D761-6BB7-510F38C54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4225" y="0"/>
            <a:ext cx="8867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4">
            <a:extLst>
              <a:ext uri="{FF2B5EF4-FFF2-40B4-BE49-F238E27FC236}">
                <a16:creationId xmlns:a16="http://schemas.microsoft.com/office/drawing/2014/main" id="{69D07E65-C95D-F499-D1BF-608C3F67BBAB}"/>
              </a:ext>
            </a:extLst>
          </p:cNvPr>
          <p:cNvSpPr txBox="1">
            <a:spLocks noChangeArrowheads="1"/>
          </p:cNvSpPr>
          <p:nvPr/>
        </p:nvSpPr>
        <p:spPr bwMode="auto">
          <a:xfrm>
            <a:off x="0" y="547688"/>
            <a:ext cx="1876425" cy="144655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2</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
        <p:nvSpPr>
          <p:cNvPr id="51205" name="Rectangle 5">
            <a:extLst>
              <a:ext uri="{FF2B5EF4-FFF2-40B4-BE49-F238E27FC236}">
                <a16:creationId xmlns:a16="http://schemas.microsoft.com/office/drawing/2014/main" id="{197634DE-B5F2-134D-E82C-B73686C2C3DA}"/>
              </a:ext>
            </a:extLst>
          </p:cNvPr>
          <p:cNvSpPr>
            <a:spLocks noChangeArrowheads="1"/>
          </p:cNvSpPr>
          <p:nvPr/>
        </p:nvSpPr>
        <p:spPr bwMode="auto">
          <a:xfrm>
            <a:off x="0" y="2133600"/>
            <a:ext cx="3419475" cy="1200329"/>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In this trip </a:t>
            </a:r>
            <a:b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b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“upwards” we went to the power of 23 of 10</a:t>
            </a:r>
          </a:p>
        </p:txBody>
      </p:sp>
    </p:spTree>
  </p:cSld>
  <p:clrMapOvr>
    <a:masterClrMapping/>
  </p:clrMapOvr>
  <p:transition spd="med" advTm="10000">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51205"/>
                                        </p:tgtEl>
                                        <p:attrNameLst>
                                          <p:attrName>style.visibility</p:attrName>
                                        </p:attrNameLst>
                                      </p:cBhvr>
                                      <p:to>
                                        <p:strVal val="visible"/>
                                      </p:to>
                                    </p:set>
                                    <p:animEffect transition="in" filter="checkerboard(across)">
                                      <p:cBhvr>
                                        <p:cTn id="7" dur="500"/>
                                        <p:tgtEl>
                                          <p:spTgt spid="5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3890" name="Picture 2" descr="10 meter (10^^1 m)_2">
            <a:extLst>
              <a:ext uri="{FF2B5EF4-FFF2-40B4-BE49-F238E27FC236}">
                <a16:creationId xmlns:a16="http://schemas.microsoft.com/office/drawing/2014/main" id="{FA803BFA-F0AA-0DB6-83EA-5BC861088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9350" y="104776"/>
            <a:ext cx="977265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4">
            <a:extLst>
              <a:ext uri="{FF2B5EF4-FFF2-40B4-BE49-F238E27FC236}">
                <a16:creationId xmlns:a16="http://schemas.microsoft.com/office/drawing/2014/main" id="{B3AA878F-1EC1-5C52-9686-887D1615C041}"/>
              </a:ext>
            </a:extLst>
          </p:cNvPr>
          <p:cNvSpPr txBox="1">
            <a:spLocks noChangeArrowheads="1"/>
          </p:cNvSpPr>
          <p:nvPr/>
        </p:nvSpPr>
        <p:spPr bwMode="auto">
          <a:xfrm>
            <a:off x="0" y="547688"/>
            <a:ext cx="1876425" cy="144655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
        <p:nvSpPr>
          <p:cNvPr id="50181" name="Rectangle 5">
            <a:extLst>
              <a:ext uri="{FF2B5EF4-FFF2-40B4-BE49-F238E27FC236}">
                <a16:creationId xmlns:a16="http://schemas.microsoft.com/office/drawing/2014/main" id="{B33CFBF9-679A-DF54-F911-EA501FF546C9}"/>
              </a:ext>
            </a:extLst>
          </p:cNvPr>
          <p:cNvSpPr>
            <a:spLocks noChangeArrowheads="1"/>
          </p:cNvSpPr>
          <p:nvPr/>
        </p:nvSpPr>
        <p:spPr bwMode="auto">
          <a:xfrm>
            <a:off x="0" y="2636838"/>
            <a:ext cx="2676525" cy="1938992"/>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Now we are going to dig inside of matter in a reverse (inverse) trip... </a:t>
            </a:r>
          </a:p>
        </p:txBody>
      </p:sp>
    </p:spTree>
  </p:cSld>
  <p:clrMapOvr>
    <a:masterClrMapping/>
  </p:clrMapOvr>
  <p:transition spd="med" advTm="8000">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50181"/>
                                        </p:tgtEl>
                                        <p:attrNameLst>
                                          <p:attrName>style.visibility</p:attrName>
                                        </p:attrNameLst>
                                      </p:cBhvr>
                                      <p:to>
                                        <p:strVal val="visible"/>
                                      </p:to>
                                    </p:set>
                                    <p:animEffect transition="in" filter="checkerboard(across)">
                                      <p:cBhvr>
                                        <p:cTn id="7" dur="5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14" name="Picture 2" descr="1 meter (10^^0 m)">
            <a:extLst>
              <a:ext uri="{FF2B5EF4-FFF2-40B4-BE49-F238E27FC236}">
                <a16:creationId xmlns:a16="http://schemas.microsoft.com/office/drawing/2014/main" id="{7B74B3A0-8728-143C-9630-30357EA3FF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a:extLst>
              <a:ext uri="{FF2B5EF4-FFF2-40B4-BE49-F238E27FC236}">
                <a16:creationId xmlns:a16="http://schemas.microsoft.com/office/drawing/2014/main" id="{1D418CC1-9F4A-828B-E44A-CD70448A25BB}"/>
              </a:ext>
            </a:extLst>
          </p:cNvPr>
          <p:cNvSpPr txBox="1">
            <a:spLocks noChangeArrowheads="1"/>
          </p:cNvSpPr>
          <p:nvPr/>
        </p:nvSpPr>
        <p:spPr bwMode="auto">
          <a:xfrm>
            <a:off x="723900" y="2852738"/>
            <a:ext cx="3209925" cy="1815882"/>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8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We arrive at our starting point. </a:t>
            </a:r>
            <a:br>
              <a:rPr lang="pt-BR" sz="28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br>
            <a:r>
              <a:rPr lang="pt-BR" sz="28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We could touch it with our hands ...</a:t>
            </a:r>
          </a:p>
        </p:txBody>
      </p:sp>
      <p:sp>
        <p:nvSpPr>
          <p:cNvPr id="49156" name="Text Box 4">
            <a:extLst>
              <a:ext uri="{FF2B5EF4-FFF2-40B4-BE49-F238E27FC236}">
                <a16:creationId xmlns:a16="http://schemas.microsoft.com/office/drawing/2014/main" id="{5C5A8F0E-B7C2-0628-25DF-883A9C1318E8}"/>
              </a:ext>
            </a:extLst>
          </p:cNvPr>
          <p:cNvSpPr txBox="1">
            <a:spLocks noChangeArrowheads="1"/>
          </p:cNvSpPr>
          <p:nvPr/>
        </p:nvSpPr>
        <p:spPr bwMode="auto">
          <a:xfrm>
            <a:off x="1000126" y="471488"/>
            <a:ext cx="2190748" cy="1446550"/>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0</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
        <p:nvSpPr>
          <p:cNvPr id="49157" name="Freeform 5">
            <a:extLst>
              <a:ext uri="{FF2B5EF4-FFF2-40B4-BE49-F238E27FC236}">
                <a16:creationId xmlns:a16="http://schemas.microsoft.com/office/drawing/2014/main" id="{49824F97-26A8-56FE-C956-75203BA0531D}"/>
              </a:ext>
            </a:extLst>
          </p:cNvPr>
          <p:cNvSpPr>
            <a:spLocks/>
          </p:cNvSpPr>
          <p:nvPr/>
        </p:nvSpPr>
        <p:spPr bwMode="auto">
          <a:xfrm>
            <a:off x="3810000" y="762000"/>
            <a:ext cx="2286000" cy="2133600"/>
          </a:xfrm>
          <a:custGeom>
            <a:avLst/>
            <a:gdLst/>
            <a:ahLst/>
            <a:cxnLst>
              <a:cxn ang="0">
                <a:pos x="0" y="64"/>
              </a:cxn>
              <a:cxn ang="0">
                <a:pos x="816" y="64"/>
              </a:cxn>
              <a:cxn ang="0">
                <a:pos x="1776" y="448"/>
              </a:cxn>
              <a:cxn ang="0">
                <a:pos x="2112" y="976"/>
              </a:cxn>
              <a:cxn ang="0">
                <a:pos x="2208" y="1312"/>
              </a:cxn>
            </a:cxnLst>
            <a:rect l="0" t="0" r="r" b="b"/>
            <a:pathLst>
              <a:path w="2208" h="1312">
                <a:moveTo>
                  <a:pt x="0" y="64"/>
                </a:moveTo>
                <a:cubicBezTo>
                  <a:pt x="260" y="32"/>
                  <a:pt x="520" y="0"/>
                  <a:pt x="816" y="64"/>
                </a:cubicBezTo>
                <a:cubicBezTo>
                  <a:pt x="1112" y="128"/>
                  <a:pt x="1560" y="296"/>
                  <a:pt x="1776" y="448"/>
                </a:cubicBezTo>
                <a:cubicBezTo>
                  <a:pt x="1992" y="600"/>
                  <a:pt x="2040" y="832"/>
                  <a:pt x="2112" y="976"/>
                </a:cubicBezTo>
                <a:cubicBezTo>
                  <a:pt x="2184" y="1120"/>
                  <a:pt x="2184" y="1256"/>
                  <a:pt x="2208" y="1312"/>
                </a:cubicBezTo>
              </a:path>
            </a:pathLst>
          </a:custGeom>
          <a:noFill/>
          <a:ln w="38100" cap="flat" cmpd="sng">
            <a:solidFill>
              <a:srgbClr val="FF3300"/>
            </a:solidFill>
            <a:prstDash val="sysDot"/>
            <a:round/>
            <a:headEnd type="none" w="med" len="med"/>
            <a:tailEnd type="triangle" w="med" len="med"/>
          </a:ln>
          <a:effectLst/>
        </p:spPr>
        <p:txBody>
          <a:bodyPr/>
          <a:lstStyle/>
          <a:p>
            <a:pPr eaLnBrk="0" fontAlgn="base" hangingPunct="0">
              <a:spcBef>
                <a:spcPct val="0"/>
              </a:spcBef>
              <a:spcAft>
                <a:spcPct val="0"/>
              </a:spcAft>
              <a:defRPr/>
            </a:pPr>
            <a:endParaRPr lang="en-US" sz="2400">
              <a:solidFill>
                <a:srgbClr val="0000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9000">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p:cTn id="7" dur="1000" fill="hold"/>
                                        <p:tgtEl>
                                          <p:spTgt spid="49156"/>
                                        </p:tgtEl>
                                        <p:attrNameLst>
                                          <p:attrName>ppt_w</p:attrName>
                                        </p:attrNameLst>
                                      </p:cBhvr>
                                      <p:tavLst>
                                        <p:tav tm="0">
                                          <p:val>
                                            <p:fltVal val="0"/>
                                          </p:val>
                                        </p:tav>
                                        <p:tav tm="100000">
                                          <p:val>
                                            <p:strVal val="#ppt_w"/>
                                          </p:val>
                                        </p:tav>
                                      </p:tavLst>
                                    </p:anim>
                                    <p:anim calcmode="lin" valueType="num">
                                      <p:cBhvr>
                                        <p:cTn id="8" dur="1000" fill="hold"/>
                                        <p:tgtEl>
                                          <p:spTgt spid="49156"/>
                                        </p:tgtEl>
                                        <p:attrNameLst>
                                          <p:attrName>ppt_h</p:attrName>
                                        </p:attrNameLst>
                                      </p:cBhvr>
                                      <p:tavLst>
                                        <p:tav tm="0">
                                          <p:val>
                                            <p:fltVal val="0"/>
                                          </p:val>
                                        </p:tav>
                                        <p:tav tm="100000">
                                          <p:val>
                                            <p:strVal val="#ppt_h"/>
                                          </p:val>
                                        </p:tav>
                                      </p:tavLst>
                                    </p:anim>
                                    <p:anim calcmode="lin" valueType="num">
                                      <p:cBhvr>
                                        <p:cTn id="9" dur="1000" fill="hold"/>
                                        <p:tgtEl>
                                          <p:spTgt spid="4915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915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3" presetClass="entr" presetSubtype="10" fill="hold" nodeType="afterEffect">
                                  <p:stCondLst>
                                    <p:cond delay="1000"/>
                                  </p:stCondLst>
                                  <p:childTnLst>
                                    <p:set>
                                      <p:cBhvr>
                                        <p:cTn id="13" dur="1" fill="hold">
                                          <p:stCondLst>
                                            <p:cond delay="0"/>
                                          </p:stCondLst>
                                        </p:cTn>
                                        <p:tgtEl>
                                          <p:spTgt spid="49157"/>
                                        </p:tgtEl>
                                        <p:attrNameLst>
                                          <p:attrName>style.visibility</p:attrName>
                                        </p:attrNameLst>
                                      </p:cBhvr>
                                      <p:to>
                                        <p:strVal val="visible"/>
                                      </p:to>
                                    </p:set>
                                    <p:animEffect transition="in" filter="blinds(horizontal)">
                                      <p:cBhvr>
                                        <p:cTn id="14" dur="500"/>
                                        <p:tgtEl>
                                          <p:spTgt spid="49157"/>
                                        </p:tgtEl>
                                      </p:cBhvr>
                                    </p:animEffect>
                                  </p:childTnLst>
                                </p:cTn>
                              </p:par>
                            </p:childTnLst>
                          </p:cTn>
                        </p:par>
                        <p:par>
                          <p:cTn id="15" fill="hold" nodeType="afterGroup">
                            <p:stCondLst>
                              <p:cond delay="2500"/>
                            </p:stCondLst>
                            <p:childTnLst>
                              <p:par>
                                <p:cTn id="16" presetID="5" presetClass="entr" presetSubtype="10" fill="hold" nodeType="afterEffect">
                                  <p:stCondLst>
                                    <p:cond delay="1000"/>
                                  </p:stCondLst>
                                  <p:childTnLst>
                                    <p:set>
                                      <p:cBhvr>
                                        <p:cTn id="17" dur="1" fill="hold">
                                          <p:stCondLst>
                                            <p:cond delay="0"/>
                                          </p:stCondLst>
                                        </p:cTn>
                                        <p:tgtEl>
                                          <p:spTgt spid="49155"/>
                                        </p:tgtEl>
                                        <p:attrNameLst>
                                          <p:attrName>style.visibility</p:attrName>
                                        </p:attrNameLst>
                                      </p:cBhvr>
                                      <p:to>
                                        <p:strVal val="visible"/>
                                      </p:to>
                                    </p:set>
                                    <p:animEffect transition="in" filter="checkerboard(across)">
                                      <p:cBhvr>
                                        <p:cTn id="18" dur="5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utoUpdateAnimBg="0"/>
      <p:bldP spid="49156"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938" name="Picture 2" descr="10 centimeters (10^^-1 m)">
            <a:extLst>
              <a:ext uri="{FF2B5EF4-FFF2-40B4-BE49-F238E27FC236}">
                <a16:creationId xmlns:a16="http://schemas.microsoft.com/office/drawing/2014/main" id="{0763964E-5DDB-6455-F18E-EB8B66C3C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9424" y="76200"/>
            <a:ext cx="9172575"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a:extLst>
              <a:ext uri="{FF2B5EF4-FFF2-40B4-BE49-F238E27FC236}">
                <a16:creationId xmlns:a16="http://schemas.microsoft.com/office/drawing/2014/main" id="{99AE9A26-2237-D34D-3236-F80B5D99DF4E}"/>
              </a:ext>
            </a:extLst>
          </p:cNvPr>
          <p:cNvSpPr txBox="1">
            <a:spLocks noChangeArrowheads="1"/>
          </p:cNvSpPr>
          <p:nvPr/>
        </p:nvSpPr>
        <p:spPr bwMode="auto">
          <a:xfrm>
            <a:off x="0" y="2362200"/>
            <a:ext cx="3019424" cy="1754326"/>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Getting closer at  10 cm ...</a:t>
            </a:r>
          </a:p>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We can delineate the leaves.</a:t>
            </a:r>
          </a:p>
        </p:txBody>
      </p:sp>
      <p:sp>
        <p:nvSpPr>
          <p:cNvPr id="26628" name="Text Box 4">
            <a:extLst>
              <a:ext uri="{FF2B5EF4-FFF2-40B4-BE49-F238E27FC236}">
                <a16:creationId xmlns:a16="http://schemas.microsoft.com/office/drawing/2014/main" id="{F8555499-69B6-E1C0-219E-356A9BFADF48}"/>
              </a:ext>
            </a:extLst>
          </p:cNvPr>
          <p:cNvSpPr txBox="1">
            <a:spLocks noChangeArrowheads="1"/>
          </p:cNvSpPr>
          <p:nvPr/>
        </p:nvSpPr>
        <p:spPr bwMode="auto">
          <a:xfrm>
            <a:off x="0" y="60326"/>
            <a:ext cx="3124200" cy="1920875"/>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a:t>
            </a:r>
          </a:p>
          <a:p>
            <a:pPr algn="ctr" eaLnBrk="0" fontAlgn="base" hangingPunct="0">
              <a:spcBef>
                <a:spcPct val="0"/>
              </a:spcBef>
              <a:spcAft>
                <a:spcPct val="0"/>
              </a:spcAft>
              <a:defRPr/>
            </a:pPr>
            <a:r>
              <a:rPr lang="pt-BR" sz="32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 Centímeters</a:t>
            </a:r>
          </a:p>
        </p:txBody>
      </p:sp>
    </p:spTree>
  </p:cSld>
  <p:clrMapOvr>
    <a:masterClrMapping/>
  </p:clrMapOvr>
  <p:transition spd="med" advTm="9000">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1000" fill="hold"/>
                                        <p:tgtEl>
                                          <p:spTgt spid="26628"/>
                                        </p:tgtEl>
                                        <p:attrNameLst>
                                          <p:attrName>ppt_w</p:attrName>
                                        </p:attrNameLst>
                                      </p:cBhvr>
                                      <p:tavLst>
                                        <p:tav tm="0">
                                          <p:val>
                                            <p:fltVal val="0"/>
                                          </p:val>
                                        </p:tav>
                                        <p:tav tm="100000">
                                          <p:val>
                                            <p:strVal val="#ppt_w"/>
                                          </p:val>
                                        </p:tav>
                                      </p:tavLst>
                                    </p:anim>
                                    <p:anim calcmode="lin" valueType="num">
                                      <p:cBhvr>
                                        <p:cTn id="8" dur="1000" fill="hold"/>
                                        <p:tgtEl>
                                          <p:spTgt spid="26628"/>
                                        </p:tgtEl>
                                        <p:attrNameLst>
                                          <p:attrName>ppt_h</p:attrName>
                                        </p:attrNameLst>
                                      </p:cBhvr>
                                      <p:tavLst>
                                        <p:tav tm="0">
                                          <p:val>
                                            <p:fltVal val="0"/>
                                          </p:val>
                                        </p:tav>
                                        <p:tav tm="100000">
                                          <p:val>
                                            <p:strVal val="#ppt_h"/>
                                          </p:val>
                                        </p:tav>
                                      </p:tavLst>
                                    </p:anim>
                                    <p:anim calcmode="lin" valueType="num">
                                      <p:cBhvr>
                                        <p:cTn id="9"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26627"/>
                                        </p:tgtEl>
                                        <p:attrNameLst>
                                          <p:attrName>style.visibility</p:attrName>
                                        </p:attrNameLst>
                                      </p:cBhvr>
                                      <p:to>
                                        <p:strVal val="visible"/>
                                      </p:to>
                                    </p:set>
                                    <p:animEffect transition="in" filter="checkerboard(across)">
                                      <p:cBhvr>
                                        <p:cTn id="14"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autoUpdateAnimBg="0"/>
      <p:bldP spid="26628"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62" name="Picture 2" descr="1 centimeter (10^^-2 m)">
            <a:extLst>
              <a:ext uri="{FF2B5EF4-FFF2-40B4-BE49-F238E27FC236}">
                <a16:creationId xmlns:a16="http://schemas.microsoft.com/office/drawing/2014/main" id="{F11A5E1C-A043-A5E2-5D50-88677E546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52388"/>
            <a:ext cx="9525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a:extLst>
              <a:ext uri="{FF2B5EF4-FFF2-40B4-BE49-F238E27FC236}">
                <a16:creationId xmlns:a16="http://schemas.microsoft.com/office/drawing/2014/main" id="{552AFCDE-E4A8-03AC-3EB3-EC71E3307B27}"/>
              </a:ext>
            </a:extLst>
          </p:cNvPr>
          <p:cNvSpPr txBox="1">
            <a:spLocks noChangeArrowheads="1"/>
          </p:cNvSpPr>
          <p:nvPr/>
        </p:nvSpPr>
        <p:spPr bwMode="auto">
          <a:xfrm>
            <a:off x="0" y="1981200"/>
            <a:ext cx="2667000" cy="1938992"/>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At this distance it is  possible to observe the  structure </a:t>
            </a:r>
            <a:b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b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of the leaf.</a:t>
            </a:r>
          </a:p>
        </p:txBody>
      </p:sp>
      <p:sp>
        <p:nvSpPr>
          <p:cNvPr id="27652" name="Text Box 4">
            <a:extLst>
              <a:ext uri="{FF2B5EF4-FFF2-40B4-BE49-F238E27FC236}">
                <a16:creationId xmlns:a16="http://schemas.microsoft.com/office/drawing/2014/main" id="{E9B7C91F-57DF-10E0-AAE2-065ECDF05403}"/>
              </a:ext>
            </a:extLst>
          </p:cNvPr>
          <p:cNvSpPr txBox="1">
            <a:spLocks noChangeArrowheads="1"/>
          </p:cNvSpPr>
          <p:nvPr/>
        </p:nvSpPr>
        <p:spPr bwMode="auto">
          <a:xfrm>
            <a:off x="0" y="26989"/>
            <a:ext cx="2781300" cy="1920875"/>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-2</a:t>
            </a:r>
          </a:p>
          <a:p>
            <a:pPr algn="ctr" eaLnBrk="0" fontAlgn="base" hangingPunct="0">
              <a:spcBef>
                <a:spcPct val="0"/>
              </a:spcBef>
              <a:spcAft>
                <a:spcPct val="0"/>
              </a:spcAft>
              <a:defRPr/>
            </a:pPr>
            <a:r>
              <a:rPr lang="pt-BR" sz="32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 Centímeter</a:t>
            </a:r>
            <a:endParaRPr lang="pt-BR" sz="96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10000">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p:cTn id="7" dur="1000" fill="hold"/>
                                        <p:tgtEl>
                                          <p:spTgt spid="27652"/>
                                        </p:tgtEl>
                                        <p:attrNameLst>
                                          <p:attrName>ppt_w</p:attrName>
                                        </p:attrNameLst>
                                      </p:cBhvr>
                                      <p:tavLst>
                                        <p:tav tm="0">
                                          <p:val>
                                            <p:fltVal val="0"/>
                                          </p:val>
                                        </p:tav>
                                        <p:tav tm="100000">
                                          <p:val>
                                            <p:strVal val="#ppt_w"/>
                                          </p:val>
                                        </p:tav>
                                      </p:tavLst>
                                    </p:anim>
                                    <p:anim calcmode="lin" valueType="num">
                                      <p:cBhvr>
                                        <p:cTn id="8" dur="1000" fill="hold"/>
                                        <p:tgtEl>
                                          <p:spTgt spid="27652"/>
                                        </p:tgtEl>
                                        <p:attrNameLst>
                                          <p:attrName>ppt_h</p:attrName>
                                        </p:attrNameLst>
                                      </p:cBhvr>
                                      <p:tavLst>
                                        <p:tav tm="0">
                                          <p:val>
                                            <p:fltVal val="0"/>
                                          </p:val>
                                        </p:tav>
                                        <p:tav tm="100000">
                                          <p:val>
                                            <p:strVal val="#ppt_h"/>
                                          </p:val>
                                        </p:tav>
                                      </p:tavLst>
                                    </p:anim>
                                    <p:anim calcmode="lin" valueType="num">
                                      <p:cBhvr>
                                        <p:cTn id="9" dur="1000" fill="hold"/>
                                        <p:tgtEl>
                                          <p:spTgt spid="2765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65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27651"/>
                                        </p:tgtEl>
                                        <p:attrNameLst>
                                          <p:attrName>style.visibility</p:attrName>
                                        </p:attrNameLst>
                                      </p:cBhvr>
                                      <p:to>
                                        <p:strVal val="visible"/>
                                      </p:to>
                                    </p:set>
                                    <p:animEffect transition="in" filter="checkerboard(across)">
                                      <p:cBhvr>
                                        <p:cTn id="14"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utoUpdateAnimBg="0"/>
      <p:bldP spid="27652"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7986" name="Picture 3" descr="1 milimeter (10^^-3 m)">
            <a:extLst>
              <a:ext uri="{FF2B5EF4-FFF2-40B4-BE49-F238E27FC236}">
                <a16:creationId xmlns:a16="http://schemas.microsoft.com/office/drawing/2014/main" id="{C90BAFD0-77A7-4721-6E0F-E6CA120F2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700" y="98426"/>
            <a:ext cx="96393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a:extLst>
              <a:ext uri="{FF2B5EF4-FFF2-40B4-BE49-F238E27FC236}">
                <a16:creationId xmlns:a16="http://schemas.microsoft.com/office/drawing/2014/main" id="{22FBA592-4F37-AF55-9B0F-2C2881A4F524}"/>
              </a:ext>
            </a:extLst>
          </p:cNvPr>
          <p:cNvSpPr txBox="1">
            <a:spLocks noChangeArrowheads="1"/>
          </p:cNvSpPr>
          <p:nvPr/>
        </p:nvSpPr>
        <p:spPr bwMode="auto">
          <a:xfrm>
            <a:off x="0" y="4868864"/>
            <a:ext cx="2447925" cy="1569660"/>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The cellular structures begin to show...</a:t>
            </a:r>
          </a:p>
        </p:txBody>
      </p:sp>
      <p:sp>
        <p:nvSpPr>
          <p:cNvPr id="28677" name="Text Box 5">
            <a:extLst>
              <a:ext uri="{FF2B5EF4-FFF2-40B4-BE49-F238E27FC236}">
                <a16:creationId xmlns:a16="http://schemas.microsoft.com/office/drawing/2014/main" id="{3D0EB9E4-53FC-A790-C00F-82337262F23F}"/>
              </a:ext>
            </a:extLst>
          </p:cNvPr>
          <p:cNvSpPr txBox="1">
            <a:spLocks noChangeArrowheads="1"/>
          </p:cNvSpPr>
          <p:nvPr/>
        </p:nvSpPr>
        <p:spPr bwMode="auto">
          <a:xfrm>
            <a:off x="1" y="26989"/>
            <a:ext cx="2667000" cy="1920875"/>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-3</a:t>
            </a:r>
          </a:p>
          <a:p>
            <a:pPr algn="ctr" eaLnBrk="0" fontAlgn="base" hangingPunct="0">
              <a:spcBef>
                <a:spcPct val="0"/>
              </a:spcBef>
              <a:spcAft>
                <a:spcPct val="0"/>
              </a:spcAft>
              <a:defRPr/>
            </a:pPr>
            <a:r>
              <a:rPr lang="pt-BR" sz="32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 Millímeter</a:t>
            </a:r>
          </a:p>
        </p:txBody>
      </p:sp>
    </p:spTree>
  </p:cSld>
  <p:clrMapOvr>
    <a:masterClrMapping/>
  </p:clrMapOvr>
  <p:transition spd="med" advTm="10000">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67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28676"/>
                                        </p:tgtEl>
                                        <p:attrNameLst>
                                          <p:attrName>style.visibility</p:attrName>
                                        </p:attrNameLst>
                                      </p:cBhvr>
                                      <p:to>
                                        <p:strVal val="visible"/>
                                      </p:to>
                                    </p:set>
                                    <p:animEffect transition="in" filter="checkerboard(across)">
                                      <p:cBhvr>
                                        <p:cTn id="14"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utoUpdateAnimBg="0"/>
      <p:bldP spid="28677"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9010" name="Picture 2" descr="100 microns (10^^-4 m)">
            <a:extLst>
              <a:ext uri="{FF2B5EF4-FFF2-40B4-BE49-F238E27FC236}">
                <a16:creationId xmlns:a16="http://schemas.microsoft.com/office/drawing/2014/main" id="{D5686508-A14F-61EB-A85F-C54299DA8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7620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a:extLst>
              <a:ext uri="{FF2B5EF4-FFF2-40B4-BE49-F238E27FC236}">
                <a16:creationId xmlns:a16="http://schemas.microsoft.com/office/drawing/2014/main" id="{D705BF70-B91D-EF86-76D5-B2384E014A37}"/>
              </a:ext>
            </a:extLst>
          </p:cNvPr>
          <p:cNvSpPr txBox="1">
            <a:spLocks noChangeArrowheads="1"/>
          </p:cNvSpPr>
          <p:nvPr/>
        </p:nvSpPr>
        <p:spPr bwMode="auto">
          <a:xfrm>
            <a:off x="0" y="2438400"/>
            <a:ext cx="2667000" cy="2308324"/>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The cells can be delineated. </a:t>
            </a:r>
            <a:b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br>
            <a:b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b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You can see the union between them.</a:t>
            </a:r>
          </a:p>
        </p:txBody>
      </p:sp>
      <p:sp>
        <p:nvSpPr>
          <p:cNvPr id="29700" name="Text Box 4">
            <a:extLst>
              <a:ext uri="{FF2B5EF4-FFF2-40B4-BE49-F238E27FC236}">
                <a16:creationId xmlns:a16="http://schemas.microsoft.com/office/drawing/2014/main" id="{588DEE43-B675-77D2-8560-9C53FE28AF56}"/>
              </a:ext>
            </a:extLst>
          </p:cNvPr>
          <p:cNvSpPr txBox="1">
            <a:spLocks noChangeArrowheads="1"/>
          </p:cNvSpPr>
          <p:nvPr/>
        </p:nvSpPr>
        <p:spPr bwMode="auto">
          <a:xfrm>
            <a:off x="0" y="1"/>
            <a:ext cx="2667000" cy="1920875"/>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-4</a:t>
            </a:r>
          </a:p>
          <a:p>
            <a:pPr algn="ctr" eaLnBrk="0" fontAlgn="base" hangingPunct="0">
              <a:spcBef>
                <a:spcPct val="0"/>
              </a:spcBef>
              <a:spcAft>
                <a:spcPct val="0"/>
              </a:spcAft>
              <a:defRPr/>
            </a:pPr>
            <a:r>
              <a:rPr lang="pt-BR" sz="32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100 microns</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10000">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9700"/>
                                        </p:tgtEl>
                                        <p:attrNameLst>
                                          <p:attrName>style.visibility</p:attrName>
                                        </p:attrNameLst>
                                      </p:cBhvr>
                                      <p:to>
                                        <p:strVal val="visible"/>
                                      </p:to>
                                    </p:set>
                                    <p:anim calcmode="lin" valueType="num">
                                      <p:cBhvr>
                                        <p:cTn id="7" dur="1000" fill="hold"/>
                                        <p:tgtEl>
                                          <p:spTgt spid="29700"/>
                                        </p:tgtEl>
                                        <p:attrNameLst>
                                          <p:attrName>ppt_w</p:attrName>
                                        </p:attrNameLst>
                                      </p:cBhvr>
                                      <p:tavLst>
                                        <p:tav tm="0">
                                          <p:val>
                                            <p:fltVal val="0"/>
                                          </p:val>
                                        </p:tav>
                                        <p:tav tm="100000">
                                          <p:val>
                                            <p:strVal val="#ppt_w"/>
                                          </p:val>
                                        </p:tav>
                                      </p:tavLst>
                                    </p:anim>
                                    <p:anim calcmode="lin" valueType="num">
                                      <p:cBhvr>
                                        <p:cTn id="8" dur="1000" fill="hold"/>
                                        <p:tgtEl>
                                          <p:spTgt spid="29700"/>
                                        </p:tgtEl>
                                        <p:attrNameLst>
                                          <p:attrName>ppt_h</p:attrName>
                                        </p:attrNameLst>
                                      </p:cBhvr>
                                      <p:tavLst>
                                        <p:tav tm="0">
                                          <p:val>
                                            <p:fltVal val="0"/>
                                          </p:val>
                                        </p:tav>
                                        <p:tav tm="100000">
                                          <p:val>
                                            <p:strVal val="#ppt_h"/>
                                          </p:val>
                                        </p:tav>
                                      </p:tavLst>
                                    </p:anim>
                                    <p:anim calcmode="lin" valueType="num">
                                      <p:cBhvr>
                                        <p:cTn id="9" dur="1000" fill="hold"/>
                                        <p:tgtEl>
                                          <p:spTgt spid="2970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70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29699"/>
                                        </p:tgtEl>
                                        <p:attrNameLst>
                                          <p:attrName>style.visibility</p:attrName>
                                        </p:attrNameLst>
                                      </p:cBhvr>
                                      <p:to>
                                        <p:strVal val="visible"/>
                                      </p:to>
                                    </p:set>
                                    <p:animEffect transition="in" filter="checkerboard(across)">
                                      <p:cBhvr>
                                        <p:cTn id="14" dur="5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utoUpdateAnimBg="0"/>
      <p:bldP spid="29700"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034" name="Picture 2" descr="10 microns (10^^-5 m)">
            <a:extLst>
              <a:ext uri="{FF2B5EF4-FFF2-40B4-BE49-F238E27FC236}">
                <a16:creationId xmlns:a16="http://schemas.microsoft.com/office/drawing/2014/main" id="{2CA3159D-3ED7-8D93-B19F-CE39D95D6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0"/>
            <a:ext cx="94488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a:extLst>
              <a:ext uri="{FF2B5EF4-FFF2-40B4-BE49-F238E27FC236}">
                <a16:creationId xmlns:a16="http://schemas.microsoft.com/office/drawing/2014/main" id="{52670A97-8995-A9C0-D57F-D679A5D01CC2}"/>
              </a:ext>
            </a:extLst>
          </p:cNvPr>
          <p:cNvSpPr txBox="1">
            <a:spLocks noChangeArrowheads="1"/>
          </p:cNvSpPr>
          <p:nvPr/>
        </p:nvSpPr>
        <p:spPr bwMode="auto">
          <a:xfrm>
            <a:off x="0" y="2790826"/>
            <a:ext cx="2676525" cy="954107"/>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Starting our trip inside the cell </a:t>
            </a:r>
            <a:r>
              <a:rPr lang="pt-BR" sz="3200"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a:t>
            </a:r>
          </a:p>
        </p:txBody>
      </p:sp>
      <p:sp>
        <p:nvSpPr>
          <p:cNvPr id="30724" name="Text Box 4">
            <a:extLst>
              <a:ext uri="{FF2B5EF4-FFF2-40B4-BE49-F238E27FC236}">
                <a16:creationId xmlns:a16="http://schemas.microsoft.com/office/drawing/2014/main" id="{B221D2A0-9BC3-E3C2-270E-6896E02BD901}"/>
              </a:ext>
            </a:extLst>
          </p:cNvPr>
          <p:cNvSpPr txBox="1">
            <a:spLocks noChangeArrowheads="1"/>
          </p:cNvSpPr>
          <p:nvPr/>
        </p:nvSpPr>
        <p:spPr bwMode="auto">
          <a:xfrm>
            <a:off x="0" y="196850"/>
            <a:ext cx="2133601" cy="186055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-5</a:t>
            </a:r>
          </a:p>
          <a:p>
            <a:pPr algn="ctr" eaLnBrk="0" fontAlgn="base" hangingPunct="0">
              <a:spcBef>
                <a:spcPct val="0"/>
              </a:spcBef>
              <a:spcAft>
                <a:spcPct val="0"/>
              </a:spcAft>
              <a:defRPr/>
            </a:pPr>
            <a:r>
              <a:rPr lang="pt-BR" sz="2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 microns</a:t>
            </a:r>
          </a:p>
        </p:txBody>
      </p:sp>
    </p:spTree>
  </p:cSld>
  <p:clrMapOvr>
    <a:masterClrMapping/>
  </p:clrMapOvr>
  <p:transition spd="med" advTm="9000">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0724"/>
                                        </p:tgtEl>
                                        <p:attrNameLst>
                                          <p:attrName>style.visibility</p:attrName>
                                        </p:attrNameLst>
                                      </p:cBhvr>
                                      <p:to>
                                        <p:strVal val="visible"/>
                                      </p:to>
                                    </p:set>
                                    <p:anim calcmode="lin" valueType="num">
                                      <p:cBhvr>
                                        <p:cTn id="7" dur="1000" fill="hold"/>
                                        <p:tgtEl>
                                          <p:spTgt spid="30724"/>
                                        </p:tgtEl>
                                        <p:attrNameLst>
                                          <p:attrName>ppt_w</p:attrName>
                                        </p:attrNameLst>
                                      </p:cBhvr>
                                      <p:tavLst>
                                        <p:tav tm="0">
                                          <p:val>
                                            <p:fltVal val="0"/>
                                          </p:val>
                                        </p:tav>
                                        <p:tav tm="100000">
                                          <p:val>
                                            <p:strVal val="#ppt_w"/>
                                          </p:val>
                                        </p:tav>
                                      </p:tavLst>
                                    </p:anim>
                                    <p:anim calcmode="lin" valueType="num">
                                      <p:cBhvr>
                                        <p:cTn id="8" dur="1000" fill="hold"/>
                                        <p:tgtEl>
                                          <p:spTgt spid="30724"/>
                                        </p:tgtEl>
                                        <p:attrNameLst>
                                          <p:attrName>ppt_h</p:attrName>
                                        </p:attrNameLst>
                                      </p:cBhvr>
                                      <p:tavLst>
                                        <p:tav tm="0">
                                          <p:val>
                                            <p:fltVal val="0"/>
                                          </p:val>
                                        </p:tav>
                                        <p:tav tm="100000">
                                          <p:val>
                                            <p:strVal val="#ppt_h"/>
                                          </p:val>
                                        </p:tav>
                                      </p:tavLst>
                                    </p:anim>
                                    <p:anim calcmode="lin" valueType="num">
                                      <p:cBhvr>
                                        <p:cTn id="9" dur="1000" fill="hold"/>
                                        <p:tgtEl>
                                          <p:spTgt spid="307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2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30723"/>
                                        </p:tgtEl>
                                        <p:attrNameLst>
                                          <p:attrName>style.visibility</p:attrName>
                                        </p:attrNameLst>
                                      </p:cBhvr>
                                      <p:to>
                                        <p:strVal val="visible"/>
                                      </p:to>
                                    </p:set>
                                    <p:animEffect transition="in" filter="checkerboard(across)">
                                      <p:cBhvr>
                                        <p:cTn id="14" dur="5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utoUpdateAnimBg="0"/>
      <p:bldP spid="30724"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1058" name="Picture 2" descr="1 micron (10^^-6 m)">
            <a:extLst>
              <a:ext uri="{FF2B5EF4-FFF2-40B4-BE49-F238E27FC236}">
                <a16:creationId xmlns:a16="http://schemas.microsoft.com/office/drawing/2014/main" id="{C99C30A9-F38C-EA24-C7A6-FAA6B6820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88900"/>
            <a:ext cx="95250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a:extLst>
              <a:ext uri="{FF2B5EF4-FFF2-40B4-BE49-F238E27FC236}">
                <a16:creationId xmlns:a16="http://schemas.microsoft.com/office/drawing/2014/main" id="{73EF5EC4-799F-DB70-EFB3-5B3EC20166B8}"/>
              </a:ext>
            </a:extLst>
          </p:cNvPr>
          <p:cNvSpPr txBox="1">
            <a:spLocks noChangeArrowheads="1"/>
          </p:cNvSpPr>
          <p:nvPr/>
        </p:nvSpPr>
        <p:spPr bwMode="auto">
          <a:xfrm>
            <a:off x="0" y="3284539"/>
            <a:ext cx="2800350" cy="830997"/>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The nucleus of the cell is visible.</a:t>
            </a:r>
          </a:p>
        </p:txBody>
      </p:sp>
      <p:sp>
        <p:nvSpPr>
          <p:cNvPr id="31748" name="Text Box 4">
            <a:extLst>
              <a:ext uri="{FF2B5EF4-FFF2-40B4-BE49-F238E27FC236}">
                <a16:creationId xmlns:a16="http://schemas.microsoft.com/office/drawing/2014/main" id="{CB2B1A0B-048F-71BE-7F5B-0418AF5B1C63}"/>
              </a:ext>
            </a:extLst>
          </p:cNvPr>
          <p:cNvSpPr txBox="1">
            <a:spLocks noChangeArrowheads="1"/>
          </p:cNvSpPr>
          <p:nvPr/>
        </p:nvSpPr>
        <p:spPr bwMode="auto">
          <a:xfrm>
            <a:off x="0" y="147639"/>
            <a:ext cx="2228850" cy="1920875"/>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-6</a:t>
            </a:r>
          </a:p>
          <a:p>
            <a:pPr algn="ctr" eaLnBrk="0" fontAlgn="base" hangingPunct="0">
              <a:spcBef>
                <a:spcPct val="0"/>
              </a:spcBef>
              <a:spcAft>
                <a:spcPct val="0"/>
              </a:spcAft>
              <a:defRPr/>
            </a:pPr>
            <a:r>
              <a:rPr lang="pt-BR" sz="32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 micrón</a:t>
            </a:r>
          </a:p>
        </p:txBody>
      </p:sp>
    </p:spTree>
  </p:cSld>
  <p:clrMapOvr>
    <a:masterClrMapping/>
  </p:clrMapOvr>
  <p:transition spd="med" advTm="10000">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p:cTn id="7" dur="1000" fill="hold"/>
                                        <p:tgtEl>
                                          <p:spTgt spid="31748"/>
                                        </p:tgtEl>
                                        <p:attrNameLst>
                                          <p:attrName>ppt_w</p:attrName>
                                        </p:attrNameLst>
                                      </p:cBhvr>
                                      <p:tavLst>
                                        <p:tav tm="0">
                                          <p:val>
                                            <p:fltVal val="0"/>
                                          </p:val>
                                        </p:tav>
                                        <p:tav tm="100000">
                                          <p:val>
                                            <p:strVal val="#ppt_w"/>
                                          </p:val>
                                        </p:tav>
                                      </p:tavLst>
                                    </p:anim>
                                    <p:anim calcmode="lin" valueType="num">
                                      <p:cBhvr>
                                        <p:cTn id="8" dur="1000" fill="hold"/>
                                        <p:tgtEl>
                                          <p:spTgt spid="31748"/>
                                        </p:tgtEl>
                                        <p:attrNameLst>
                                          <p:attrName>ppt_h</p:attrName>
                                        </p:attrNameLst>
                                      </p:cBhvr>
                                      <p:tavLst>
                                        <p:tav tm="0">
                                          <p:val>
                                            <p:fltVal val="0"/>
                                          </p:val>
                                        </p:tav>
                                        <p:tav tm="100000">
                                          <p:val>
                                            <p:strVal val="#ppt_h"/>
                                          </p:val>
                                        </p:tav>
                                      </p:tavLst>
                                    </p:anim>
                                    <p:anim calcmode="lin" valueType="num">
                                      <p:cBhvr>
                                        <p:cTn id="9" dur="1000" fill="hold"/>
                                        <p:tgtEl>
                                          <p:spTgt spid="3174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174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31747"/>
                                        </p:tgtEl>
                                        <p:attrNameLst>
                                          <p:attrName>style.visibility</p:attrName>
                                        </p:attrNameLst>
                                      </p:cBhvr>
                                      <p:to>
                                        <p:strVal val="visible"/>
                                      </p:to>
                                    </p:set>
                                    <p:animEffect transition="in" filter="checkerboard(across)">
                                      <p:cBhvr>
                                        <p:cTn id="14" dur="5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utoUpdateAnimBg="0"/>
      <p:bldP spid="31748"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82" name="Picture 2" descr="1">
            <a:extLst>
              <a:ext uri="{FF2B5EF4-FFF2-40B4-BE49-F238E27FC236}">
                <a16:creationId xmlns:a16="http://schemas.microsoft.com/office/drawing/2014/main" id="{DBE6C018-7671-860B-70F4-4BE34EC0EF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9450" y="76200"/>
            <a:ext cx="8972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a:extLst>
              <a:ext uri="{FF2B5EF4-FFF2-40B4-BE49-F238E27FC236}">
                <a16:creationId xmlns:a16="http://schemas.microsoft.com/office/drawing/2014/main" id="{EE2D181B-B37C-D642-210F-7D8C44C5788D}"/>
              </a:ext>
            </a:extLst>
          </p:cNvPr>
          <p:cNvSpPr txBox="1">
            <a:spLocks noChangeArrowheads="1"/>
          </p:cNvSpPr>
          <p:nvPr/>
        </p:nvSpPr>
        <p:spPr bwMode="auto">
          <a:xfrm>
            <a:off x="1" y="2420938"/>
            <a:ext cx="3219449" cy="2677656"/>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Again we changed the measuring unit to adapt to the miniscule size. </a:t>
            </a:r>
            <a:b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br>
            <a:b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b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You can see the chromosomes.</a:t>
            </a:r>
          </a:p>
        </p:txBody>
      </p:sp>
      <p:sp>
        <p:nvSpPr>
          <p:cNvPr id="32772" name="Text Box 4">
            <a:extLst>
              <a:ext uri="{FF2B5EF4-FFF2-40B4-BE49-F238E27FC236}">
                <a16:creationId xmlns:a16="http://schemas.microsoft.com/office/drawing/2014/main" id="{EF75F2EE-0E47-6509-7D9B-11AE43F6A128}"/>
              </a:ext>
            </a:extLst>
          </p:cNvPr>
          <p:cNvSpPr txBox="1">
            <a:spLocks noChangeArrowheads="1"/>
          </p:cNvSpPr>
          <p:nvPr/>
        </p:nvSpPr>
        <p:spPr bwMode="auto">
          <a:xfrm>
            <a:off x="0" y="-76200"/>
            <a:ext cx="3324225" cy="1938992"/>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-7</a:t>
            </a:r>
          </a:p>
          <a:p>
            <a:pPr algn="ctr" eaLnBrk="0" fontAlgn="base" hangingPunct="0">
              <a:spcBef>
                <a:spcPct val="0"/>
              </a:spcBef>
              <a:spcAft>
                <a:spcPct val="0"/>
              </a:spcAft>
              <a:defRPr/>
            </a:pPr>
            <a:r>
              <a:rPr lang="pt-BR" sz="32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100 Nanometers</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12000">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p:cTn id="7" dur="1000" fill="hold"/>
                                        <p:tgtEl>
                                          <p:spTgt spid="32772"/>
                                        </p:tgtEl>
                                        <p:attrNameLst>
                                          <p:attrName>ppt_w</p:attrName>
                                        </p:attrNameLst>
                                      </p:cBhvr>
                                      <p:tavLst>
                                        <p:tav tm="0">
                                          <p:val>
                                            <p:fltVal val="0"/>
                                          </p:val>
                                        </p:tav>
                                        <p:tav tm="100000">
                                          <p:val>
                                            <p:strVal val="#ppt_w"/>
                                          </p:val>
                                        </p:tav>
                                      </p:tavLst>
                                    </p:anim>
                                    <p:anim calcmode="lin" valueType="num">
                                      <p:cBhvr>
                                        <p:cTn id="8" dur="1000" fill="hold"/>
                                        <p:tgtEl>
                                          <p:spTgt spid="32772"/>
                                        </p:tgtEl>
                                        <p:attrNameLst>
                                          <p:attrName>ppt_h</p:attrName>
                                        </p:attrNameLst>
                                      </p:cBhvr>
                                      <p:tavLst>
                                        <p:tav tm="0">
                                          <p:val>
                                            <p:fltVal val="0"/>
                                          </p:val>
                                        </p:tav>
                                        <p:tav tm="100000">
                                          <p:val>
                                            <p:strVal val="#ppt_h"/>
                                          </p:val>
                                        </p:tav>
                                      </p:tavLst>
                                    </p:anim>
                                    <p:anim calcmode="lin" valueType="num">
                                      <p:cBhvr>
                                        <p:cTn id="9" dur="1000" fill="hold"/>
                                        <p:tgtEl>
                                          <p:spTgt spid="3277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277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32771"/>
                                        </p:tgtEl>
                                        <p:attrNameLst>
                                          <p:attrName>style.visibility</p:attrName>
                                        </p:attrNameLst>
                                      </p:cBhvr>
                                      <p:to>
                                        <p:strVal val="visible"/>
                                      </p:to>
                                    </p:set>
                                    <p:animEffect transition="in" filter="checkerboard(across)">
                                      <p:cBhvr>
                                        <p:cTn id="14" dur="5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utoUpdateAnimBg="0"/>
      <p:bldP spid="3277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7810" name="Picture 2" descr="1 meter (10^^0 m)">
            <a:extLst>
              <a:ext uri="{FF2B5EF4-FFF2-40B4-BE49-F238E27FC236}">
                <a16:creationId xmlns:a16="http://schemas.microsoft.com/office/drawing/2014/main" id="{1B09C10F-4F6B-D414-36F6-1E9BE3F42C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650" y="0"/>
            <a:ext cx="8515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3">
            <a:extLst>
              <a:ext uri="{FF2B5EF4-FFF2-40B4-BE49-F238E27FC236}">
                <a16:creationId xmlns:a16="http://schemas.microsoft.com/office/drawing/2014/main" id="{D451036D-DD56-DBF4-33C0-B7D5CD0A5838}"/>
              </a:ext>
            </a:extLst>
          </p:cNvPr>
          <p:cNvSpPr txBox="1">
            <a:spLocks noChangeArrowheads="1"/>
          </p:cNvSpPr>
          <p:nvPr/>
        </p:nvSpPr>
        <p:spPr bwMode="auto">
          <a:xfrm>
            <a:off x="904874" y="2636838"/>
            <a:ext cx="2695575" cy="2554545"/>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32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Distance </a:t>
            </a:r>
            <a:br>
              <a:rPr lang="pt-BR" sz="32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br>
            <a:r>
              <a:rPr lang="pt-BR" sz="32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to a bunch of leaves </a:t>
            </a:r>
            <a:br>
              <a:rPr lang="pt-BR" sz="32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br>
            <a:r>
              <a:rPr lang="pt-BR" sz="32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in the garden</a:t>
            </a:r>
          </a:p>
        </p:txBody>
      </p:sp>
      <p:sp>
        <p:nvSpPr>
          <p:cNvPr id="25606" name="Text Box 6">
            <a:extLst>
              <a:ext uri="{FF2B5EF4-FFF2-40B4-BE49-F238E27FC236}">
                <a16:creationId xmlns:a16="http://schemas.microsoft.com/office/drawing/2014/main" id="{12AEC515-2C69-2121-7251-93249BFCE9D2}"/>
              </a:ext>
            </a:extLst>
          </p:cNvPr>
          <p:cNvSpPr txBox="1">
            <a:spLocks noChangeArrowheads="1"/>
          </p:cNvSpPr>
          <p:nvPr/>
        </p:nvSpPr>
        <p:spPr bwMode="auto">
          <a:xfrm>
            <a:off x="0" y="296863"/>
            <a:ext cx="3600450" cy="2347912"/>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0</a:t>
            </a:r>
          </a:p>
          <a:p>
            <a:pPr algn="ctr" eaLnBrk="0" fontAlgn="base" hangingPunct="0">
              <a:spcBef>
                <a:spcPct val="0"/>
              </a:spcBef>
              <a:spcAft>
                <a:spcPct val="0"/>
              </a:spcAft>
              <a:defRPr/>
            </a:pPr>
            <a:r>
              <a:rPr lang="pt-BR" sz="60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 meter</a:t>
            </a:r>
            <a:endParaRPr lang="pt-BR" sz="60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
        <p:nvSpPr>
          <p:cNvPr id="25613" name="Freeform 13">
            <a:extLst>
              <a:ext uri="{FF2B5EF4-FFF2-40B4-BE49-F238E27FC236}">
                <a16:creationId xmlns:a16="http://schemas.microsoft.com/office/drawing/2014/main" id="{E9ABD44C-A99A-0DED-6159-C6E85EA60FC8}"/>
              </a:ext>
            </a:extLst>
          </p:cNvPr>
          <p:cNvSpPr>
            <a:spLocks/>
          </p:cNvSpPr>
          <p:nvPr/>
        </p:nvSpPr>
        <p:spPr bwMode="auto">
          <a:xfrm>
            <a:off x="3962401" y="812801"/>
            <a:ext cx="3141663" cy="2111375"/>
          </a:xfrm>
          <a:custGeom>
            <a:avLst/>
            <a:gdLst/>
            <a:ahLst/>
            <a:cxnLst>
              <a:cxn ang="0">
                <a:pos x="0" y="64"/>
              </a:cxn>
              <a:cxn ang="0">
                <a:pos x="816" y="64"/>
              </a:cxn>
              <a:cxn ang="0">
                <a:pos x="1776" y="448"/>
              </a:cxn>
              <a:cxn ang="0">
                <a:pos x="2112" y="976"/>
              </a:cxn>
              <a:cxn ang="0">
                <a:pos x="2208" y="1312"/>
              </a:cxn>
            </a:cxnLst>
            <a:rect l="0" t="0" r="r" b="b"/>
            <a:pathLst>
              <a:path w="2208" h="1312">
                <a:moveTo>
                  <a:pt x="0" y="64"/>
                </a:moveTo>
                <a:cubicBezTo>
                  <a:pt x="260" y="32"/>
                  <a:pt x="520" y="0"/>
                  <a:pt x="816" y="64"/>
                </a:cubicBezTo>
                <a:cubicBezTo>
                  <a:pt x="1112" y="128"/>
                  <a:pt x="1560" y="296"/>
                  <a:pt x="1776" y="448"/>
                </a:cubicBezTo>
                <a:cubicBezTo>
                  <a:pt x="1992" y="600"/>
                  <a:pt x="2040" y="832"/>
                  <a:pt x="2112" y="976"/>
                </a:cubicBezTo>
                <a:cubicBezTo>
                  <a:pt x="2184" y="1120"/>
                  <a:pt x="2184" y="1256"/>
                  <a:pt x="2208" y="1312"/>
                </a:cubicBezTo>
              </a:path>
            </a:pathLst>
          </a:custGeom>
          <a:noFill/>
          <a:ln w="38100" cmpd="sng">
            <a:solidFill>
              <a:srgbClr val="FF3300"/>
            </a:solidFill>
            <a:round/>
            <a:headEnd type="none" w="med" len="med"/>
            <a:tailEnd type="triangle" w="med" len="med"/>
          </a:ln>
          <a:effectLst/>
        </p:spPr>
        <p:txBody>
          <a:bodyPr/>
          <a:lstStyle/>
          <a:p>
            <a:pPr eaLnBrk="0" fontAlgn="base" hangingPunct="0">
              <a:spcBef>
                <a:spcPct val="0"/>
              </a:spcBef>
              <a:spcAft>
                <a:spcPct val="0"/>
              </a:spcAft>
              <a:defRPr/>
            </a:pPr>
            <a:endParaRPr lang="en-US" sz="2400">
              <a:solidFill>
                <a:srgbClr val="0000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10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5606"/>
                                        </p:tgtEl>
                                        <p:attrNameLst>
                                          <p:attrName>style.visibility</p:attrName>
                                        </p:attrNameLst>
                                      </p:cBhvr>
                                      <p:to>
                                        <p:strVal val="visible"/>
                                      </p:to>
                                    </p:set>
                                    <p:anim calcmode="lin" valueType="num">
                                      <p:cBhvr>
                                        <p:cTn id="7" dur="1000" fill="hold"/>
                                        <p:tgtEl>
                                          <p:spTgt spid="25606"/>
                                        </p:tgtEl>
                                        <p:attrNameLst>
                                          <p:attrName>ppt_w</p:attrName>
                                        </p:attrNameLst>
                                      </p:cBhvr>
                                      <p:tavLst>
                                        <p:tav tm="0">
                                          <p:val>
                                            <p:fltVal val="0"/>
                                          </p:val>
                                        </p:tav>
                                        <p:tav tm="100000">
                                          <p:val>
                                            <p:strVal val="#ppt_w"/>
                                          </p:val>
                                        </p:tav>
                                      </p:tavLst>
                                    </p:anim>
                                    <p:anim calcmode="lin" valueType="num">
                                      <p:cBhvr>
                                        <p:cTn id="8" dur="1000" fill="hold"/>
                                        <p:tgtEl>
                                          <p:spTgt spid="25606"/>
                                        </p:tgtEl>
                                        <p:attrNameLst>
                                          <p:attrName>ppt_h</p:attrName>
                                        </p:attrNameLst>
                                      </p:cBhvr>
                                      <p:tavLst>
                                        <p:tav tm="0">
                                          <p:val>
                                            <p:fltVal val="0"/>
                                          </p:val>
                                        </p:tav>
                                        <p:tav tm="100000">
                                          <p:val>
                                            <p:strVal val="#ppt_h"/>
                                          </p:val>
                                        </p:tav>
                                      </p:tavLst>
                                    </p:anim>
                                    <p:anim calcmode="lin" valueType="num">
                                      <p:cBhvr>
                                        <p:cTn id="9" dur="1000" fill="hold"/>
                                        <p:tgtEl>
                                          <p:spTgt spid="2560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60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3" presetClass="entr" presetSubtype="10" fill="hold" nodeType="afterEffect">
                                  <p:stCondLst>
                                    <p:cond delay="1000"/>
                                  </p:stCondLst>
                                  <p:childTnLst>
                                    <p:set>
                                      <p:cBhvr>
                                        <p:cTn id="13" dur="1" fill="hold">
                                          <p:stCondLst>
                                            <p:cond delay="0"/>
                                          </p:stCondLst>
                                        </p:cTn>
                                        <p:tgtEl>
                                          <p:spTgt spid="25613"/>
                                        </p:tgtEl>
                                        <p:attrNameLst>
                                          <p:attrName>style.visibility</p:attrName>
                                        </p:attrNameLst>
                                      </p:cBhvr>
                                      <p:to>
                                        <p:strVal val="visible"/>
                                      </p:to>
                                    </p:set>
                                    <p:animEffect transition="in" filter="blinds(horizontal)">
                                      <p:cBhvr>
                                        <p:cTn id="14" dur="500"/>
                                        <p:tgtEl>
                                          <p:spTgt spid="25613"/>
                                        </p:tgtEl>
                                      </p:cBhvr>
                                    </p:animEffect>
                                  </p:childTnLst>
                                </p:cTn>
                              </p:par>
                            </p:childTnLst>
                          </p:cTn>
                        </p:par>
                        <p:par>
                          <p:cTn id="15" fill="hold" nodeType="afterGroup">
                            <p:stCondLst>
                              <p:cond delay="2500"/>
                            </p:stCondLst>
                            <p:childTnLst>
                              <p:par>
                                <p:cTn id="16" presetID="5" presetClass="entr" presetSubtype="10" fill="hold" nodeType="afterEffect">
                                  <p:stCondLst>
                                    <p:cond delay="1000"/>
                                  </p:stCondLst>
                                  <p:childTnLst>
                                    <p:set>
                                      <p:cBhvr>
                                        <p:cTn id="17" dur="1" fill="hold">
                                          <p:stCondLst>
                                            <p:cond delay="0"/>
                                          </p:stCondLst>
                                        </p:cTn>
                                        <p:tgtEl>
                                          <p:spTgt spid="25603"/>
                                        </p:tgtEl>
                                        <p:attrNameLst>
                                          <p:attrName>style.visibility</p:attrName>
                                        </p:attrNameLst>
                                      </p:cBhvr>
                                      <p:to>
                                        <p:strVal val="visible"/>
                                      </p:to>
                                    </p:set>
                                    <p:animEffect transition="in" filter="checkerboard(across)">
                                      <p:cBhvr>
                                        <p:cTn id="18" dur="5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utoUpdateAnimBg="0"/>
      <p:bldP spid="25606"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3106" name="Picture 2" descr="100 angstrons (10^^-8 m)">
            <a:extLst>
              <a:ext uri="{FF2B5EF4-FFF2-40B4-BE49-F238E27FC236}">
                <a16:creationId xmlns:a16="http://schemas.microsoft.com/office/drawing/2014/main" id="{F4629F1E-E707-6F60-8C29-9EDE918E67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06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a:extLst>
              <a:ext uri="{FF2B5EF4-FFF2-40B4-BE49-F238E27FC236}">
                <a16:creationId xmlns:a16="http://schemas.microsoft.com/office/drawing/2014/main" id="{CFD393B2-EBD3-1374-144D-4A467139984D}"/>
              </a:ext>
            </a:extLst>
          </p:cNvPr>
          <p:cNvSpPr txBox="1">
            <a:spLocks noChangeArrowheads="1"/>
          </p:cNvSpPr>
          <p:nvPr/>
        </p:nvSpPr>
        <p:spPr bwMode="auto">
          <a:xfrm>
            <a:off x="0" y="2636838"/>
            <a:ext cx="3048000" cy="1754326"/>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In this microcosmic universe the DNA chain is visible. </a:t>
            </a:r>
          </a:p>
          <a:p>
            <a:pPr eaLnBrk="0" fontAlgn="base" hangingPunct="0">
              <a:spcBef>
                <a:spcPct val="50000"/>
              </a:spcBef>
              <a:spcAft>
                <a:spcPct val="0"/>
              </a:spcAft>
              <a:defRPr/>
            </a:pPr>
            <a:endPar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endParaRPr>
          </a:p>
        </p:txBody>
      </p:sp>
      <p:sp>
        <p:nvSpPr>
          <p:cNvPr id="33796" name="Text Box 4">
            <a:extLst>
              <a:ext uri="{FF2B5EF4-FFF2-40B4-BE49-F238E27FC236}">
                <a16:creationId xmlns:a16="http://schemas.microsoft.com/office/drawing/2014/main" id="{2D98E1CE-EFF4-1799-EFC5-8F3A6D5EBDA3}"/>
              </a:ext>
            </a:extLst>
          </p:cNvPr>
          <p:cNvSpPr txBox="1">
            <a:spLocks noChangeArrowheads="1"/>
          </p:cNvSpPr>
          <p:nvPr/>
        </p:nvSpPr>
        <p:spPr bwMode="auto">
          <a:xfrm>
            <a:off x="1" y="1"/>
            <a:ext cx="3143250" cy="1920875"/>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-8</a:t>
            </a:r>
          </a:p>
          <a:p>
            <a:pPr algn="ctr" eaLnBrk="0" fontAlgn="base" hangingPunct="0">
              <a:spcBef>
                <a:spcPct val="0"/>
              </a:spcBef>
              <a:spcAft>
                <a:spcPct val="0"/>
              </a:spcAft>
              <a:defRPr/>
            </a:pPr>
            <a:r>
              <a:rPr lang="pt-BR" sz="32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 Nanometers</a:t>
            </a:r>
          </a:p>
        </p:txBody>
      </p:sp>
    </p:spTree>
  </p:cSld>
  <p:clrMapOvr>
    <a:masterClrMapping/>
  </p:clrMapOvr>
  <p:transition spd="med" advTm="11000">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p:cTn id="7" dur="1000" fill="hold"/>
                                        <p:tgtEl>
                                          <p:spTgt spid="33796"/>
                                        </p:tgtEl>
                                        <p:attrNameLst>
                                          <p:attrName>ppt_w</p:attrName>
                                        </p:attrNameLst>
                                      </p:cBhvr>
                                      <p:tavLst>
                                        <p:tav tm="0">
                                          <p:val>
                                            <p:fltVal val="0"/>
                                          </p:val>
                                        </p:tav>
                                        <p:tav tm="100000">
                                          <p:val>
                                            <p:strVal val="#ppt_w"/>
                                          </p:val>
                                        </p:tav>
                                      </p:tavLst>
                                    </p:anim>
                                    <p:anim calcmode="lin" valueType="num">
                                      <p:cBhvr>
                                        <p:cTn id="8" dur="1000" fill="hold"/>
                                        <p:tgtEl>
                                          <p:spTgt spid="33796"/>
                                        </p:tgtEl>
                                        <p:attrNameLst>
                                          <p:attrName>ppt_h</p:attrName>
                                        </p:attrNameLst>
                                      </p:cBhvr>
                                      <p:tavLst>
                                        <p:tav tm="0">
                                          <p:val>
                                            <p:fltVal val="0"/>
                                          </p:val>
                                        </p:tav>
                                        <p:tav tm="100000">
                                          <p:val>
                                            <p:strVal val="#ppt_h"/>
                                          </p:val>
                                        </p:tav>
                                      </p:tavLst>
                                    </p:anim>
                                    <p:anim calcmode="lin" valueType="num">
                                      <p:cBhvr>
                                        <p:cTn id="9" dur="1000" fill="hold"/>
                                        <p:tgtEl>
                                          <p:spTgt spid="3379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79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33795"/>
                                        </p:tgtEl>
                                        <p:attrNameLst>
                                          <p:attrName>style.visibility</p:attrName>
                                        </p:attrNameLst>
                                      </p:cBhvr>
                                      <p:to>
                                        <p:strVal val="visible"/>
                                      </p:to>
                                    </p:set>
                                    <p:animEffect transition="in" filter="checkerboard(across)">
                                      <p:cBhvr>
                                        <p:cTn id="14" dur="500"/>
                                        <p:tgtEl>
                                          <p:spTgt spid="3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P spid="33796"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4130" name="Picture 2" descr="1 nanometer (10^^-9 m)">
            <a:extLst>
              <a:ext uri="{FF2B5EF4-FFF2-40B4-BE49-F238E27FC236}">
                <a16:creationId xmlns:a16="http://schemas.microsoft.com/office/drawing/2014/main" id="{02057022-A9B8-FCB1-950D-F0A7BB99B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a:extLst>
              <a:ext uri="{FF2B5EF4-FFF2-40B4-BE49-F238E27FC236}">
                <a16:creationId xmlns:a16="http://schemas.microsoft.com/office/drawing/2014/main" id="{F09A59E0-54D1-8BBE-49DF-F5F4F3DD037A}"/>
              </a:ext>
            </a:extLst>
          </p:cNvPr>
          <p:cNvSpPr txBox="1">
            <a:spLocks noChangeArrowheads="1"/>
          </p:cNvSpPr>
          <p:nvPr/>
        </p:nvSpPr>
        <p:spPr bwMode="auto">
          <a:xfrm>
            <a:off x="0" y="2565400"/>
            <a:ext cx="2667000" cy="1200329"/>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...chromosóme blocks can be observed.</a:t>
            </a:r>
          </a:p>
        </p:txBody>
      </p:sp>
      <p:sp>
        <p:nvSpPr>
          <p:cNvPr id="34820" name="Text Box 4">
            <a:extLst>
              <a:ext uri="{FF2B5EF4-FFF2-40B4-BE49-F238E27FC236}">
                <a16:creationId xmlns:a16="http://schemas.microsoft.com/office/drawing/2014/main" id="{56102A19-3F97-92F6-6125-6E0200E7716B}"/>
              </a:ext>
            </a:extLst>
          </p:cNvPr>
          <p:cNvSpPr txBox="1">
            <a:spLocks noChangeArrowheads="1"/>
          </p:cNvSpPr>
          <p:nvPr/>
        </p:nvSpPr>
        <p:spPr bwMode="auto">
          <a:xfrm>
            <a:off x="0" y="1"/>
            <a:ext cx="2819401" cy="1920875"/>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-9</a:t>
            </a:r>
          </a:p>
          <a:p>
            <a:pPr algn="ctr" eaLnBrk="0" fontAlgn="base" hangingPunct="0">
              <a:spcBef>
                <a:spcPct val="0"/>
              </a:spcBef>
              <a:spcAft>
                <a:spcPct val="0"/>
              </a:spcAft>
              <a:defRPr/>
            </a:pPr>
            <a:r>
              <a:rPr lang="pt-BR" sz="32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 Nanometer</a:t>
            </a:r>
            <a:endParaRPr lang="pt-BR" sz="96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10000">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4820"/>
                                        </p:tgtEl>
                                        <p:attrNameLst>
                                          <p:attrName>style.visibility</p:attrName>
                                        </p:attrNameLst>
                                      </p:cBhvr>
                                      <p:to>
                                        <p:strVal val="visible"/>
                                      </p:to>
                                    </p:set>
                                    <p:anim calcmode="lin" valueType="num">
                                      <p:cBhvr>
                                        <p:cTn id="7" dur="1000" fill="hold"/>
                                        <p:tgtEl>
                                          <p:spTgt spid="34820"/>
                                        </p:tgtEl>
                                        <p:attrNameLst>
                                          <p:attrName>ppt_w</p:attrName>
                                        </p:attrNameLst>
                                      </p:cBhvr>
                                      <p:tavLst>
                                        <p:tav tm="0">
                                          <p:val>
                                            <p:fltVal val="0"/>
                                          </p:val>
                                        </p:tav>
                                        <p:tav tm="100000">
                                          <p:val>
                                            <p:strVal val="#ppt_w"/>
                                          </p:val>
                                        </p:tav>
                                      </p:tavLst>
                                    </p:anim>
                                    <p:anim calcmode="lin" valueType="num">
                                      <p:cBhvr>
                                        <p:cTn id="8" dur="1000" fill="hold"/>
                                        <p:tgtEl>
                                          <p:spTgt spid="34820"/>
                                        </p:tgtEl>
                                        <p:attrNameLst>
                                          <p:attrName>ppt_h</p:attrName>
                                        </p:attrNameLst>
                                      </p:cBhvr>
                                      <p:tavLst>
                                        <p:tav tm="0">
                                          <p:val>
                                            <p:fltVal val="0"/>
                                          </p:val>
                                        </p:tav>
                                        <p:tav tm="100000">
                                          <p:val>
                                            <p:strVal val="#ppt_h"/>
                                          </p:val>
                                        </p:tav>
                                      </p:tavLst>
                                    </p:anim>
                                    <p:anim calcmode="lin" valueType="num">
                                      <p:cBhvr>
                                        <p:cTn id="9" dur="1000" fill="hold"/>
                                        <p:tgtEl>
                                          <p:spTgt spid="3482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482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34819"/>
                                        </p:tgtEl>
                                        <p:attrNameLst>
                                          <p:attrName>style.visibility</p:attrName>
                                        </p:attrNameLst>
                                      </p:cBhvr>
                                      <p:to>
                                        <p:strVal val="visible"/>
                                      </p:to>
                                    </p:set>
                                    <p:animEffect transition="in" filter="checkerboard(across)">
                                      <p:cBhvr>
                                        <p:cTn id="14" dur="5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P spid="34820"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5154" name="Picture 2" descr="1 angstron (10^^-10 m)">
            <a:extLst>
              <a:ext uri="{FF2B5EF4-FFF2-40B4-BE49-F238E27FC236}">
                <a16:creationId xmlns:a16="http://schemas.microsoft.com/office/drawing/2014/main" id="{0F94E35A-E8AF-5BBF-06CD-BD9F0B7E0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950" y="92076"/>
            <a:ext cx="9544049"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a:extLst>
              <a:ext uri="{FF2B5EF4-FFF2-40B4-BE49-F238E27FC236}">
                <a16:creationId xmlns:a16="http://schemas.microsoft.com/office/drawing/2014/main" id="{754B848D-2FD2-77DA-9B4D-3536D5C631FD}"/>
              </a:ext>
            </a:extLst>
          </p:cNvPr>
          <p:cNvSpPr txBox="1">
            <a:spLocks noChangeArrowheads="1"/>
          </p:cNvSpPr>
          <p:nvPr/>
        </p:nvSpPr>
        <p:spPr bwMode="auto">
          <a:xfrm>
            <a:off x="-76200" y="1992314"/>
            <a:ext cx="2828924" cy="4339650"/>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It appears like clouds of electrons... These are carbon átoms that formed our world.               </a:t>
            </a:r>
          </a:p>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You should notice the resemblance of the micro cosmos with the macro cosmos ...</a:t>
            </a:r>
          </a:p>
        </p:txBody>
      </p:sp>
      <p:sp>
        <p:nvSpPr>
          <p:cNvPr id="35845" name="Text Box 5">
            <a:extLst>
              <a:ext uri="{FF2B5EF4-FFF2-40B4-BE49-F238E27FC236}">
                <a16:creationId xmlns:a16="http://schemas.microsoft.com/office/drawing/2014/main" id="{E07E0B21-D1C1-B3F2-0353-1BD4BBAD51A1}"/>
              </a:ext>
            </a:extLst>
          </p:cNvPr>
          <p:cNvSpPr txBox="1">
            <a:spLocks noChangeArrowheads="1"/>
          </p:cNvSpPr>
          <p:nvPr/>
        </p:nvSpPr>
        <p:spPr bwMode="auto">
          <a:xfrm>
            <a:off x="1" y="71439"/>
            <a:ext cx="2828924" cy="1920875"/>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p>
          <a:p>
            <a:pPr algn="ctr" eaLnBrk="0" fontAlgn="base" hangingPunct="0">
              <a:spcBef>
                <a:spcPct val="0"/>
              </a:spcBef>
              <a:spcAft>
                <a:spcPct val="0"/>
              </a:spcAft>
              <a:defRPr/>
            </a:pPr>
            <a:r>
              <a:rPr lang="pt-BR" sz="32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 Angstrom</a:t>
            </a:r>
          </a:p>
        </p:txBody>
      </p:sp>
    </p:spTree>
  </p:cSld>
  <p:clrMapOvr>
    <a:masterClrMapping/>
  </p:clrMapOvr>
  <p:transition spd="med" advTm="15000">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5845"/>
                                        </p:tgtEl>
                                        <p:attrNameLst>
                                          <p:attrName>style.visibility</p:attrName>
                                        </p:attrNameLst>
                                      </p:cBhvr>
                                      <p:to>
                                        <p:strVal val="visible"/>
                                      </p:to>
                                    </p:set>
                                    <p:anim calcmode="lin" valueType="num">
                                      <p:cBhvr>
                                        <p:cTn id="7" dur="1000" fill="hold"/>
                                        <p:tgtEl>
                                          <p:spTgt spid="35845"/>
                                        </p:tgtEl>
                                        <p:attrNameLst>
                                          <p:attrName>ppt_w</p:attrName>
                                        </p:attrNameLst>
                                      </p:cBhvr>
                                      <p:tavLst>
                                        <p:tav tm="0">
                                          <p:val>
                                            <p:fltVal val="0"/>
                                          </p:val>
                                        </p:tav>
                                        <p:tav tm="100000">
                                          <p:val>
                                            <p:strVal val="#ppt_w"/>
                                          </p:val>
                                        </p:tav>
                                      </p:tavLst>
                                    </p:anim>
                                    <p:anim calcmode="lin" valueType="num">
                                      <p:cBhvr>
                                        <p:cTn id="8" dur="1000" fill="hold"/>
                                        <p:tgtEl>
                                          <p:spTgt spid="35845"/>
                                        </p:tgtEl>
                                        <p:attrNameLst>
                                          <p:attrName>ppt_h</p:attrName>
                                        </p:attrNameLst>
                                      </p:cBhvr>
                                      <p:tavLst>
                                        <p:tav tm="0">
                                          <p:val>
                                            <p:fltVal val="0"/>
                                          </p:val>
                                        </p:tav>
                                        <p:tav tm="100000">
                                          <p:val>
                                            <p:strVal val="#ppt_h"/>
                                          </p:val>
                                        </p:tav>
                                      </p:tavLst>
                                    </p:anim>
                                    <p:anim calcmode="lin" valueType="num">
                                      <p:cBhvr>
                                        <p:cTn id="9" dur="1000" fill="hold"/>
                                        <p:tgtEl>
                                          <p:spTgt spid="3584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45"/>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35843"/>
                                        </p:tgtEl>
                                        <p:attrNameLst>
                                          <p:attrName>style.visibility</p:attrName>
                                        </p:attrNameLst>
                                      </p:cBhvr>
                                      <p:to>
                                        <p:strVal val="visible"/>
                                      </p:to>
                                    </p:set>
                                    <p:animEffect transition="in" filter="checkerboard(across)">
                                      <p:cBhvr>
                                        <p:cTn id="14"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utoUpdateAnimBg="0"/>
      <p:bldP spid="35845"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6178" name="Picture 2" descr="10 picometer (10^^-11 m)">
            <a:extLst>
              <a:ext uri="{FF2B5EF4-FFF2-40B4-BE49-F238E27FC236}">
                <a16:creationId xmlns:a16="http://schemas.microsoft.com/office/drawing/2014/main" id="{A22CEF35-5AC1-7A95-EB52-C938777E2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24" y="76200"/>
            <a:ext cx="9286875"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3">
            <a:extLst>
              <a:ext uri="{FF2B5EF4-FFF2-40B4-BE49-F238E27FC236}">
                <a16:creationId xmlns:a16="http://schemas.microsoft.com/office/drawing/2014/main" id="{514DDBC4-2EC6-6E52-5322-51835B2CA665}"/>
              </a:ext>
            </a:extLst>
          </p:cNvPr>
          <p:cNvSpPr txBox="1">
            <a:spLocks noChangeArrowheads="1"/>
          </p:cNvSpPr>
          <p:nvPr/>
        </p:nvSpPr>
        <p:spPr bwMode="auto">
          <a:xfrm>
            <a:off x="0" y="2205038"/>
            <a:ext cx="2705100" cy="3108543"/>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8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In this miniature world we could observe the electrons orbiting the atoms.</a:t>
            </a:r>
          </a:p>
        </p:txBody>
      </p:sp>
      <p:sp>
        <p:nvSpPr>
          <p:cNvPr id="36868" name="Text Box 4">
            <a:extLst>
              <a:ext uri="{FF2B5EF4-FFF2-40B4-BE49-F238E27FC236}">
                <a16:creationId xmlns:a16="http://schemas.microsoft.com/office/drawing/2014/main" id="{DFD74372-275C-75E8-58D6-82A8A924373F}"/>
              </a:ext>
            </a:extLst>
          </p:cNvPr>
          <p:cNvSpPr txBox="1">
            <a:spLocks noChangeArrowheads="1"/>
          </p:cNvSpPr>
          <p:nvPr/>
        </p:nvSpPr>
        <p:spPr bwMode="auto">
          <a:xfrm>
            <a:off x="1" y="1"/>
            <a:ext cx="3019424" cy="1920875"/>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-11</a:t>
            </a:r>
          </a:p>
          <a:p>
            <a:pPr algn="ctr" eaLnBrk="0" fontAlgn="base" hangingPunct="0">
              <a:spcBef>
                <a:spcPct val="0"/>
              </a:spcBef>
              <a:spcAft>
                <a:spcPct val="0"/>
              </a:spcAft>
              <a:defRPr/>
            </a:pPr>
            <a:r>
              <a:rPr lang="pt-BR" sz="32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 Picometers</a:t>
            </a:r>
          </a:p>
        </p:txBody>
      </p:sp>
    </p:spTree>
  </p:cSld>
  <p:clrMapOvr>
    <a:masterClrMapping/>
  </p:clrMapOvr>
  <p:transition spd="med" advTm="11000">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p:cTn id="7" dur="1000" fill="hold"/>
                                        <p:tgtEl>
                                          <p:spTgt spid="36868"/>
                                        </p:tgtEl>
                                        <p:attrNameLst>
                                          <p:attrName>ppt_w</p:attrName>
                                        </p:attrNameLst>
                                      </p:cBhvr>
                                      <p:tavLst>
                                        <p:tav tm="0">
                                          <p:val>
                                            <p:fltVal val="0"/>
                                          </p:val>
                                        </p:tav>
                                        <p:tav tm="100000">
                                          <p:val>
                                            <p:strVal val="#ppt_w"/>
                                          </p:val>
                                        </p:tav>
                                      </p:tavLst>
                                    </p:anim>
                                    <p:anim calcmode="lin" valueType="num">
                                      <p:cBhvr>
                                        <p:cTn id="8" dur="1000" fill="hold"/>
                                        <p:tgtEl>
                                          <p:spTgt spid="36868"/>
                                        </p:tgtEl>
                                        <p:attrNameLst>
                                          <p:attrName>ppt_h</p:attrName>
                                        </p:attrNameLst>
                                      </p:cBhvr>
                                      <p:tavLst>
                                        <p:tav tm="0">
                                          <p:val>
                                            <p:fltVal val="0"/>
                                          </p:val>
                                        </p:tav>
                                        <p:tav tm="100000">
                                          <p:val>
                                            <p:strVal val="#ppt_h"/>
                                          </p:val>
                                        </p:tav>
                                      </p:tavLst>
                                    </p:anim>
                                    <p:anim calcmode="lin" valueType="num">
                                      <p:cBhvr>
                                        <p:cTn id="9" dur="1000" fill="hold"/>
                                        <p:tgtEl>
                                          <p:spTgt spid="368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686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36867"/>
                                        </p:tgtEl>
                                        <p:attrNameLst>
                                          <p:attrName>style.visibility</p:attrName>
                                        </p:attrNameLst>
                                      </p:cBhvr>
                                      <p:to>
                                        <p:strVal val="visible"/>
                                      </p:to>
                                    </p:set>
                                    <p:animEffect transition="in" filter="checkerboard(across)">
                                      <p:cBhvr>
                                        <p:cTn id="14"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utoUpdateAnimBg="0"/>
      <p:bldP spid="36868"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7202" name="Picture 2" descr="1 picometer (10^^-12 m)">
            <a:extLst>
              <a:ext uri="{FF2B5EF4-FFF2-40B4-BE49-F238E27FC236}">
                <a16:creationId xmlns:a16="http://schemas.microsoft.com/office/drawing/2014/main" id="{043AF14A-041B-2A5B-D6ED-8DB11FE00D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900" y="76200"/>
            <a:ext cx="9563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a:extLst>
              <a:ext uri="{FF2B5EF4-FFF2-40B4-BE49-F238E27FC236}">
                <a16:creationId xmlns:a16="http://schemas.microsoft.com/office/drawing/2014/main" id="{CDC85E50-D96A-1CF4-FCFB-FD91D9D7311B}"/>
              </a:ext>
            </a:extLst>
          </p:cNvPr>
          <p:cNvSpPr txBox="1">
            <a:spLocks noChangeArrowheads="1"/>
          </p:cNvSpPr>
          <p:nvPr/>
        </p:nvSpPr>
        <p:spPr bwMode="auto">
          <a:xfrm>
            <a:off x="0" y="2819400"/>
            <a:ext cx="2552699" cy="2715756"/>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8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An immense empty space between the nucleus and the electron orbits...</a:t>
            </a:r>
          </a:p>
        </p:txBody>
      </p:sp>
      <p:sp>
        <p:nvSpPr>
          <p:cNvPr id="39940" name="Text Box 4">
            <a:extLst>
              <a:ext uri="{FF2B5EF4-FFF2-40B4-BE49-F238E27FC236}">
                <a16:creationId xmlns:a16="http://schemas.microsoft.com/office/drawing/2014/main" id="{AC2A4469-63F0-86A4-E147-6D86616A383A}"/>
              </a:ext>
            </a:extLst>
          </p:cNvPr>
          <p:cNvSpPr txBox="1">
            <a:spLocks noChangeArrowheads="1"/>
          </p:cNvSpPr>
          <p:nvPr/>
        </p:nvSpPr>
        <p:spPr bwMode="auto">
          <a:xfrm>
            <a:off x="1" y="288926"/>
            <a:ext cx="2552699" cy="1920875"/>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-12</a:t>
            </a:r>
          </a:p>
          <a:p>
            <a:pPr algn="ctr" eaLnBrk="0" fontAlgn="base" hangingPunct="0">
              <a:spcBef>
                <a:spcPct val="0"/>
              </a:spcBef>
              <a:spcAft>
                <a:spcPct val="0"/>
              </a:spcAft>
              <a:defRPr/>
            </a:pPr>
            <a:r>
              <a:rPr lang="pt-BR" sz="32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 Picómeter</a:t>
            </a:r>
          </a:p>
        </p:txBody>
      </p:sp>
    </p:spTree>
  </p:cSld>
  <p:clrMapOvr>
    <a:masterClrMapping/>
  </p:clrMapOvr>
  <p:transition spd="med" advTm="9000">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9940"/>
                                        </p:tgtEl>
                                        <p:attrNameLst>
                                          <p:attrName>style.visibility</p:attrName>
                                        </p:attrNameLst>
                                      </p:cBhvr>
                                      <p:to>
                                        <p:strVal val="visible"/>
                                      </p:to>
                                    </p:set>
                                    <p:anim calcmode="lin" valueType="num">
                                      <p:cBhvr>
                                        <p:cTn id="7" dur="1000" fill="hold"/>
                                        <p:tgtEl>
                                          <p:spTgt spid="39940"/>
                                        </p:tgtEl>
                                        <p:attrNameLst>
                                          <p:attrName>ppt_w</p:attrName>
                                        </p:attrNameLst>
                                      </p:cBhvr>
                                      <p:tavLst>
                                        <p:tav tm="0">
                                          <p:val>
                                            <p:fltVal val="0"/>
                                          </p:val>
                                        </p:tav>
                                        <p:tav tm="100000">
                                          <p:val>
                                            <p:strVal val="#ppt_w"/>
                                          </p:val>
                                        </p:tav>
                                      </p:tavLst>
                                    </p:anim>
                                    <p:anim calcmode="lin" valueType="num">
                                      <p:cBhvr>
                                        <p:cTn id="8" dur="1000" fill="hold"/>
                                        <p:tgtEl>
                                          <p:spTgt spid="39940"/>
                                        </p:tgtEl>
                                        <p:attrNameLst>
                                          <p:attrName>ppt_h</p:attrName>
                                        </p:attrNameLst>
                                      </p:cBhvr>
                                      <p:tavLst>
                                        <p:tav tm="0">
                                          <p:val>
                                            <p:fltVal val="0"/>
                                          </p:val>
                                        </p:tav>
                                        <p:tav tm="100000">
                                          <p:val>
                                            <p:strVal val="#ppt_h"/>
                                          </p:val>
                                        </p:tav>
                                      </p:tavLst>
                                    </p:anim>
                                    <p:anim calcmode="lin" valueType="num">
                                      <p:cBhvr>
                                        <p:cTn id="9" dur="1000" fill="hold"/>
                                        <p:tgtEl>
                                          <p:spTgt spid="399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94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39939"/>
                                        </p:tgtEl>
                                        <p:attrNameLst>
                                          <p:attrName>style.visibility</p:attrName>
                                        </p:attrNameLst>
                                      </p:cBhvr>
                                      <p:to>
                                        <p:strVal val="visible"/>
                                      </p:to>
                                    </p:set>
                                    <p:animEffect transition="in" filter="checkerboard(across)">
                                      <p:cBhvr>
                                        <p:cTn id="14" dur="5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utoUpdateAnimBg="0"/>
      <p:bldP spid="39940"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8226" name="Picture 2" descr="100 fermis (10^^-13 m)">
            <a:extLst>
              <a:ext uri="{FF2B5EF4-FFF2-40B4-BE49-F238E27FC236}">
                <a16:creationId xmlns:a16="http://schemas.microsoft.com/office/drawing/2014/main" id="{E1437425-1E84-93E1-58CA-B51D0FA9E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050" y="76200"/>
            <a:ext cx="8743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a:extLst>
              <a:ext uri="{FF2B5EF4-FFF2-40B4-BE49-F238E27FC236}">
                <a16:creationId xmlns:a16="http://schemas.microsoft.com/office/drawing/2014/main" id="{396FDA2A-99AC-1E9E-52EA-67F60FD2C781}"/>
              </a:ext>
            </a:extLst>
          </p:cNvPr>
          <p:cNvSpPr txBox="1">
            <a:spLocks noChangeArrowheads="1"/>
          </p:cNvSpPr>
          <p:nvPr/>
        </p:nvSpPr>
        <p:spPr bwMode="auto">
          <a:xfrm>
            <a:off x="0" y="2590800"/>
            <a:ext cx="3686175" cy="2246769"/>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8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At this incredible and minuscule size we could observe the nucleus of the atom.</a:t>
            </a:r>
          </a:p>
        </p:txBody>
      </p:sp>
      <p:sp>
        <p:nvSpPr>
          <p:cNvPr id="40964" name="Text Box 4">
            <a:extLst>
              <a:ext uri="{FF2B5EF4-FFF2-40B4-BE49-F238E27FC236}">
                <a16:creationId xmlns:a16="http://schemas.microsoft.com/office/drawing/2014/main" id="{276A4C9B-5524-97EF-5D8B-08ADCAC1170A}"/>
              </a:ext>
            </a:extLst>
          </p:cNvPr>
          <p:cNvSpPr txBox="1">
            <a:spLocks noChangeArrowheads="1"/>
          </p:cNvSpPr>
          <p:nvPr/>
        </p:nvSpPr>
        <p:spPr bwMode="auto">
          <a:xfrm>
            <a:off x="0" y="331789"/>
            <a:ext cx="3552825" cy="1920875"/>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-13</a:t>
            </a:r>
          </a:p>
          <a:p>
            <a:pPr algn="ctr" eaLnBrk="0" fontAlgn="base" hangingPunct="0">
              <a:spcBef>
                <a:spcPct val="0"/>
              </a:spcBef>
              <a:spcAft>
                <a:spcPct val="0"/>
              </a:spcAft>
              <a:defRPr/>
            </a:pPr>
            <a:r>
              <a:rPr lang="pt-BR" sz="32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100 Femtómeters</a:t>
            </a:r>
          </a:p>
        </p:txBody>
      </p:sp>
    </p:spTree>
  </p:cSld>
  <p:clrMapOvr>
    <a:masterClrMapping/>
  </p:clrMapOvr>
  <p:transition spd="med" advTm="11000">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0964"/>
                                        </p:tgtEl>
                                        <p:attrNameLst>
                                          <p:attrName>style.visibility</p:attrName>
                                        </p:attrNameLst>
                                      </p:cBhvr>
                                      <p:to>
                                        <p:strVal val="visible"/>
                                      </p:to>
                                    </p:set>
                                    <p:anim calcmode="lin" valueType="num">
                                      <p:cBhvr>
                                        <p:cTn id="7" dur="1000" fill="hold"/>
                                        <p:tgtEl>
                                          <p:spTgt spid="40964"/>
                                        </p:tgtEl>
                                        <p:attrNameLst>
                                          <p:attrName>ppt_w</p:attrName>
                                        </p:attrNameLst>
                                      </p:cBhvr>
                                      <p:tavLst>
                                        <p:tav tm="0">
                                          <p:val>
                                            <p:fltVal val="0"/>
                                          </p:val>
                                        </p:tav>
                                        <p:tav tm="100000">
                                          <p:val>
                                            <p:strVal val="#ppt_w"/>
                                          </p:val>
                                        </p:tav>
                                      </p:tavLst>
                                    </p:anim>
                                    <p:anim calcmode="lin" valueType="num">
                                      <p:cBhvr>
                                        <p:cTn id="8" dur="1000" fill="hold"/>
                                        <p:tgtEl>
                                          <p:spTgt spid="40964"/>
                                        </p:tgtEl>
                                        <p:attrNameLst>
                                          <p:attrName>ppt_h</p:attrName>
                                        </p:attrNameLst>
                                      </p:cBhvr>
                                      <p:tavLst>
                                        <p:tav tm="0">
                                          <p:val>
                                            <p:fltVal val="0"/>
                                          </p:val>
                                        </p:tav>
                                        <p:tav tm="100000">
                                          <p:val>
                                            <p:strVal val="#ppt_h"/>
                                          </p:val>
                                        </p:tav>
                                      </p:tavLst>
                                    </p:anim>
                                    <p:anim calcmode="lin" valueType="num">
                                      <p:cBhvr>
                                        <p:cTn id="9" dur="1000" fill="hold"/>
                                        <p:tgtEl>
                                          <p:spTgt spid="4096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96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40963"/>
                                        </p:tgtEl>
                                        <p:attrNameLst>
                                          <p:attrName>style.visibility</p:attrName>
                                        </p:attrNameLst>
                                      </p:cBhvr>
                                      <p:to>
                                        <p:strVal val="visible"/>
                                      </p:to>
                                    </p:set>
                                    <p:animEffect transition="in" filter="checkerboard(across)">
                                      <p:cBhvr>
                                        <p:cTn id="14" dur="5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utoUpdateAnimBg="0"/>
      <p:bldP spid="40964"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9250" name="Picture 2" descr="10 fermis (10^^-14 m)">
            <a:extLst>
              <a:ext uri="{FF2B5EF4-FFF2-40B4-BE49-F238E27FC236}">
                <a16:creationId xmlns:a16="http://schemas.microsoft.com/office/drawing/2014/main" id="{B9919F84-5AB8-D953-EA38-302D10F76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025" y="76200"/>
            <a:ext cx="8943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3">
            <a:extLst>
              <a:ext uri="{FF2B5EF4-FFF2-40B4-BE49-F238E27FC236}">
                <a16:creationId xmlns:a16="http://schemas.microsoft.com/office/drawing/2014/main" id="{3F11E5BA-09C5-CAD2-A2F7-0C99CB5A7A77}"/>
              </a:ext>
            </a:extLst>
          </p:cNvPr>
          <p:cNvSpPr txBox="1">
            <a:spLocks noChangeArrowheads="1"/>
          </p:cNvSpPr>
          <p:nvPr/>
        </p:nvSpPr>
        <p:spPr bwMode="auto">
          <a:xfrm>
            <a:off x="0" y="2667001"/>
            <a:ext cx="3143250" cy="1815882"/>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8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Now we could observe the nucleus of the carbon atom</a:t>
            </a:r>
          </a:p>
        </p:txBody>
      </p:sp>
      <p:sp>
        <p:nvSpPr>
          <p:cNvPr id="41988" name="Text Box 4">
            <a:extLst>
              <a:ext uri="{FF2B5EF4-FFF2-40B4-BE49-F238E27FC236}">
                <a16:creationId xmlns:a16="http://schemas.microsoft.com/office/drawing/2014/main" id="{F7F58F78-F66D-F6AE-096D-7638D7698997}"/>
              </a:ext>
            </a:extLst>
          </p:cNvPr>
          <p:cNvSpPr txBox="1">
            <a:spLocks noChangeArrowheads="1"/>
          </p:cNvSpPr>
          <p:nvPr/>
        </p:nvSpPr>
        <p:spPr bwMode="auto">
          <a:xfrm>
            <a:off x="0" y="331789"/>
            <a:ext cx="3343275" cy="1920875"/>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-14</a:t>
            </a:r>
          </a:p>
          <a:p>
            <a:pPr algn="ctr" eaLnBrk="0" fontAlgn="base" hangingPunct="0">
              <a:spcBef>
                <a:spcPct val="0"/>
              </a:spcBef>
              <a:spcAft>
                <a:spcPct val="0"/>
              </a:spcAft>
              <a:defRPr/>
            </a:pPr>
            <a:r>
              <a:rPr lang="pt-BR" sz="32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 Femtómeters</a:t>
            </a:r>
          </a:p>
        </p:txBody>
      </p:sp>
    </p:spTree>
  </p:cSld>
  <p:clrMapOvr>
    <a:masterClrMapping/>
  </p:clrMapOvr>
  <p:transition spd="med" advTm="10000">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1988"/>
                                        </p:tgtEl>
                                        <p:attrNameLst>
                                          <p:attrName>style.visibility</p:attrName>
                                        </p:attrNameLst>
                                      </p:cBhvr>
                                      <p:to>
                                        <p:strVal val="visible"/>
                                      </p:to>
                                    </p:set>
                                    <p:anim calcmode="lin" valueType="num">
                                      <p:cBhvr>
                                        <p:cTn id="7" dur="1000" fill="hold"/>
                                        <p:tgtEl>
                                          <p:spTgt spid="41988"/>
                                        </p:tgtEl>
                                        <p:attrNameLst>
                                          <p:attrName>ppt_w</p:attrName>
                                        </p:attrNameLst>
                                      </p:cBhvr>
                                      <p:tavLst>
                                        <p:tav tm="0">
                                          <p:val>
                                            <p:fltVal val="0"/>
                                          </p:val>
                                        </p:tav>
                                        <p:tav tm="100000">
                                          <p:val>
                                            <p:strVal val="#ppt_w"/>
                                          </p:val>
                                        </p:tav>
                                      </p:tavLst>
                                    </p:anim>
                                    <p:anim calcmode="lin" valueType="num">
                                      <p:cBhvr>
                                        <p:cTn id="8" dur="1000" fill="hold"/>
                                        <p:tgtEl>
                                          <p:spTgt spid="41988"/>
                                        </p:tgtEl>
                                        <p:attrNameLst>
                                          <p:attrName>ppt_h</p:attrName>
                                        </p:attrNameLst>
                                      </p:cBhvr>
                                      <p:tavLst>
                                        <p:tav tm="0">
                                          <p:val>
                                            <p:fltVal val="0"/>
                                          </p:val>
                                        </p:tav>
                                        <p:tav tm="100000">
                                          <p:val>
                                            <p:strVal val="#ppt_h"/>
                                          </p:val>
                                        </p:tav>
                                      </p:tavLst>
                                    </p:anim>
                                    <p:anim calcmode="lin" valueType="num">
                                      <p:cBhvr>
                                        <p:cTn id="9" dur="1000" fill="hold"/>
                                        <p:tgtEl>
                                          <p:spTgt spid="419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98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41987"/>
                                        </p:tgtEl>
                                        <p:attrNameLst>
                                          <p:attrName>style.visibility</p:attrName>
                                        </p:attrNameLst>
                                      </p:cBhvr>
                                      <p:to>
                                        <p:strVal val="visible"/>
                                      </p:to>
                                    </p:set>
                                    <p:animEffect transition="in" filter="checkerboard(across)">
                                      <p:cBhvr>
                                        <p:cTn id="14" dur="500"/>
                                        <p:tgtEl>
                                          <p:spTgt spid="4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utoUpdateAnimBg="0"/>
      <p:bldP spid="41988"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0274" name="Picture 2" descr="1 fermi (10^^-15 m)">
            <a:extLst>
              <a:ext uri="{FF2B5EF4-FFF2-40B4-BE49-F238E27FC236}">
                <a16:creationId xmlns:a16="http://schemas.microsoft.com/office/drawing/2014/main" id="{CC28464F-E91D-FE87-72A8-5A8CE676B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74" y="76200"/>
            <a:ext cx="9382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a:extLst>
              <a:ext uri="{FF2B5EF4-FFF2-40B4-BE49-F238E27FC236}">
                <a16:creationId xmlns:a16="http://schemas.microsoft.com/office/drawing/2014/main" id="{E687AAE1-3149-BFE7-CF20-3CB811BE00FC}"/>
              </a:ext>
            </a:extLst>
          </p:cNvPr>
          <p:cNvSpPr txBox="1">
            <a:spLocks noChangeArrowheads="1"/>
          </p:cNvSpPr>
          <p:nvPr/>
        </p:nvSpPr>
        <p:spPr bwMode="auto">
          <a:xfrm>
            <a:off x="0" y="2362200"/>
            <a:ext cx="2743200" cy="2677656"/>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8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Here we are in the field of the scientific imagination, face to face with a proton.</a:t>
            </a:r>
          </a:p>
        </p:txBody>
      </p:sp>
      <p:sp>
        <p:nvSpPr>
          <p:cNvPr id="43012" name="Text Box 4">
            <a:extLst>
              <a:ext uri="{FF2B5EF4-FFF2-40B4-BE49-F238E27FC236}">
                <a16:creationId xmlns:a16="http://schemas.microsoft.com/office/drawing/2014/main" id="{0C0C274F-52D4-00BF-92CE-9BDC0D1E44D3}"/>
              </a:ext>
            </a:extLst>
          </p:cNvPr>
          <p:cNvSpPr txBox="1">
            <a:spLocks noChangeArrowheads="1"/>
          </p:cNvSpPr>
          <p:nvPr/>
        </p:nvSpPr>
        <p:spPr bwMode="auto">
          <a:xfrm>
            <a:off x="0" y="333376"/>
            <a:ext cx="2886075" cy="1920875"/>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-15</a:t>
            </a:r>
          </a:p>
          <a:p>
            <a:pPr algn="ctr" eaLnBrk="0" fontAlgn="base" hangingPunct="0">
              <a:spcBef>
                <a:spcPct val="0"/>
              </a:spcBef>
              <a:spcAft>
                <a:spcPct val="0"/>
              </a:spcAft>
              <a:defRPr/>
            </a:pPr>
            <a:r>
              <a:rPr lang="pt-BR" sz="32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 Femtómeter</a:t>
            </a:r>
          </a:p>
        </p:txBody>
      </p:sp>
    </p:spTree>
  </p:cSld>
  <p:clrMapOvr>
    <a:masterClrMapping/>
  </p:clrMapOvr>
  <p:transition spd="med" advTm="10000">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1000"/>
                                  </p:stCondLst>
                                  <p:childTnLst>
                                    <p:set>
                                      <p:cBhvr>
                                        <p:cTn id="6" dur="1" fill="hold">
                                          <p:stCondLst>
                                            <p:cond delay="0"/>
                                          </p:stCondLst>
                                        </p:cTn>
                                        <p:tgtEl>
                                          <p:spTgt spid="43012"/>
                                        </p:tgtEl>
                                        <p:attrNameLst>
                                          <p:attrName>style.visibility</p:attrName>
                                        </p:attrNameLst>
                                      </p:cBhvr>
                                      <p:to>
                                        <p:strVal val="visible"/>
                                      </p:to>
                                    </p:set>
                                    <p:anim calcmode="lin" valueType="num">
                                      <p:cBhvr>
                                        <p:cTn id="7" dur="1000" fill="hold"/>
                                        <p:tgtEl>
                                          <p:spTgt spid="43012"/>
                                        </p:tgtEl>
                                        <p:attrNameLst>
                                          <p:attrName>ppt_w</p:attrName>
                                        </p:attrNameLst>
                                      </p:cBhvr>
                                      <p:tavLst>
                                        <p:tav tm="0">
                                          <p:val>
                                            <p:fltVal val="0"/>
                                          </p:val>
                                        </p:tav>
                                        <p:tav tm="100000">
                                          <p:val>
                                            <p:strVal val="#ppt_w"/>
                                          </p:val>
                                        </p:tav>
                                      </p:tavLst>
                                    </p:anim>
                                    <p:anim calcmode="lin" valueType="num">
                                      <p:cBhvr>
                                        <p:cTn id="8" dur="1000" fill="hold"/>
                                        <p:tgtEl>
                                          <p:spTgt spid="43012"/>
                                        </p:tgtEl>
                                        <p:attrNameLst>
                                          <p:attrName>ppt_h</p:attrName>
                                        </p:attrNameLst>
                                      </p:cBhvr>
                                      <p:tavLst>
                                        <p:tav tm="0">
                                          <p:val>
                                            <p:fltVal val="0"/>
                                          </p:val>
                                        </p:tav>
                                        <p:tav tm="100000">
                                          <p:val>
                                            <p:strVal val="#ppt_h"/>
                                          </p:val>
                                        </p:tav>
                                      </p:tavLst>
                                    </p:anim>
                                    <p:anim calcmode="lin" valueType="num">
                                      <p:cBhvr>
                                        <p:cTn id="9" dur="1000" fill="hold"/>
                                        <p:tgtEl>
                                          <p:spTgt spid="430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01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2000"/>
                            </p:stCondLst>
                            <p:childTnLst>
                              <p:par>
                                <p:cTn id="12" presetID="5" presetClass="entr" presetSubtype="10" fill="hold" nodeType="afterEffect">
                                  <p:stCondLst>
                                    <p:cond delay="0"/>
                                  </p:stCondLst>
                                  <p:childTnLst>
                                    <p:set>
                                      <p:cBhvr>
                                        <p:cTn id="13" dur="1" fill="hold">
                                          <p:stCondLst>
                                            <p:cond delay="0"/>
                                          </p:stCondLst>
                                        </p:cTn>
                                        <p:tgtEl>
                                          <p:spTgt spid="43011"/>
                                        </p:tgtEl>
                                        <p:attrNameLst>
                                          <p:attrName>style.visibility</p:attrName>
                                        </p:attrNameLst>
                                      </p:cBhvr>
                                      <p:to>
                                        <p:strVal val="visible"/>
                                      </p:to>
                                    </p:set>
                                    <p:animEffect transition="in" filter="checkerboard(across)">
                                      <p:cBhvr>
                                        <p:cTn id="14" dur="5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autoUpdateAnimBg="0"/>
      <p:bldP spid="43012"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1298" name="Picture 2" descr="100 attometers (10^^-16 m)">
            <a:extLst>
              <a:ext uri="{FF2B5EF4-FFF2-40B4-BE49-F238E27FC236}">
                <a16:creationId xmlns:a16="http://schemas.microsoft.com/office/drawing/2014/main" id="{4841950F-8485-63C9-3CE6-7E5359DD0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2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a:extLst>
              <a:ext uri="{FF2B5EF4-FFF2-40B4-BE49-F238E27FC236}">
                <a16:creationId xmlns:a16="http://schemas.microsoft.com/office/drawing/2014/main" id="{E1C3606E-2263-191C-2586-635CF84CB1B6}"/>
              </a:ext>
            </a:extLst>
          </p:cNvPr>
          <p:cNvSpPr txBox="1">
            <a:spLocks noChangeArrowheads="1"/>
          </p:cNvSpPr>
          <p:nvPr/>
        </p:nvSpPr>
        <p:spPr bwMode="auto">
          <a:xfrm>
            <a:off x="1774825" y="1989138"/>
            <a:ext cx="4978400" cy="4616648"/>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8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Examine the ‘quark’ partícules</a:t>
            </a:r>
          </a:p>
          <a:p>
            <a:pPr eaLnBrk="0" fontAlgn="base" hangingPunct="0">
              <a:spcBef>
                <a:spcPct val="50000"/>
              </a:spcBef>
              <a:spcAft>
                <a:spcPct val="0"/>
              </a:spcAft>
              <a:defRPr/>
            </a:pPr>
            <a:r>
              <a:rPr lang="pt-BR" sz="28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There is nowhere further   to go...</a:t>
            </a:r>
            <a:br>
              <a:rPr lang="pt-BR" sz="28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br>
            <a:br>
              <a:rPr lang="pt-BR" sz="28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br>
            <a:r>
              <a:rPr lang="pt-BR" sz="28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We are at the limits of current scientific knowledge . </a:t>
            </a:r>
            <a:br>
              <a:rPr lang="pt-BR" sz="28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br>
            <a:br>
              <a:rPr lang="pt-BR" sz="28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br>
            <a:r>
              <a:rPr lang="pt-BR" sz="28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This is the limit of matter... </a:t>
            </a:r>
          </a:p>
        </p:txBody>
      </p:sp>
      <p:sp>
        <p:nvSpPr>
          <p:cNvPr id="44036" name="Text Box 4">
            <a:extLst>
              <a:ext uri="{FF2B5EF4-FFF2-40B4-BE49-F238E27FC236}">
                <a16:creationId xmlns:a16="http://schemas.microsoft.com/office/drawing/2014/main" id="{22971540-C83B-77F2-70C2-3574A79523AA}"/>
              </a:ext>
            </a:extLst>
          </p:cNvPr>
          <p:cNvSpPr txBox="1">
            <a:spLocks noChangeArrowheads="1"/>
          </p:cNvSpPr>
          <p:nvPr/>
        </p:nvSpPr>
        <p:spPr bwMode="auto">
          <a:xfrm>
            <a:off x="1731964" y="0"/>
            <a:ext cx="2759075" cy="1860550"/>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defRPr/>
            </a:pPr>
            <a:r>
              <a:rPr lang="pt-BR" sz="8800" b="1">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t>-16</a:t>
            </a:r>
          </a:p>
          <a:p>
            <a:pPr algn="ctr" eaLnBrk="0" fontAlgn="base" hangingPunct="0">
              <a:spcBef>
                <a:spcPct val="0"/>
              </a:spcBef>
              <a:spcAft>
                <a:spcPct val="0"/>
              </a:spcAft>
              <a:defRPr/>
            </a:pPr>
            <a:r>
              <a:rPr lang="pt-BR" sz="2800" b="1">
                <a:solidFill>
                  <a:srgbClr val="FFFF66"/>
                </a:solidFill>
                <a:effectLst>
                  <a:outerShdw blurRad="38100" dist="38100" dir="2700000" algn="tl">
                    <a:srgbClr val="000000">
                      <a:alpha val="43137"/>
                    </a:srgbClr>
                  </a:outerShdw>
                </a:effectLst>
                <a:latin typeface="Arial" charset="0"/>
                <a:ea typeface="MS PGothic" panose="020B0600070205080204" pitchFamily="34" charset="-128"/>
              </a:rPr>
              <a:t>100 Attómeters</a:t>
            </a:r>
            <a:endParaRPr lang="pt-BR" sz="8800" b="1">
              <a:solidFill>
                <a:srgbClr val="FFFF66"/>
              </a:solidFill>
              <a:effectLst>
                <a:outerShdw blurRad="38100" dist="38100" dir="2700000" algn="tl">
                  <a:srgbClr val="000000">
                    <a:alpha val="43137"/>
                  </a:srgbClr>
                </a:outerShdw>
              </a:effectLst>
              <a:latin typeface="Arial" charset="0"/>
              <a:ea typeface="MS PGothic" panose="020B0600070205080204" pitchFamily="34" charset="-128"/>
            </a:endParaRPr>
          </a:p>
        </p:txBody>
      </p:sp>
    </p:spTree>
  </p:cSld>
  <p:clrMapOvr>
    <a:masterClrMapping/>
  </p:clrMapOvr>
  <p:transition spd="med" advTm="14000">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4036"/>
                                        </p:tgtEl>
                                        <p:attrNameLst>
                                          <p:attrName>style.visibility</p:attrName>
                                        </p:attrNameLst>
                                      </p:cBhvr>
                                      <p:to>
                                        <p:strVal val="visible"/>
                                      </p:to>
                                    </p:set>
                                    <p:anim calcmode="lin" valueType="num">
                                      <p:cBhvr>
                                        <p:cTn id="7" dur="1000" fill="hold"/>
                                        <p:tgtEl>
                                          <p:spTgt spid="44036"/>
                                        </p:tgtEl>
                                        <p:attrNameLst>
                                          <p:attrName>ppt_w</p:attrName>
                                        </p:attrNameLst>
                                      </p:cBhvr>
                                      <p:tavLst>
                                        <p:tav tm="0">
                                          <p:val>
                                            <p:fltVal val="0"/>
                                          </p:val>
                                        </p:tav>
                                        <p:tav tm="100000">
                                          <p:val>
                                            <p:strVal val="#ppt_w"/>
                                          </p:val>
                                        </p:tav>
                                      </p:tavLst>
                                    </p:anim>
                                    <p:anim calcmode="lin" valueType="num">
                                      <p:cBhvr>
                                        <p:cTn id="8" dur="1000" fill="hold"/>
                                        <p:tgtEl>
                                          <p:spTgt spid="44036"/>
                                        </p:tgtEl>
                                        <p:attrNameLst>
                                          <p:attrName>ppt_h</p:attrName>
                                        </p:attrNameLst>
                                      </p:cBhvr>
                                      <p:tavLst>
                                        <p:tav tm="0">
                                          <p:val>
                                            <p:fltVal val="0"/>
                                          </p:val>
                                        </p:tav>
                                        <p:tav tm="100000">
                                          <p:val>
                                            <p:strVal val="#ppt_h"/>
                                          </p:val>
                                        </p:tav>
                                      </p:tavLst>
                                    </p:anim>
                                    <p:anim calcmode="lin" valueType="num">
                                      <p:cBhvr>
                                        <p:cTn id="9" dur="1000" fill="hold"/>
                                        <p:tgtEl>
                                          <p:spTgt spid="4403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03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44035"/>
                                        </p:tgtEl>
                                        <p:attrNameLst>
                                          <p:attrName>style.visibility</p:attrName>
                                        </p:attrNameLst>
                                      </p:cBhvr>
                                      <p:to>
                                        <p:strVal val="visible"/>
                                      </p:to>
                                    </p:set>
                                    <p:animEffect transition="in" filter="checkerboard(across)">
                                      <p:cBhvr>
                                        <p:cTn id="14" dur="500"/>
                                        <p:tgtEl>
                                          <p:spTgt spid="4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autoUpdateAnimBg="0"/>
      <p:bldP spid="44036"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a:extLst>
              <a:ext uri="{FF2B5EF4-FFF2-40B4-BE49-F238E27FC236}">
                <a16:creationId xmlns:a16="http://schemas.microsoft.com/office/drawing/2014/main" id="{7886BC8F-80A5-8A7D-A80F-BFBCBEE939D7}"/>
              </a:ext>
            </a:extLst>
          </p:cNvPr>
          <p:cNvSpPr>
            <a:spLocks noChangeArrowheads="1"/>
          </p:cNvSpPr>
          <p:nvPr/>
        </p:nvSpPr>
        <p:spPr bwMode="auto">
          <a:xfrm>
            <a:off x="276225" y="219075"/>
            <a:ext cx="11582400" cy="6124754"/>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defRPr/>
            </a:pPr>
            <a:r>
              <a:rPr lang="pt-BR" sz="9800" b="1" dirty="0">
                <a:solidFill>
                  <a:srgbClr val="0000FF"/>
                </a:solidFill>
                <a:effectLst>
                  <a:outerShdw blurRad="38100" dist="38100" dir="2700000" algn="tl">
                    <a:srgbClr val="000000">
                      <a:alpha val="43137"/>
                    </a:srgbClr>
                  </a:outerShdw>
                </a:effectLst>
                <a:latin typeface="Arial" charset="0"/>
                <a:ea typeface="MS PGothic" panose="020B0600070205080204" pitchFamily="34" charset="-128"/>
              </a:rPr>
              <a:t>That’s the macro-micro cosmic trip. Next follows the animated cell trip:</a:t>
            </a:r>
          </a:p>
        </p:txBody>
      </p:sp>
    </p:spTree>
  </p:cSld>
  <p:clrMapOvr>
    <a:masterClrMapping/>
  </p:clrMapOvr>
  <p:transition spd="med">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8834" name="Picture 2" descr="10 meter (10^^1 m)_2">
            <a:extLst>
              <a:ext uri="{FF2B5EF4-FFF2-40B4-BE49-F238E27FC236}">
                <a16:creationId xmlns:a16="http://schemas.microsoft.com/office/drawing/2014/main" id="{EC9A8115-CCAD-3185-E7E7-D289645D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1" y="28576"/>
            <a:ext cx="9620248"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a:extLst>
              <a:ext uri="{FF2B5EF4-FFF2-40B4-BE49-F238E27FC236}">
                <a16:creationId xmlns:a16="http://schemas.microsoft.com/office/drawing/2014/main" id="{750E0F3F-EC25-6169-4B0D-F420A6E01BCB}"/>
              </a:ext>
            </a:extLst>
          </p:cNvPr>
          <p:cNvSpPr txBox="1">
            <a:spLocks noChangeArrowheads="1"/>
          </p:cNvSpPr>
          <p:nvPr/>
        </p:nvSpPr>
        <p:spPr bwMode="auto">
          <a:xfrm>
            <a:off x="2" y="3141663"/>
            <a:ext cx="2724148" cy="1569660"/>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Starting our trip upwards ....  </a:t>
            </a:r>
            <a:b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b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We can see the foliage.</a:t>
            </a:r>
          </a:p>
        </p:txBody>
      </p:sp>
      <p:sp>
        <p:nvSpPr>
          <p:cNvPr id="24580" name="Text Box 4">
            <a:extLst>
              <a:ext uri="{FF2B5EF4-FFF2-40B4-BE49-F238E27FC236}">
                <a16:creationId xmlns:a16="http://schemas.microsoft.com/office/drawing/2014/main" id="{82B721AA-3401-89D6-8718-CF139DAE4B52}"/>
              </a:ext>
            </a:extLst>
          </p:cNvPr>
          <p:cNvSpPr txBox="1">
            <a:spLocks noChangeArrowheads="1"/>
          </p:cNvSpPr>
          <p:nvPr/>
        </p:nvSpPr>
        <p:spPr bwMode="auto">
          <a:xfrm>
            <a:off x="0" y="82551"/>
            <a:ext cx="2571750" cy="2043113"/>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a:t>
            </a:r>
            <a:r>
              <a:rPr lang="pt-BR" sz="60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 </a:t>
            </a:r>
          </a:p>
          <a:p>
            <a:pPr algn="ctr" eaLnBrk="0" fontAlgn="base" hangingPunct="0">
              <a:spcBef>
                <a:spcPct val="0"/>
              </a:spcBef>
              <a:spcAft>
                <a:spcPct val="0"/>
              </a:spcAft>
              <a:defRPr/>
            </a:pPr>
            <a:r>
              <a:rPr lang="pt-BR" sz="40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 meters</a:t>
            </a:r>
          </a:p>
        </p:txBody>
      </p:sp>
    </p:spTree>
  </p:cSld>
  <p:clrMapOvr>
    <a:masterClrMapping/>
  </p:clrMapOvr>
  <p:transition spd="med" advTm="10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p:cTn id="7" dur="1000" fill="hold"/>
                                        <p:tgtEl>
                                          <p:spTgt spid="24580"/>
                                        </p:tgtEl>
                                        <p:attrNameLst>
                                          <p:attrName>ppt_w</p:attrName>
                                        </p:attrNameLst>
                                      </p:cBhvr>
                                      <p:tavLst>
                                        <p:tav tm="0">
                                          <p:val>
                                            <p:fltVal val="0"/>
                                          </p:val>
                                        </p:tav>
                                        <p:tav tm="100000">
                                          <p:val>
                                            <p:strVal val="#ppt_w"/>
                                          </p:val>
                                        </p:tav>
                                      </p:tavLst>
                                    </p:anim>
                                    <p:anim calcmode="lin" valueType="num">
                                      <p:cBhvr>
                                        <p:cTn id="8" dur="1000" fill="hold"/>
                                        <p:tgtEl>
                                          <p:spTgt spid="24580"/>
                                        </p:tgtEl>
                                        <p:attrNameLst>
                                          <p:attrName>ppt_h</p:attrName>
                                        </p:attrNameLst>
                                      </p:cBhvr>
                                      <p:tavLst>
                                        <p:tav tm="0">
                                          <p:val>
                                            <p:fltVal val="0"/>
                                          </p:val>
                                        </p:tav>
                                        <p:tav tm="100000">
                                          <p:val>
                                            <p:strVal val="#ppt_h"/>
                                          </p:val>
                                        </p:tav>
                                      </p:tavLst>
                                    </p:anim>
                                    <p:anim calcmode="lin" valueType="num">
                                      <p:cBhvr>
                                        <p:cTn id="9" dur="1000" fill="hold"/>
                                        <p:tgtEl>
                                          <p:spTgt spid="2458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58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24579"/>
                                        </p:tgtEl>
                                        <p:attrNameLst>
                                          <p:attrName>style.visibility</p:attrName>
                                        </p:attrNameLst>
                                      </p:cBhvr>
                                      <p:to>
                                        <p:strVal val="visible"/>
                                      </p:to>
                                    </p:set>
                                    <p:animEffect transition="in" filter="checkerboard(across)">
                                      <p:cBhvr>
                                        <p:cTn id="14"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utoUpdateAnimBg="0"/>
      <p:bldP spid="24580"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2" name="Online Media 1" title="Inner Life Of A Cell - Full Version.mkv">
            <a:hlinkClick r:id="" action="ppaction://media"/>
            <a:extLst>
              <a:ext uri="{FF2B5EF4-FFF2-40B4-BE49-F238E27FC236}">
                <a16:creationId xmlns:a16="http://schemas.microsoft.com/office/drawing/2014/main" id="{B0F73267-6278-3F62-D54D-8AE987D44FAC}"/>
              </a:ext>
            </a:extLst>
          </p:cNvPr>
          <p:cNvPicPr>
            <a:picLocks noRot="1" noChangeAspect="1"/>
          </p:cNvPicPr>
          <p:nvPr>
            <a:videoFile r:link="rId1"/>
          </p:nvPr>
        </p:nvPicPr>
        <p:blipFill>
          <a:blip r:embed="rId6"/>
          <a:stretch>
            <a:fillRect/>
          </a:stretch>
        </p:blipFill>
        <p:spPr>
          <a:xfrm>
            <a:off x="923925" y="742950"/>
            <a:ext cx="10344150" cy="5410200"/>
          </a:xfrm>
          <a:prstGeom prst="rect">
            <a:avLst/>
          </a:prstGeom>
        </p:spPr>
      </p:pic>
    </p:spTree>
    <p:extLst>
      <p:ext uri="{BB962C8B-B14F-4D97-AF65-F5344CB8AC3E}">
        <p14:creationId xmlns:p14="http://schemas.microsoft.com/office/powerpoint/2010/main" val="235286608"/>
      </p:ext>
    </p:extLst>
  </p:cSld>
  <p:clrMapOvr>
    <a:masterClrMapping/>
  </p:clrMapOvr>
  <p:transition spd="slow">
    <p:comb/>
    <p:sndAc>
      <p:stSnd>
        <p:snd r:embed="rId4" name="projcto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6852610" name="Rectangle 2">
            <a:extLst>
              <a:ext uri="{FF2B5EF4-FFF2-40B4-BE49-F238E27FC236}">
                <a16:creationId xmlns:a16="http://schemas.microsoft.com/office/drawing/2014/main" id="{AEB0391A-8DA8-488A-389A-604D03108320}"/>
              </a:ext>
            </a:extLst>
          </p:cNvPr>
          <p:cNvSpPr>
            <a:spLocks noGrp="1" noChangeArrowheads="1"/>
          </p:cNvSpPr>
          <p:nvPr>
            <p:ph type="title"/>
          </p:nvPr>
        </p:nvSpPr>
        <p:spPr>
          <a:xfrm>
            <a:off x="2209800" y="304800"/>
            <a:ext cx="7620000" cy="914400"/>
          </a:xfrm>
          <a:solidFill>
            <a:srgbClr val="FF6600"/>
          </a:solidFill>
        </p:spPr>
        <p:txBody>
          <a:bodyPr/>
          <a:lstStyle/>
          <a:p>
            <a:pPr eaLnBrk="1" hangingPunct="1">
              <a:defRPr/>
            </a:pPr>
            <a:r>
              <a:rPr lang="en-US" sz="8000">
                <a:effectLst>
                  <a:outerShdw blurRad="38100" dist="38100" dir="2700000" algn="tl">
                    <a:srgbClr val="000000"/>
                  </a:outerShdw>
                </a:effectLst>
                <a:ea typeface="+mj-ea"/>
              </a:rPr>
              <a:t>WHAT IS LIFE?</a:t>
            </a:r>
          </a:p>
        </p:txBody>
      </p:sp>
      <p:sp>
        <p:nvSpPr>
          <p:cNvPr id="6852611" name="Rectangle 3" descr="Purple mesh">
            <a:extLst>
              <a:ext uri="{FF2B5EF4-FFF2-40B4-BE49-F238E27FC236}">
                <a16:creationId xmlns:a16="http://schemas.microsoft.com/office/drawing/2014/main" id="{842089F5-0376-29C5-17C4-7039C0714630}"/>
              </a:ext>
            </a:extLst>
          </p:cNvPr>
          <p:cNvSpPr>
            <a:spLocks noGrp="1" noChangeArrowheads="1"/>
          </p:cNvSpPr>
          <p:nvPr>
            <p:ph type="body" idx="1"/>
          </p:nvPr>
        </p:nvSpPr>
        <p:spPr>
          <a:xfrm>
            <a:off x="2514600" y="1828800"/>
            <a:ext cx="7086600" cy="4419600"/>
          </a:xfrm>
          <a:blipFill dpi="0" rotWithShape="0">
            <a:blip r:embed="rId6" cstate="print"/>
            <a:srcRect/>
            <a:tile tx="0" ty="0" sx="100000" sy="100000" flip="none" algn="tl"/>
          </a:blipFill>
        </p:spPr>
        <p:txBody>
          <a:bodyPr/>
          <a:lstStyle/>
          <a:p>
            <a:pPr eaLnBrk="1" hangingPunct="1">
              <a:lnSpc>
                <a:spcPct val="90000"/>
              </a:lnSpc>
              <a:defRPr/>
            </a:pPr>
            <a:r>
              <a:rPr lang="en-US" sz="5400" b="1">
                <a:solidFill>
                  <a:srgbClr val="FF6600"/>
                </a:solidFill>
                <a:effectLst>
                  <a:outerShdw blurRad="38100" dist="38100" dir="2700000" algn="tl">
                    <a:srgbClr val="000000"/>
                  </a:outerShdw>
                </a:effectLst>
                <a:ea typeface="+mn-ea"/>
              </a:rPr>
              <a:t>Alexandir Oparin:</a:t>
            </a:r>
            <a:r>
              <a:rPr lang="en-US" sz="5400">
                <a:effectLst>
                  <a:outerShdw blurRad="38100" dist="38100" dir="2700000" algn="tl">
                    <a:srgbClr val="000000"/>
                  </a:outerShdw>
                </a:effectLst>
                <a:ea typeface="+mn-ea"/>
              </a:rPr>
              <a:t> </a:t>
            </a:r>
            <a:r>
              <a:rPr lang="en-US" sz="3600">
                <a:effectLst>
                  <a:outerShdw blurRad="38100" dist="38100" dir="2700000" algn="tl">
                    <a:srgbClr val="000000"/>
                  </a:outerShdw>
                </a:effectLst>
                <a:ea typeface="+mn-ea"/>
              </a:rPr>
              <a:t>                    </a:t>
            </a:r>
            <a:r>
              <a:rPr lang="en-US">
                <a:effectLst>
                  <a:outerShdw blurRad="38100" dist="38100" dir="2700000" algn="tl">
                    <a:srgbClr val="000000"/>
                  </a:outerShdw>
                </a:effectLst>
                <a:ea typeface="+mn-ea"/>
              </a:rPr>
              <a:t>“Life may be recognized in bodies  which have particular characteristics   not seen in the world of the dead.   First, there is definite structure or organization – there is the ability         of the organisms to metabolize, to reproduce others like themselves &amp;   also their response to stimulation.”</a:t>
            </a:r>
            <a:r>
              <a:rPr lang="en-US" sz="2800">
                <a:ea typeface="+mn-ea"/>
              </a:rPr>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6852610">
                                            <p:txEl>
                                              <p:pRg st="0" end="0"/>
                                            </p:txEl>
                                          </p:spTgt>
                                        </p:tgtEl>
                                        <p:attrNameLst>
                                          <p:attrName>style.visibility</p:attrName>
                                        </p:attrNameLst>
                                      </p:cBhvr>
                                      <p:to>
                                        <p:strVal val="visible"/>
                                      </p:to>
                                    </p:set>
                                    <p:anim calcmode="lin" valueType="num">
                                      <p:cBhvr additive="base">
                                        <p:cTn id="7" dur="300" fill="hold"/>
                                        <p:tgtEl>
                                          <p:spTgt spid="685261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526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iterate type="lt">
                                    <p:tmPct val="100000"/>
                                  </p:iterate>
                                  <p:childTnLst>
                                    <p:set>
                                      <p:cBhvr>
                                        <p:cTn id="12" dur="1" fill="hold">
                                          <p:stCondLst>
                                            <p:cond delay="0"/>
                                          </p:stCondLst>
                                        </p:cTn>
                                        <p:tgtEl>
                                          <p:spTgt spid="6852611">
                                            <p:txEl>
                                              <p:pRg st="0" end="0"/>
                                            </p:txEl>
                                          </p:spTgt>
                                        </p:tgtEl>
                                        <p:attrNameLst>
                                          <p:attrName>style.visibility</p:attrName>
                                        </p:attrNameLst>
                                      </p:cBhvr>
                                      <p:to>
                                        <p:strVal val="visible"/>
                                      </p:to>
                                    </p:set>
                                    <p:anim calcmode="lin" valueType="num">
                                      <p:cBhvr additive="base">
                                        <p:cTn id="13" dur="75" fill="hold"/>
                                        <p:tgtEl>
                                          <p:spTgt spid="6852611">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6852611">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2610" grpId="0" build="p" autoUpdateAnimBg="0"/>
      <p:bldP spid="6852611"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6856706" name="Rectangle 1026">
            <a:extLst>
              <a:ext uri="{FF2B5EF4-FFF2-40B4-BE49-F238E27FC236}">
                <a16:creationId xmlns:a16="http://schemas.microsoft.com/office/drawing/2014/main" id="{2A578D4B-8C23-65A0-4BFA-B6C07310003B}"/>
              </a:ext>
            </a:extLst>
          </p:cNvPr>
          <p:cNvSpPr>
            <a:spLocks noGrp="1" noChangeArrowheads="1"/>
          </p:cNvSpPr>
          <p:nvPr>
            <p:ph type="title"/>
          </p:nvPr>
        </p:nvSpPr>
        <p:spPr>
          <a:xfrm>
            <a:off x="2209800" y="304800"/>
            <a:ext cx="7620000" cy="914400"/>
          </a:xfrm>
          <a:solidFill>
            <a:srgbClr val="FF6600"/>
          </a:solidFill>
        </p:spPr>
        <p:txBody>
          <a:bodyPr/>
          <a:lstStyle/>
          <a:p>
            <a:pPr eaLnBrk="1" hangingPunct="1">
              <a:defRPr/>
            </a:pPr>
            <a:r>
              <a:rPr lang="en-US" sz="8000">
                <a:effectLst>
                  <a:outerShdw blurRad="38100" dist="38100" dir="2700000" algn="tl">
                    <a:srgbClr val="000000"/>
                  </a:outerShdw>
                </a:effectLst>
                <a:ea typeface="+mj-ea"/>
              </a:rPr>
              <a:t>WHAT IS LIFE?</a:t>
            </a:r>
          </a:p>
        </p:txBody>
      </p:sp>
      <p:sp>
        <p:nvSpPr>
          <p:cNvPr id="6856707" name="Rectangle 1027" descr="Purple mesh">
            <a:extLst>
              <a:ext uri="{FF2B5EF4-FFF2-40B4-BE49-F238E27FC236}">
                <a16:creationId xmlns:a16="http://schemas.microsoft.com/office/drawing/2014/main" id="{04F6DDB8-EA7C-13A8-8A05-564D41DDB366}"/>
              </a:ext>
            </a:extLst>
          </p:cNvPr>
          <p:cNvSpPr>
            <a:spLocks noGrp="1" noChangeArrowheads="1"/>
          </p:cNvSpPr>
          <p:nvPr>
            <p:ph type="body" idx="1"/>
          </p:nvPr>
        </p:nvSpPr>
        <p:spPr>
          <a:xfrm>
            <a:off x="2133600" y="1905000"/>
            <a:ext cx="7848600" cy="4191000"/>
          </a:xfrm>
          <a:blipFill dpi="0" rotWithShape="0">
            <a:blip r:embed="rId6" cstate="print"/>
            <a:srcRect/>
            <a:tile tx="0" ty="0" sx="100000" sy="100000" flip="none" algn="tl"/>
          </a:blipFill>
        </p:spPr>
        <p:txBody>
          <a:bodyPr/>
          <a:lstStyle/>
          <a:p>
            <a:pPr eaLnBrk="1" hangingPunct="1">
              <a:defRPr/>
            </a:pPr>
            <a:r>
              <a:rPr lang="en-US" sz="5400" b="1">
                <a:solidFill>
                  <a:srgbClr val="FF6600"/>
                </a:solidFill>
                <a:effectLst>
                  <a:outerShdw blurRad="38100" dist="38100" dir="2700000" algn="tl">
                    <a:srgbClr val="000000"/>
                  </a:outerShdw>
                </a:effectLst>
                <a:ea typeface="+mn-ea"/>
              </a:rPr>
              <a:t>John Maynard Smith</a:t>
            </a:r>
          </a:p>
          <a:p>
            <a:pPr eaLnBrk="1" hangingPunct="1">
              <a:buFont typeface="Wingdings" panose="05000000000000000000" pitchFamily="2" charset="2"/>
              <a:buNone/>
              <a:defRPr/>
            </a:pPr>
            <a:r>
              <a:rPr lang="en-US" sz="5400">
                <a:effectLst>
                  <a:outerShdw blurRad="38100" dist="38100" dir="2700000" algn="tl">
                    <a:srgbClr val="000000"/>
                  </a:outerShdw>
                </a:effectLst>
                <a:ea typeface="+mn-ea"/>
              </a:rPr>
              <a:t>  </a:t>
            </a:r>
            <a:r>
              <a:rPr lang="en-US" sz="4800">
                <a:effectLst>
                  <a:outerShdw blurRad="38100" dist="38100" dir="2700000" algn="tl">
                    <a:srgbClr val="000000"/>
                  </a:outerShdw>
                </a:effectLst>
                <a:ea typeface="+mn-ea"/>
              </a:rPr>
              <a:t>“Life is any population of entities with the properties of multiplication, heredity,  and variation.”</a:t>
            </a:r>
            <a:endParaRPr lang="en-US" sz="4800">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6856706">
                                            <p:txEl>
                                              <p:pRg st="0" end="0"/>
                                            </p:txEl>
                                          </p:spTgt>
                                        </p:tgtEl>
                                        <p:attrNameLst>
                                          <p:attrName>style.visibility</p:attrName>
                                        </p:attrNameLst>
                                      </p:cBhvr>
                                      <p:to>
                                        <p:strVal val="visible"/>
                                      </p:to>
                                    </p:set>
                                    <p:anim calcmode="lin" valueType="num">
                                      <p:cBhvr additive="base">
                                        <p:cTn id="7" dur="300" fill="hold"/>
                                        <p:tgtEl>
                                          <p:spTgt spid="685670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5670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iterate type="lt">
                                    <p:tmPct val="100000"/>
                                  </p:iterate>
                                  <p:childTnLst>
                                    <p:set>
                                      <p:cBhvr>
                                        <p:cTn id="12" dur="1" fill="hold">
                                          <p:stCondLst>
                                            <p:cond delay="0"/>
                                          </p:stCondLst>
                                        </p:cTn>
                                        <p:tgtEl>
                                          <p:spTgt spid="6856707">
                                            <p:txEl>
                                              <p:pRg st="0" end="0"/>
                                            </p:txEl>
                                          </p:spTgt>
                                        </p:tgtEl>
                                        <p:attrNameLst>
                                          <p:attrName>style.visibility</p:attrName>
                                        </p:attrNameLst>
                                      </p:cBhvr>
                                      <p:to>
                                        <p:strVal val="visible"/>
                                      </p:to>
                                    </p:set>
                                    <p:anim calcmode="lin" valueType="num">
                                      <p:cBhvr additive="base">
                                        <p:cTn id="13" dur="75" fill="hold"/>
                                        <p:tgtEl>
                                          <p:spTgt spid="6856707">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6856707">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nodeType="clickEffect">
                                  <p:stCondLst>
                                    <p:cond delay="0"/>
                                  </p:stCondLst>
                                  <p:iterate type="lt">
                                    <p:tmPct val="100000"/>
                                  </p:iterate>
                                  <p:childTnLst>
                                    <p:set>
                                      <p:cBhvr>
                                        <p:cTn id="18" dur="1" fill="hold">
                                          <p:stCondLst>
                                            <p:cond delay="0"/>
                                          </p:stCondLst>
                                        </p:cTn>
                                        <p:tgtEl>
                                          <p:spTgt spid="6856707">
                                            <p:txEl>
                                              <p:pRg st="1" end="1"/>
                                            </p:txEl>
                                          </p:spTgt>
                                        </p:tgtEl>
                                        <p:attrNameLst>
                                          <p:attrName>style.visibility</p:attrName>
                                        </p:attrNameLst>
                                      </p:cBhvr>
                                      <p:to>
                                        <p:strVal val="visible"/>
                                      </p:to>
                                    </p:set>
                                    <p:anim calcmode="lin" valueType="num">
                                      <p:cBhvr additive="base">
                                        <p:cTn id="19" dur="75" fill="hold"/>
                                        <p:tgtEl>
                                          <p:spTgt spid="6856707">
                                            <p:txEl>
                                              <p:pRg st="1" end="1"/>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6856707">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6706" grpId="0" build="p" autoUpdateAnimBg="0"/>
      <p:bldP spid="6856707"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6853634" name="Rectangle 2">
            <a:extLst>
              <a:ext uri="{FF2B5EF4-FFF2-40B4-BE49-F238E27FC236}">
                <a16:creationId xmlns:a16="http://schemas.microsoft.com/office/drawing/2014/main" id="{DABC1FA1-C383-67D8-431C-FAD2A5B2644C}"/>
              </a:ext>
            </a:extLst>
          </p:cNvPr>
          <p:cNvSpPr>
            <a:spLocks noGrp="1" noChangeArrowheads="1"/>
          </p:cNvSpPr>
          <p:nvPr>
            <p:ph type="title"/>
          </p:nvPr>
        </p:nvSpPr>
        <p:spPr>
          <a:xfrm>
            <a:off x="2209800" y="304800"/>
            <a:ext cx="7620000" cy="914400"/>
          </a:xfrm>
          <a:solidFill>
            <a:srgbClr val="FF6600"/>
          </a:solidFill>
        </p:spPr>
        <p:txBody>
          <a:bodyPr/>
          <a:lstStyle/>
          <a:p>
            <a:pPr eaLnBrk="1" hangingPunct="1">
              <a:defRPr/>
            </a:pPr>
            <a:r>
              <a:rPr lang="en-US" sz="8000">
                <a:effectLst>
                  <a:outerShdw blurRad="38100" dist="38100" dir="2700000" algn="tl">
                    <a:srgbClr val="000000"/>
                  </a:outerShdw>
                </a:effectLst>
                <a:ea typeface="+mj-ea"/>
              </a:rPr>
              <a:t>WHAT IS LIFE?</a:t>
            </a:r>
          </a:p>
        </p:txBody>
      </p:sp>
      <p:sp>
        <p:nvSpPr>
          <p:cNvPr id="6853635" name="Rectangle 3" descr="Purple mesh">
            <a:extLst>
              <a:ext uri="{FF2B5EF4-FFF2-40B4-BE49-F238E27FC236}">
                <a16:creationId xmlns:a16="http://schemas.microsoft.com/office/drawing/2014/main" id="{118A76A4-A511-C678-63E9-E0BB80FB0DAA}"/>
              </a:ext>
            </a:extLst>
          </p:cNvPr>
          <p:cNvSpPr>
            <a:spLocks noGrp="1" noChangeArrowheads="1"/>
          </p:cNvSpPr>
          <p:nvPr>
            <p:ph type="body" idx="1"/>
          </p:nvPr>
        </p:nvSpPr>
        <p:spPr>
          <a:xfrm>
            <a:off x="2514600" y="1905000"/>
            <a:ext cx="7086600" cy="4191000"/>
          </a:xfrm>
          <a:blipFill dpi="0" rotWithShape="0">
            <a:blip r:embed="rId6" cstate="print"/>
            <a:srcRect/>
            <a:tile tx="0" ty="0" sx="100000" sy="100000" flip="none" algn="tl"/>
          </a:blipFill>
        </p:spPr>
        <p:txBody>
          <a:bodyPr/>
          <a:lstStyle/>
          <a:p>
            <a:pPr eaLnBrk="1" hangingPunct="1">
              <a:defRPr/>
            </a:pPr>
            <a:r>
              <a:rPr lang="en-US" sz="6000" b="1">
                <a:solidFill>
                  <a:srgbClr val="FF6600"/>
                </a:solidFill>
                <a:effectLst>
                  <a:outerShdw blurRad="38100" dist="38100" dir="2700000" algn="tl">
                    <a:srgbClr val="000000"/>
                  </a:outerShdw>
                </a:effectLst>
                <a:ea typeface="+mn-ea"/>
              </a:rPr>
              <a:t>John D. Bernal:</a:t>
            </a:r>
            <a:endParaRPr lang="en-US" sz="2400" b="1">
              <a:solidFill>
                <a:srgbClr val="FF6600"/>
              </a:solidFill>
              <a:effectLst>
                <a:outerShdw blurRad="38100" dist="38100" dir="2700000" algn="tl">
                  <a:srgbClr val="000000"/>
                </a:outerShdw>
              </a:effectLst>
              <a:ea typeface="+mn-ea"/>
            </a:endParaRPr>
          </a:p>
          <a:p>
            <a:pPr eaLnBrk="1" hangingPunct="1">
              <a:buFont typeface="Wingdings" panose="05000000000000000000" pitchFamily="2" charset="2"/>
              <a:buNone/>
              <a:defRPr/>
            </a:pPr>
            <a:r>
              <a:rPr lang="en-US" sz="3600">
                <a:effectLst>
                  <a:outerShdw blurRad="38100" dist="38100" dir="2700000" algn="tl">
                    <a:srgbClr val="000000"/>
                  </a:outerShdw>
                </a:effectLst>
                <a:ea typeface="+mn-ea"/>
              </a:rPr>
              <a:t>  “Life is a partial,  continuous,  progressive,  multiform,  and conditionally interactive,  self-realization of the potentialities of atomic electron states.”</a:t>
            </a:r>
            <a:endParaRPr lang="en-US">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6853634">
                                            <p:txEl>
                                              <p:pRg st="0" end="0"/>
                                            </p:txEl>
                                          </p:spTgt>
                                        </p:tgtEl>
                                        <p:attrNameLst>
                                          <p:attrName>style.visibility</p:attrName>
                                        </p:attrNameLst>
                                      </p:cBhvr>
                                      <p:to>
                                        <p:strVal val="visible"/>
                                      </p:to>
                                    </p:set>
                                    <p:anim calcmode="lin" valueType="num">
                                      <p:cBhvr additive="base">
                                        <p:cTn id="7" dur="300" fill="hold"/>
                                        <p:tgtEl>
                                          <p:spTgt spid="685363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5363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iterate type="lt">
                                    <p:tmPct val="100000"/>
                                  </p:iterate>
                                  <p:childTnLst>
                                    <p:set>
                                      <p:cBhvr>
                                        <p:cTn id="12" dur="1" fill="hold">
                                          <p:stCondLst>
                                            <p:cond delay="0"/>
                                          </p:stCondLst>
                                        </p:cTn>
                                        <p:tgtEl>
                                          <p:spTgt spid="6853635">
                                            <p:txEl>
                                              <p:pRg st="0" end="0"/>
                                            </p:txEl>
                                          </p:spTgt>
                                        </p:tgtEl>
                                        <p:attrNameLst>
                                          <p:attrName>style.visibility</p:attrName>
                                        </p:attrNameLst>
                                      </p:cBhvr>
                                      <p:to>
                                        <p:strVal val="visible"/>
                                      </p:to>
                                    </p:set>
                                    <p:anim calcmode="lin" valueType="num">
                                      <p:cBhvr additive="base">
                                        <p:cTn id="13" dur="75" fill="hold"/>
                                        <p:tgtEl>
                                          <p:spTgt spid="6853635">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685363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nodeType="clickEffect">
                                  <p:stCondLst>
                                    <p:cond delay="0"/>
                                  </p:stCondLst>
                                  <p:iterate type="lt">
                                    <p:tmPct val="100000"/>
                                  </p:iterate>
                                  <p:childTnLst>
                                    <p:set>
                                      <p:cBhvr>
                                        <p:cTn id="18" dur="1" fill="hold">
                                          <p:stCondLst>
                                            <p:cond delay="0"/>
                                          </p:stCondLst>
                                        </p:cTn>
                                        <p:tgtEl>
                                          <p:spTgt spid="6853635">
                                            <p:txEl>
                                              <p:pRg st="1" end="1"/>
                                            </p:txEl>
                                          </p:spTgt>
                                        </p:tgtEl>
                                        <p:attrNameLst>
                                          <p:attrName>style.visibility</p:attrName>
                                        </p:attrNameLst>
                                      </p:cBhvr>
                                      <p:to>
                                        <p:strVal val="visible"/>
                                      </p:to>
                                    </p:set>
                                    <p:anim calcmode="lin" valueType="num">
                                      <p:cBhvr additive="base">
                                        <p:cTn id="19" dur="75" fill="hold"/>
                                        <p:tgtEl>
                                          <p:spTgt spid="6853635">
                                            <p:txEl>
                                              <p:pRg st="1" end="1"/>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6853635">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3634" grpId="0" build="p" autoUpdateAnimBg="0"/>
      <p:bldP spid="6853635"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6854658" name="Rectangle 2">
            <a:extLst>
              <a:ext uri="{FF2B5EF4-FFF2-40B4-BE49-F238E27FC236}">
                <a16:creationId xmlns:a16="http://schemas.microsoft.com/office/drawing/2014/main" id="{7BAB6EAB-4991-6193-1716-DB7B4EA0EFC1}"/>
              </a:ext>
            </a:extLst>
          </p:cNvPr>
          <p:cNvSpPr>
            <a:spLocks noGrp="1" noChangeArrowheads="1"/>
          </p:cNvSpPr>
          <p:nvPr>
            <p:ph type="title"/>
          </p:nvPr>
        </p:nvSpPr>
        <p:spPr>
          <a:xfrm>
            <a:off x="2209800" y="304800"/>
            <a:ext cx="7620000" cy="914400"/>
          </a:xfrm>
          <a:solidFill>
            <a:srgbClr val="FF6600"/>
          </a:solidFill>
        </p:spPr>
        <p:txBody>
          <a:bodyPr/>
          <a:lstStyle/>
          <a:p>
            <a:pPr eaLnBrk="1" hangingPunct="1">
              <a:defRPr/>
            </a:pPr>
            <a:r>
              <a:rPr lang="en-US" sz="8000">
                <a:effectLst>
                  <a:outerShdw blurRad="38100" dist="38100" dir="2700000" algn="tl">
                    <a:srgbClr val="000000"/>
                  </a:outerShdw>
                </a:effectLst>
                <a:ea typeface="+mj-ea"/>
              </a:rPr>
              <a:t>WHAT IS LIFE?</a:t>
            </a:r>
          </a:p>
        </p:txBody>
      </p:sp>
      <p:sp>
        <p:nvSpPr>
          <p:cNvPr id="6854659" name="Rectangle 3" descr="Purple mesh">
            <a:extLst>
              <a:ext uri="{FF2B5EF4-FFF2-40B4-BE49-F238E27FC236}">
                <a16:creationId xmlns:a16="http://schemas.microsoft.com/office/drawing/2014/main" id="{0658D4EB-2730-668D-A07E-E57BD5C0DFA4}"/>
              </a:ext>
            </a:extLst>
          </p:cNvPr>
          <p:cNvSpPr>
            <a:spLocks noGrp="1" noChangeArrowheads="1"/>
          </p:cNvSpPr>
          <p:nvPr>
            <p:ph type="body" idx="1"/>
          </p:nvPr>
        </p:nvSpPr>
        <p:spPr>
          <a:xfrm>
            <a:off x="2590800" y="1905000"/>
            <a:ext cx="6934200" cy="4191000"/>
          </a:xfrm>
          <a:blipFill dpi="0" rotWithShape="0">
            <a:blip r:embed="rId6" cstate="print"/>
            <a:srcRect/>
            <a:tile tx="0" ty="0" sx="100000" sy="100000" flip="none" algn="tl"/>
          </a:blipFill>
        </p:spPr>
        <p:txBody>
          <a:bodyPr/>
          <a:lstStyle/>
          <a:p>
            <a:pPr eaLnBrk="1" hangingPunct="1">
              <a:defRPr/>
            </a:pPr>
            <a:r>
              <a:rPr lang="en-US" sz="5400" b="1">
                <a:solidFill>
                  <a:srgbClr val="FF6600"/>
                </a:solidFill>
                <a:effectLst>
                  <a:outerShdw blurRad="38100" dist="38100" dir="2700000" algn="tl">
                    <a:srgbClr val="000000"/>
                  </a:outerShdw>
                </a:effectLst>
                <a:ea typeface="+mn-ea"/>
              </a:rPr>
              <a:t>Stuart Kauffman:</a:t>
            </a:r>
          </a:p>
          <a:p>
            <a:pPr eaLnBrk="1" hangingPunct="1">
              <a:buFont typeface="Wingdings" panose="05000000000000000000" pitchFamily="2" charset="2"/>
              <a:buNone/>
              <a:defRPr/>
            </a:pPr>
            <a:r>
              <a:rPr lang="en-US" sz="4800" b="1">
                <a:effectLst>
                  <a:outerShdw blurRad="38100" dist="38100" dir="2700000" algn="tl">
                    <a:srgbClr val="000000"/>
                  </a:outerShdw>
                </a:effectLst>
                <a:ea typeface="+mn-ea"/>
              </a:rPr>
              <a:t>  “Life is an expected,  collectively self-org-              -anized property of catalytic polymers.”</a:t>
            </a:r>
            <a:endParaRPr lang="en-US" sz="4800" b="1">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6854658">
                                            <p:txEl>
                                              <p:pRg st="0" end="0"/>
                                            </p:txEl>
                                          </p:spTgt>
                                        </p:tgtEl>
                                        <p:attrNameLst>
                                          <p:attrName>style.visibility</p:attrName>
                                        </p:attrNameLst>
                                      </p:cBhvr>
                                      <p:to>
                                        <p:strVal val="visible"/>
                                      </p:to>
                                    </p:set>
                                    <p:anim calcmode="lin" valueType="num">
                                      <p:cBhvr additive="base">
                                        <p:cTn id="7" dur="300" fill="hold"/>
                                        <p:tgtEl>
                                          <p:spTgt spid="685465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5465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iterate type="lt">
                                    <p:tmPct val="100000"/>
                                  </p:iterate>
                                  <p:childTnLst>
                                    <p:set>
                                      <p:cBhvr>
                                        <p:cTn id="12" dur="1" fill="hold">
                                          <p:stCondLst>
                                            <p:cond delay="0"/>
                                          </p:stCondLst>
                                        </p:cTn>
                                        <p:tgtEl>
                                          <p:spTgt spid="6854659">
                                            <p:txEl>
                                              <p:pRg st="0" end="0"/>
                                            </p:txEl>
                                          </p:spTgt>
                                        </p:tgtEl>
                                        <p:attrNameLst>
                                          <p:attrName>style.visibility</p:attrName>
                                        </p:attrNameLst>
                                      </p:cBhvr>
                                      <p:to>
                                        <p:strVal val="visible"/>
                                      </p:to>
                                    </p:set>
                                    <p:anim calcmode="lin" valueType="num">
                                      <p:cBhvr additive="base">
                                        <p:cTn id="13" dur="75" fill="hold"/>
                                        <p:tgtEl>
                                          <p:spTgt spid="6854659">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6854659">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nodeType="clickEffect">
                                  <p:stCondLst>
                                    <p:cond delay="0"/>
                                  </p:stCondLst>
                                  <p:iterate type="lt">
                                    <p:tmPct val="100000"/>
                                  </p:iterate>
                                  <p:childTnLst>
                                    <p:set>
                                      <p:cBhvr>
                                        <p:cTn id="18" dur="1" fill="hold">
                                          <p:stCondLst>
                                            <p:cond delay="0"/>
                                          </p:stCondLst>
                                        </p:cTn>
                                        <p:tgtEl>
                                          <p:spTgt spid="6854659">
                                            <p:txEl>
                                              <p:pRg st="1" end="1"/>
                                            </p:txEl>
                                          </p:spTgt>
                                        </p:tgtEl>
                                        <p:attrNameLst>
                                          <p:attrName>style.visibility</p:attrName>
                                        </p:attrNameLst>
                                      </p:cBhvr>
                                      <p:to>
                                        <p:strVal val="visible"/>
                                      </p:to>
                                    </p:set>
                                    <p:anim calcmode="lin" valueType="num">
                                      <p:cBhvr additive="base">
                                        <p:cTn id="19" dur="75" fill="hold"/>
                                        <p:tgtEl>
                                          <p:spTgt spid="6854659">
                                            <p:txEl>
                                              <p:pRg st="1" end="1"/>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6854659">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4658" grpId="0" build="p" autoUpdateAnimBg="0"/>
      <p:bldP spid="6854659"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6855682" name="Rectangle 1026">
            <a:extLst>
              <a:ext uri="{FF2B5EF4-FFF2-40B4-BE49-F238E27FC236}">
                <a16:creationId xmlns:a16="http://schemas.microsoft.com/office/drawing/2014/main" id="{86339039-496B-9928-6881-CFD4B63DDFDB}"/>
              </a:ext>
            </a:extLst>
          </p:cNvPr>
          <p:cNvSpPr>
            <a:spLocks noGrp="1" noChangeArrowheads="1"/>
          </p:cNvSpPr>
          <p:nvPr>
            <p:ph type="title"/>
          </p:nvPr>
        </p:nvSpPr>
        <p:spPr>
          <a:xfrm>
            <a:off x="2209800" y="304800"/>
            <a:ext cx="7620000" cy="914400"/>
          </a:xfrm>
          <a:solidFill>
            <a:srgbClr val="FF6600"/>
          </a:solidFill>
        </p:spPr>
        <p:txBody>
          <a:bodyPr/>
          <a:lstStyle/>
          <a:p>
            <a:pPr eaLnBrk="1" hangingPunct="1">
              <a:defRPr/>
            </a:pPr>
            <a:r>
              <a:rPr lang="en-US" sz="8000">
                <a:effectLst>
                  <a:outerShdw blurRad="38100" dist="38100" dir="2700000" algn="tl">
                    <a:srgbClr val="000000"/>
                  </a:outerShdw>
                </a:effectLst>
                <a:ea typeface="+mj-ea"/>
              </a:rPr>
              <a:t>WHAT IS LIFE?</a:t>
            </a:r>
          </a:p>
        </p:txBody>
      </p:sp>
      <p:sp>
        <p:nvSpPr>
          <p:cNvPr id="6855683" name="Rectangle 1027" descr="Purple mesh">
            <a:extLst>
              <a:ext uri="{FF2B5EF4-FFF2-40B4-BE49-F238E27FC236}">
                <a16:creationId xmlns:a16="http://schemas.microsoft.com/office/drawing/2014/main" id="{A85AA9ED-BBA3-20F9-E362-4FC15298CAB9}"/>
              </a:ext>
            </a:extLst>
          </p:cNvPr>
          <p:cNvSpPr>
            <a:spLocks noGrp="1" noChangeArrowheads="1"/>
          </p:cNvSpPr>
          <p:nvPr>
            <p:ph type="body" idx="1"/>
          </p:nvPr>
        </p:nvSpPr>
        <p:spPr>
          <a:xfrm>
            <a:off x="2362200" y="1752600"/>
            <a:ext cx="7391400" cy="4495800"/>
          </a:xfrm>
          <a:blipFill dpi="0" rotWithShape="0">
            <a:blip r:embed="rId6" cstate="print"/>
            <a:srcRect/>
            <a:tile tx="0" ty="0" sx="100000" sy="100000" flip="none" algn="tl"/>
          </a:blipFill>
        </p:spPr>
        <p:txBody>
          <a:bodyPr/>
          <a:lstStyle/>
          <a:p>
            <a:pPr eaLnBrk="1" hangingPunct="1">
              <a:defRPr/>
            </a:pPr>
            <a:r>
              <a:rPr lang="en-US" sz="7200" b="1">
                <a:solidFill>
                  <a:srgbClr val="FF6600"/>
                </a:solidFill>
                <a:effectLst>
                  <a:outerShdw blurRad="38100" dist="38100" dir="2700000" algn="tl">
                    <a:srgbClr val="000000"/>
                  </a:outerShdw>
                </a:effectLst>
                <a:ea typeface="+mn-ea"/>
              </a:rPr>
              <a:t>Gerald Joyce:</a:t>
            </a:r>
          </a:p>
          <a:p>
            <a:pPr eaLnBrk="1" hangingPunct="1">
              <a:buFont typeface="Wingdings" panose="05000000000000000000" pitchFamily="2" charset="2"/>
              <a:buNone/>
              <a:defRPr/>
            </a:pPr>
            <a:r>
              <a:rPr lang="en-US" sz="4800" b="1">
                <a:effectLst>
                  <a:outerShdw blurRad="38100" dist="38100" dir="2700000" algn="tl">
                    <a:srgbClr val="000000"/>
                  </a:outerShdw>
                </a:effectLst>
                <a:ea typeface="+mn-ea"/>
              </a:rPr>
              <a:t>  “Life is self-sustained chemical system able to undergo Darwinian evolution.”</a:t>
            </a:r>
            <a:endParaRPr lang="en-US" sz="4800" b="1">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6855682">
                                            <p:txEl>
                                              <p:pRg st="0" end="0"/>
                                            </p:txEl>
                                          </p:spTgt>
                                        </p:tgtEl>
                                        <p:attrNameLst>
                                          <p:attrName>style.visibility</p:attrName>
                                        </p:attrNameLst>
                                      </p:cBhvr>
                                      <p:to>
                                        <p:strVal val="visible"/>
                                      </p:to>
                                    </p:set>
                                    <p:anim calcmode="lin" valueType="num">
                                      <p:cBhvr additive="base">
                                        <p:cTn id="7" dur="300" fill="hold"/>
                                        <p:tgtEl>
                                          <p:spTgt spid="68556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556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iterate type="lt">
                                    <p:tmPct val="100000"/>
                                  </p:iterate>
                                  <p:childTnLst>
                                    <p:set>
                                      <p:cBhvr>
                                        <p:cTn id="12" dur="1" fill="hold">
                                          <p:stCondLst>
                                            <p:cond delay="0"/>
                                          </p:stCondLst>
                                        </p:cTn>
                                        <p:tgtEl>
                                          <p:spTgt spid="6855683">
                                            <p:txEl>
                                              <p:pRg st="0" end="0"/>
                                            </p:txEl>
                                          </p:spTgt>
                                        </p:tgtEl>
                                        <p:attrNameLst>
                                          <p:attrName>style.visibility</p:attrName>
                                        </p:attrNameLst>
                                      </p:cBhvr>
                                      <p:to>
                                        <p:strVal val="visible"/>
                                      </p:to>
                                    </p:set>
                                    <p:anim calcmode="lin" valueType="num">
                                      <p:cBhvr additive="base">
                                        <p:cTn id="13" dur="75" fill="hold"/>
                                        <p:tgtEl>
                                          <p:spTgt spid="6855683">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6855683">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nodeType="clickEffect">
                                  <p:stCondLst>
                                    <p:cond delay="0"/>
                                  </p:stCondLst>
                                  <p:iterate type="lt">
                                    <p:tmPct val="100000"/>
                                  </p:iterate>
                                  <p:childTnLst>
                                    <p:set>
                                      <p:cBhvr>
                                        <p:cTn id="18" dur="1" fill="hold">
                                          <p:stCondLst>
                                            <p:cond delay="0"/>
                                          </p:stCondLst>
                                        </p:cTn>
                                        <p:tgtEl>
                                          <p:spTgt spid="6855683">
                                            <p:txEl>
                                              <p:pRg st="1" end="1"/>
                                            </p:txEl>
                                          </p:spTgt>
                                        </p:tgtEl>
                                        <p:attrNameLst>
                                          <p:attrName>style.visibility</p:attrName>
                                        </p:attrNameLst>
                                      </p:cBhvr>
                                      <p:to>
                                        <p:strVal val="visible"/>
                                      </p:to>
                                    </p:set>
                                    <p:anim calcmode="lin" valueType="num">
                                      <p:cBhvr additive="base">
                                        <p:cTn id="19" dur="75" fill="hold"/>
                                        <p:tgtEl>
                                          <p:spTgt spid="6855683">
                                            <p:txEl>
                                              <p:pRg st="1" end="1"/>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6855683">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5682" grpId="0" build="p" autoUpdateAnimBg="0"/>
      <p:bldP spid="6855683"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4" name="Date Placeholder 2">
            <a:extLst>
              <a:ext uri="{FF2B5EF4-FFF2-40B4-BE49-F238E27FC236}">
                <a16:creationId xmlns:a16="http://schemas.microsoft.com/office/drawing/2014/main" id="{9C501E93-6868-1FB2-6828-FB638D093327}"/>
              </a:ext>
            </a:extLst>
          </p:cNvPr>
          <p:cNvSpPr>
            <a:spLocks noGrp="1"/>
          </p:cNvSpPr>
          <p:nvPr>
            <p:ph type="dt" sz="quarter" idx="10"/>
          </p:nvPr>
        </p:nvSpPr>
        <p:spPr/>
        <p:txBody>
          <a:bodyPr/>
          <a:lstStyle/>
          <a:p>
            <a:pPr eaLnBrk="0" fontAlgn="base" hangingPunct="0">
              <a:spcBef>
                <a:spcPct val="0"/>
              </a:spcBef>
              <a:spcAft>
                <a:spcPct val="0"/>
              </a:spcAft>
              <a:defRPr/>
            </a:pPr>
            <a:endParaRPr lang="en-US" sz="1400">
              <a:solidFill>
                <a:srgbClr val="FFFFFF"/>
              </a:solidFill>
              <a:latin typeface="Tahoma"/>
            </a:endParaRPr>
          </a:p>
        </p:txBody>
      </p:sp>
      <p:sp>
        <p:nvSpPr>
          <p:cNvPr id="5" name="Footer Placeholder 3">
            <a:extLst>
              <a:ext uri="{FF2B5EF4-FFF2-40B4-BE49-F238E27FC236}">
                <a16:creationId xmlns:a16="http://schemas.microsoft.com/office/drawing/2014/main" id="{0D53D9EC-0A2E-61B2-A824-1EBE19FEAC02}"/>
              </a:ext>
            </a:extLst>
          </p:cNvPr>
          <p:cNvSpPr>
            <a:spLocks noGrp="1"/>
          </p:cNvSpPr>
          <p:nvPr>
            <p:ph type="ftr" sz="quarter" idx="11"/>
          </p:nvPr>
        </p:nvSpPr>
        <p:spPr/>
        <p:txBody>
          <a:bodyPr/>
          <a:lstStyle/>
          <a:p>
            <a:pPr eaLnBrk="0" fontAlgn="base" hangingPunct="0">
              <a:spcBef>
                <a:spcPct val="0"/>
              </a:spcBef>
              <a:spcAft>
                <a:spcPct val="0"/>
              </a:spcAft>
              <a:defRPr/>
            </a:pPr>
            <a:endParaRPr lang="en-US" sz="1400">
              <a:solidFill>
                <a:srgbClr val="FFFFFF"/>
              </a:solidFill>
              <a:latin typeface="Tahoma"/>
            </a:endParaRPr>
          </a:p>
        </p:txBody>
      </p:sp>
      <p:sp>
        <p:nvSpPr>
          <p:cNvPr id="3833858" name="Rectangle 84994">
            <a:extLst>
              <a:ext uri="{FF2B5EF4-FFF2-40B4-BE49-F238E27FC236}">
                <a16:creationId xmlns:a16="http://schemas.microsoft.com/office/drawing/2014/main" id="{D816329B-EED0-FBF6-DBB1-F9BAA0B14D36}"/>
              </a:ext>
            </a:extLst>
          </p:cNvPr>
          <p:cNvSpPr>
            <a:spLocks noGrp="1" noChangeArrowheads="1"/>
          </p:cNvSpPr>
          <p:nvPr>
            <p:ph type="title"/>
          </p:nvPr>
        </p:nvSpPr>
        <p:spPr/>
        <p:txBody>
          <a:bodyPr/>
          <a:lstStyle/>
          <a:p>
            <a:pPr eaLnBrk="1" hangingPunct="1">
              <a:defRPr/>
            </a:pPr>
            <a:endParaRPr lang="en-US">
              <a:ea typeface="+mj-ea"/>
            </a:endParaRPr>
          </a:p>
        </p:txBody>
      </p:sp>
      <p:sp>
        <p:nvSpPr>
          <p:cNvPr id="259077" name="WordArt 84996">
            <a:extLst>
              <a:ext uri="{FF2B5EF4-FFF2-40B4-BE49-F238E27FC236}">
                <a16:creationId xmlns:a16="http://schemas.microsoft.com/office/drawing/2014/main" id="{2700B592-57B7-309A-261B-968403C22F87}"/>
              </a:ext>
            </a:extLst>
          </p:cNvPr>
          <p:cNvSpPr>
            <a:spLocks noChangeArrowheads="1" noChangeShapeType="1" noTextEdit="1"/>
          </p:cNvSpPr>
          <p:nvPr/>
        </p:nvSpPr>
        <p:spPr bwMode="auto">
          <a:xfrm>
            <a:off x="2133600" y="533400"/>
            <a:ext cx="8153400" cy="59436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algn="ctr" eaLnBrk="0" fontAlgn="base" hangingPunct="0">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NOT EVERYTHING THAT </a:t>
            </a:r>
          </a:p>
          <a:p>
            <a:pPr algn="ctr" eaLnBrk="0" fontAlgn="base" hangingPunct="0">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CAN BE COUNTED COUNTS AND</a:t>
            </a:r>
          </a:p>
          <a:p>
            <a:pPr algn="ctr" eaLnBrk="0" fontAlgn="base" hangingPunct="0">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NOT EVERYTHING THAT COUNTS</a:t>
            </a:r>
          </a:p>
          <a:p>
            <a:pPr algn="ctr" eaLnBrk="0" fontAlgn="base" hangingPunct="0">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CAN BE COUNTED.</a:t>
            </a:r>
          </a:p>
          <a:p>
            <a:pPr algn="ctr" eaLnBrk="0" fontAlgn="base" hangingPunct="0">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 - Albert  Einstein</a:t>
            </a:r>
          </a:p>
        </p:txBody>
      </p:sp>
    </p:spTree>
  </p:cSld>
  <p:clrMapOvr>
    <a:masterClrMapping/>
  </p:clrMapOvr>
  <p:transition spd="slow" advTm="16000">
    <p:comb/>
    <p:sndAc>
      <p:stSnd>
        <p:snd r:embed="rId3" name="projctor.wav"/>
      </p:stSnd>
    </p:sndAc>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3198338" name="WordArt 2050">
            <a:extLst>
              <a:ext uri="{FF2B5EF4-FFF2-40B4-BE49-F238E27FC236}">
                <a16:creationId xmlns:a16="http://schemas.microsoft.com/office/drawing/2014/main" id="{F8BB3884-A053-35DC-F693-7CEA3A59C8FB}"/>
              </a:ext>
            </a:extLst>
          </p:cNvPr>
          <p:cNvSpPr>
            <a:spLocks noChangeArrowheads="1" noChangeShapeType="1" noTextEdit="1"/>
          </p:cNvSpPr>
          <p:nvPr/>
        </p:nvSpPr>
        <p:spPr bwMode="auto">
          <a:xfrm>
            <a:off x="1524000" y="533400"/>
            <a:ext cx="9144000" cy="762000"/>
          </a:xfrm>
          <a:prstGeom prst="rect">
            <a:avLst/>
          </a:prstGeom>
        </p:spPr>
        <p:txBody>
          <a:bodyPr spcFirstLastPara="1" wrap="none" fromWordArt="1">
            <a:prstTxWarp prst="textArchUp">
              <a:avLst>
                <a:gd name="adj" fmla="val 10800004"/>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993366"/>
                </a:soli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THE MONOLITH</a:t>
            </a:r>
          </a:p>
        </p:txBody>
      </p:sp>
      <p:sp>
        <p:nvSpPr>
          <p:cNvPr id="13198339" name="WordArt 2051">
            <a:extLst>
              <a:ext uri="{FF2B5EF4-FFF2-40B4-BE49-F238E27FC236}">
                <a16:creationId xmlns:a16="http://schemas.microsoft.com/office/drawing/2014/main" id="{FB342B6B-2618-B8D4-BB67-ECFF8449D22C}"/>
              </a:ext>
            </a:extLst>
          </p:cNvPr>
          <p:cNvSpPr>
            <a:spLocks noChangeArrowheads="1" noChangeShapeType="1" noTextEdit="1"/>
          </p:cNvSpPr>
          <p:nvPr/>
        </p:nvSpPr>
        <p:spPr bwMode="auto">
          <a:xfrm>
            <a:off x="2362200" y="4114800"/>
            <a:ext cx="7543800" cy="15240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Impact" panose="020B0806030902050204" pitchFamily="34" charset="0"/>
                <a:ea typeface="MS PGothic" panose="020B0600070205080204" pitchFamily="34" charset="-128"/>
              </a:rPr>
              <a:t>Particles To People?</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3198338"/>
                                        </p:tgtEl>
                                        <p:attrNameLst>
                                          <p:attrName>style.visibility</p:attrName>
                                        </p:attrNameLst>
                                      </p:cBhvr>
                                      <p:to>
                                        <p:strVal val="visible"/>
                                      </p:to>
                                    </p:set>
                                    <p:anim calcmode="lin" valueType="num">
                                      <p:cBhvr>
                                        <p:cTn id="7" dur="500" fill="hold"/>
                                        <p:tgtEl>
                                          <p:spTgt spid="13198338"/>
                                        </p:tgtEl>
                                        <p:attrNameLst>
                                          <p:attrName>ppt_w</p:attrName>
                                        </p:attrNameLst>
                                      </p:cBhvr>
                                      <p:tavLst>
                                        <p:tav tm="0">
                                          <p:val>
                                            <p:fltVal val="0"/>
                                          </p:val>
                                        </p:tav>
                                        <p:tav tm="100000">
                                          <p:val>
                                            <p:strVal val="#ppt_w"/>
                                          </p:val>
                                        </p:tav>
                                      </p:tavLst>
                                    </p:anim>
                                    <p:anim calcmode="lin" valueType="num">
                                      <p:cBhvr>
                                        <p:cTn id="8" dur="500" fill="hold"/>
                                        <p:tgtEl>
                                          <p:spTgt spid="13198338"/>
                                        </p:tgtEl>
                                        <p:attrNameLst>
                                          <p:attrName>ppt_h</p:attrName>
                                        </p:attrNameLst>
                                      </p:cBhvr>
                                      <p:tavLst>
                                        <p:tav tm="0">
                                          <p:val>
                                            <p:fltVal val="0"/>
                                          </p:val>
                                        </p:tav>
                                        <p:tav tm="100000">
                                          <p:val>
                                            <p:strVal val="#ppt_h"/>
                                          </p:val>
                                        </p:tav>
                                      </p:tavLst>
                                    </p:anim>
                                    <p:anim calcmode="lin" valueType="num">
                                      <p:cBhvr>
                                        <p:cTn id="9" dur="500" fill="hold"/>
                                        <p:tgtEl>
                                          <p:spTgt spid="13198338"/>
                                        </p:tgtEl>
                                        <p:attrNameLst>
                                          <p:attrName>ppt_x</p:attrName>
                                        </p:attrNameLst>
                                      </p:cBhvr>
                                      <p:tavLst>
                                        <p:tav tm="0">
                                          <p:val>
                                            <p:fltVal val="0.5"/>
                                          </p:val>
                                        </p:tav>
                                        <p:tav tm="100000">
                                          <p:val>
                                            <p:strVal val="#ppt_x"/>
                                          </p:val>
                                        </p:tav>
                                      </p:tavLst>
                                    </p:anim>
                                    <p:anim calcmode="lin" valueType="num">
                                      <p:cBhvr>
                                        <p:cTn id="10" dur="500" fill="hold"/>
                                        <p:tgtEl>
                                          <p:spTgt spid="1319833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13198339"/>
                                        </p:tgtEl>
                                        <p:attrNameLst>
                                          <p:attrName>style.visibility</p:attrName>
                                        </p:attrNameLst>
                                      </p:cBhvr>
                                      <p:to>
                                        <p:strVal val="visible"/>
                                      </p:to>
                                    </p:set>
                                    <p:anim calcmode="lin" valueType="num">
                                      <p:cBhvr additive="base">
                                        <p:cTn id="15" dur="500" fill="hold"/>
                                        <p:tgtEl>
                                          <p:spTgt spid="13198339"/>
                                        </p:tgtEl>
                                        <p:attrNameLst>
                                          <p:attrName>ppt_x</p:attrName>
                                        </p:attrNameLst>
                                      </p:cBhvr>
                                      <p:tavLst>
                                        <p:tav tm="0">
                                          <p:val>
                                            <p:strVal val="0-#ppt_w/2"/>
                                          </p:val>
                                        </p:tav>
                                        <p:tav tm="100000">
                                          <p:val>
                                            <p:strVal val="#ppt_x"/>
                                          </p:val>
                                        </p:tav>
                                      </p:tavLst>
                                    </p:anim>
                                    <p:anim calcmode="lin" valueType="num">
                                      <p:cBhvr additive="base">
                                        <p:cTn id="16" dur="500" fill="hold"/>
                                        <p:tgtEl>
                                          <p:spTgt spid="131983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482563" name="WordArt 3">
            <a:extLst>
              <a:ext uri="{FF2B5EF4-FFF2-40B4-BE49-F238E27FC236}">
                <a16:creationId xmlns:a16="http://schemas.microsoft.com/office/drawing/2014/main" id="{F615B914-95E6-3CF1-A0DE-756C3E771B54}"/>
              </a:ext>
            </a:extLst>
          </p:cNvPr>
          <p:cNvSpPr>
            <a:spLocks noChangeArrowheads="1" noChangeShapeType="1" noTextEdit="1"/>
          </p:cNvSpPr>
          <p:nvPr/>
        </p:nvSpPr>
        <p:spPr bwMode="auto">
          <a:xfrm>
            <a:off x="1524000" y="533400"/>
            <a:ext cx="9144000" cy="762000"/>
          </a:xfrm>
          <a:prstGeom prst="rect">
            <a:avLst/>
          </a:prstGeom>
        </p:spPr>
        <p:txBody>
          <a:bodyPr spcFirstLastPara="1" wrap="none" fromWordArt="1">
            <a:prstTxWarp prst="textArchUp">
              <a:avLst>
                <a:gd name="adj" fmla="val 10800004"/>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993366"/>
                </a:soli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THE MONOLITH</a:t>
            </a:r>
          </a:p>
        </p:txBody>
      </p:sp>
      <p:sp>
        <p:nvSpPr>
          <p:cNvPr id="12482564" name="WordArt 4">
            <a:extLst>
              <a:ext uri="{FF2B5EF4-FFF2-40B4-BE49-F238E27FC236}">
                <a16:creationId xmlns:a16="http://schemas.microsoft.com/office/drawing/2014/main" id="{1C69ABB6-4352-668A-BAE0-B76529615425}"/>
              </a:ext>
            </a:extLst>
          </p:cNvPr>
          <p:cNvSpPr>
            <a:spLocks noChangeArrowheads="1" noChangeShapeType="1" noTextEdit="1"/>
          </p:cNvSpPr>
          <p:nvPr/>
        </p:nvSpPr>
        <p:spPr bwMode="auto">
          <a:xfrm>
            <a:off x="2362200" y="4114800"/>
            <a:ext cx="7543800" cy="15240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Impact" panose="020B0806030902050204" pitchFamily="34" charset="0"/>
                <a:ea typeface="MS PGothic" panose="020B0600070205080204" pitchFamily="34" charset="-128"/>
              </a:rPr>
              <a:t>GOO TO YOU?</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2482563"/>
                                        </p:tgtEl>
                                        <p:attrNameLst>
                                          <p:attrName>style.visibility</p:attrName>
                                        </p:attrNameLst>
                                      </p:cBhvr>
                                      <p:to>
                                        <p:strVal val="visible"/>
                                      </p:to>
                                    </p:set>
                                    <p:anim calcmode="lin" valueType="num">
                                      <p:cBhvr>
                                        <p:cTn id="7" dur="500" fill="hold"/>
                                        <p:tgtEl>
                                          <p:spTgt spid="12482563"/>
                                        </p:tgtEl>
                                        <p:attrNameLst>
                                          <p:attrName>ppt_w</p:attrName>
                                        </p:attrNameLst>
                                      </p:cBhvr>
                                      <p:tavLst>
                                        <p:tav tm="0">
                                          <p:val>
                                            <p:fltVal val="0"/>
                                          </p:val>
                                        </p:tav>
                                        <p:tav tm="100000">
                                          <p:val>
                                            <p:strVal val="#ppt_w"/>
                                          </p:val>
                                        </p:tav>
                                      </p:tavLst>
                                    </p:anim>
                                    <p:anim calcmode="lin" valueType="num">
                                      <p:cBhvr>
                                        <p:cTn id="8" dur="500" fill="hold"/>
                                        <p:tgtEl>
                                          <p:spTgt spid="12482563"/>
                                        </p:tgtEl>
                                        <p:attrNameLst>
                                          <p:attrName>ppt_h</p:attrName>
                                        </p:attrNameLst>
                                      </p:cBhvr>
                                      <p:tavLst>
                                        <p:tav tm="0">
                                          <p:val>
                                            <p:fltVal val="0"/>
                                          </p:val>
                                        </p:tav>
                                        <p:tav tm="100000">
                                          <p:val>
                                            <p:strVal val="#ppt_h"/>
                                          </p:val>
                                        </p:tav>
                                      </p:tavLst>
                                    </p:anim>
                                    <p:anim calcmode="lin" valueType="num">
                                      <p:cBhvr>
                                        <p:cTn id="9" dur="500" fill="hold"/>
                                        <p:tgtEl>
                                          <p:spTgt spid="12482563"/>
                                        </p:tgtEl>
                                        <p:attrNameLst>
                                          <p:attrName>ppt_x</p:attrName>
                                        </p:attrNameLst>
                                      </p:cBhvr>
                                      <p:tavLst>
                                        <p:tav tm="0">
                                          <p:val>
                                            <p:fltVal val="0.5"/>
                                          </p:val>
                                        </p:tav>
                                        <p:tav tm="100000">
                                          <p:val>
                                            <p:strVal val="#ppt_x"/>
                                          </p:val>
                                        </p:tav>
                                      </p:tavLst>
                                    </p:anim>
                                    <p:anim calcmode="lin" valueType="num">
                                      <p:cBhvr>
                                        <p:cTn id="10" dur="500" fill="hold"/>
                                        <p:tgtEl>
                                          <p:spTgt spid="1248256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12482564"/>
                                        </p:tgtEl>
                                        <p:attrNameLst>
                                          <p:attrName>style.visibility</p:attrName>
                                        </p:attrNameLst>
                                      </p:cBhvr>
                                      <p:to>
                                        <p:strVal val="visible"/>
                                      </p:to>
                                    </p:set>
                                    <p:anim calcmode="lin" valueType="num">
                                      <p:cBhvr additive="base">
                                        <p:cTn id="15" dur="500" fill="hold"/>
                                        <p:tgtEl>
                                          <p:spTgt spid="12482564"/>
                                        </p:tgtEl>
                                        <p:attrNameLst>
                                          <p:attrName>ppt_x</p:attrName>
                                        </p:attrNameLst>
                                      </p:cBhvr>
                                      <p:tavLst>
                                        <p:tav tm="0">
                                          <p:val>
                                            <p:strVal val="0-#ppt_w/2"/>
                                          </p:val>
                                        </p:tav>
                                        <p:tav tm="100000">
                                          <p:val>
                                            <p:strVal val="#ppt_x"/>
                                          </p:val>
                                        </p:tav>
                                      </p:tavLst>
                                    </p:anim>
                                    <p:anim calcmode="lin" valueType="num">
                                      <p:cBhvr additive="base">
                                        <p:cTn id="16" dur="500" fill="hold"/>
                                        <p:tgtEl>
                                          <p:spTgt spid="1248256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6111618" name="Rectangle 2">
            <a:extLst>
              <a:ext uri="{FF2B5EF4-FFF2-40B4-BE49-F238E27FC236}">
                <a16:creationId xmlns:a16="http://schemas.microsoft.com/office/drawing/2014/main" id="{AB06A338-D4B3-DA19-3984-50042B60C31F}"/>
              </a:ext>
            </a:extLst>
          </p:cNvPr>
          <p:cNvSpPr>
            <a:spLocks noGrp="1" noChangeArrowheads="1"/>
          </p:cNvSpPr>
          <p:nvPr>
            <p:ph type="title"/>
          </p:nvPr>
        </p:nvSpPr>
        <p:spPr/>
        <p:txBody>
          <a:bodyPr/>
          <a:lstStyle/>
          <a:p>
            <a:pPr eaLnBrk="1" hangingPunct="1">
              <a:defRPr/>
            </a:pPr>
            <a:endParaRPr lang="en-US">
              <a:ea typeface="+mj-ea"/>
            </a:endParaRPr>
          </a:p>
        </p:txBody>
      </p:sp>
    </p:spTree>
  </p:cSld>
  <p:clrMapOvr>
    <a:masterClrMapping/>
  </p:clrMapOvr>
  <p:transition spd="slow" advTm="16000">
    <p:comb/>
    <p:sndAc>
      <p:stSnd>
        <p:snd r:embed="rId3" name="projctor.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9858" name="Picture 2" descr="100 meters (10^^2 m)">
            <a:extLst>
              <a:ext uri="{FF2B5EF4-FFF2-40B4-BE49-F238E27FC236}">
                <a16:creationId xmlns:a16="http://schemas.microsoft.com/office/drawing/2014/main" id="{F6FA1ECF-4DE1-2521-BF34-D52AADD0B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3176" y="0"/>
            <a:ext cx="9734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a:extLst>
              <a:ext uri="{FF2B5EF4-FFF2-40B4-BE49-F238E27FC236}">
                <a16:creationId xmlns:a16="http://schemas.microsoft.com/office/drawing/2014/main" id="{1A0B446D-710E-AE29-C390-B4FF288D26B4}"/>
              </a:ext>
            </a:extLst>
          </p:cNvPr>
          <p:cNvSpPr txBox="1">
            <a:spLocks noChangeArrowheads="1"/>
          </p:cNvSpPr>
          <p:nvPr/>
        </p:nvSpPr>
        <p:spPr bwMode="auto">
          <a:xfrm>
            <a:off x="0" y="2636838"/>
            <a:ext cx="2486025" cy="1938992"/>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At this distance we can see the limits of the forest and the edifications</a:t>
            </a:r>
          </a:p>
        </p:txBody>
      </p:sp>
      <p:sp>
        <p:nvSpPr>
          <p:cNvPr id="23556" name="Text Box 4">
            <a:extLst>
              <a:ext uri="{FF2B5EF4-FFF2-40B4-BE49-F238E27FC236}">
                <a16:creationId xmlns:a16="http://schemas.microsoft.com/office/drawing/2014/main" id="{92DBA021-4196-1214-4A7F-B3C0705535A3}"/>
              </a:ext>
            </a:extLst>
          </p:cNvPr>
          <p:cNvSpPr txBox="1">
            <a:spLocks noChangeArrowheads="1"/>
          </p:cNvSpPr>
          <p:nvPr/>
        </p:nvSpPr>
        <p:spPr bwMode="auto">
          <a:xfrm>
            <a:off x="0" y="139701"/>
            <a:ext cx="2619375" cy="2409825"/>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2</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a:p>
            <a:pPr algn="ctr" eaLnBrk="0" fontAlgn="base" hangingPunct="0">
              <a:spcBef>
                <a:spcPct val="0"/>
              </a:spcBef>
              <a:spcAft>
                <a:spcPct val="0"/>
              </a:spcAft>
              <a:defRPr/>
            </a:pPr>
            <a:r>
              <a:rPr lang="pt-BR" sz="36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100 meters</a:t>
            </a:r>
          </a:p>
          <a:p>
            <a:pPr algn="ctr" eaLnBrk="0" fontAlgn="base" hangingPunct="0">
              <a:spcBef>
                <a:spcPct val="0"/>
              </a:spcBef>
              <a:spcAft>
                <a:spcPct val="0"/>
              </a:spcAft>
              <a:defRPr/>
            </a:pPr>
            <a:r>
              <a:rPr lang="pt-BR" sz="2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 </a:t>
            </a:r>
          </a:p>
        </p:txBody>
      </p:sp>
    </p:spTree>
  </p:cSld>
  <p:clrMapOvr>
    <a:masterClrMapping/>
  </p:clrMapOvr>
  <p:transition spd="med" advTm="10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p:cTn id="7" dur="1000" fill="hold"/>
                                        <p:tgtEl>
                                          <p:spTgt spid="23556"/>
                                        </p:tgtEl>
                                        <p:attrNameLst>
                                          <p:attrName>ppt_w</p:attrName>
                                        </p:attrNameLst>
                                      </p:cBhvr>
                                      <p:tavLst>
                                        <p:tav tm="0">
                                          <p:val>
                                            <p:fltVal val="0"/>
                                          </p:val>
                                        </p:tav>
                                        <p:tav tm="100000">
                                          <p:val>
                                            <p:strVal val="#ppt_w"/>
                                          </p:val>
                                        </p:tav>
                                      </p:tavLst>
                                    </p:anim>
                                    <p:anim calcmode="lin" valueType="num">
                                      <p:cBhvr>
                                        <p:cTn id="8" dur="1000" fill="hold"/>
                                        <p:tgtEl>
                                          <p:spTgt spid="23556"/>
                                        </p:tgtEl>
                                        <p:attrNameLst>
                                          <p:attrName>ppt_h</p:attrName>
                                        </p:attrNameLst>
                                      </p:cBhvr>
                                      <p:tavLst>
                                        <p:tav tm="0">
                                          <p:val>
                                            <p:fltVal val="0"/>
                                          </p:val>
                                        </p:tav>
                                        <p:tav tm="100000">
                                          <p:val>
                                            <p:strVal val="#ppt_h"/>
                                          </p:val>
                                        </p:tav>
                                      </p:tavLst>
                                    </p:anim>
                                    <p:anim calcmode="lin" valueType="num">
                                      <p:cBhvr>
                                        <p:cTn id="9" dur="1000" fill="hold"/>
                                        <p:tgtEl>
                                          <p:spTgt spid="2355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23555"/>
                                        </p:tgtEl>
                                        <p:attrNameLst>
                                          <p:attrName>style.visibility</p:attrName>
                                        </p:attrNameLst>
                                      </p:cBhvr>
                                      <p:to>
                                        <p:strVal val="visible"/>
                                      </p:to>
                                    </p:set>
                                    <p:animEffect transition="in" filter="checkerboard(across)">
                                      <p:cBhvr>
                                        <p:cTn id="14"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autoUpdateAnimBg="0"/>
      <p:bldP spid="23556"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883010" name="Rectangle 2">
            <a:extLst>
              <a:ext uri="{FF2B5EF4-FFF2-40B4-BE49-F238E27FC236}">
                <a16:creationId xmlns:a16="http://schemas.microsoft.com/office/drawing/2014/main" id="{4DC167B2-30E8-CA2A-B8FA-C81B81EA0BA9}"/>
              </a:ext>
            </a:extLst>
          </p:cNvPr>
          <p:cNvSpPr>
            <a:spLocks noGrp="1" noChangeArrowheads="1"/>
          </p:cNvSpPr>
          <p:nvPr>
            <p:ph type="ctrTitle"/>
          </p:nvPr>
        </p:nvSpPr>
        <p:spPr>
          <a:xfrm>
            <a:off x="1524000" y="0"/>
            <a:ext cx="9144000" cy="533400"/>
          </a:xfrm>
        </p:spPr>
        <p:txBody>
          <a:bodyPr/>
          <a:lstStyle/>
          <a:p>
            <a:pPr eaLnBrk="1" hangingPunct="1">
              <a:defRPr/>
            </a:pPr>
            <a:r>
              <a:rPr lang="en-US" b="1">
                <a:solidFill>
                  <a:srgbClr val="66FFFF"/>
                </a:solidFill>
                <a:effectLst>
                  <a:outerShdw blurRad="38100" dist="38100" dir="2700000" algn="tl">
                    <a:srgbClr val="000000"/>
                  </a:outerShdw>
                </a:effectLst>
                <a:ea typeface="+mj-ea"/>
              </a:rPr>
              <a:t>Stasis Point Of Debate</a:t>
            </a:r>
          </a:p>
        </p:txBody>
      </p:sp>
      <p:sp>
        <p:nvSpPr>
          <p:cNvPr id="3883011" name="Rectangle 3">
            <a:extLst>
              <a:ext uri="{FF2B5EF4-FFF2-40B4-BE49-F238E27FC236}">
                <a16:creationId xmlns:a16="http://schemas.microsoft.com/office/drawing/2014/main" id="{350B2A08-A01D-3F43-2035-98809A73D062}"/>
              </a:ext>
            </a:extLst>
          </p:cNvPr>
          <p:cNvSpPr>
            <a:spLocks noGrp="1" noChangeArrowheads="1"/>
          </p:cNvSpPr>
          <p:nvPr>
            <p:ph type="subTitle" idx="1"/>
          </p:nvPr>
        </p:nvSpPr>
        <p:spPr>
          <a:xfrm>
            <a:off x="1524000" y="6096000"/>
            <a:ext cx="9144000" cy="762000"/>
          </a:xfrm>
          <a:solidFill>
            <a:srgbClr val="6600CC"/>
          </a:solidFill>
        </p:spPr>
        <p:txBody>
          <a:bodyPr/>
          <a:lstStyle/>
          <a:p>
            <a:pPr eaLnBrk="1" hangingPunct="1">
              <a:defRPr/>
            </a:pPr>
            <a:r>
              <a:rPr lang="en-US" sz="4400">
                <a:solidFill>
                  <a:srgbClr val="CC00CC"/>
                </a:solidFill>
                <a:effectLst>
                  <a:outerShdw blurRad="38100" dist="38100" dir="2700000" algn="tl">
                    <a:srgbClr val="000000"/>
                  </a:outerShdw>
                </a:effectLst>
                <a:ea typeface="+mn-ea"/>
              </a:rPr>
              <a:t>Pivot Point: Philosophy &amp; Religion</a:t>
            </a:r>
          </a:p>
        </p:txBody>
      </p:sp>
      <p:sp>
        <p:nvSpPr>
          <p:cNvPr id="3883012" name="Comment 4">
            <a:extLst>
              <a:ext uri="{FF2B5EF4-FFF2-40B4-BE49-F238E27FC236}">
                <a16:creationId xmlns:a16="http://schemas.microsoft.com/office/drawing/2014/main" id="{76E291CF-35BD-9691-F08E-4992FF65F82A}"/>
              </a:ext>
            </a:extLst>
          </p:cNvPr>
          <p:cNvSpPr>
            <a:spLocks noChangeArrowheads="1"/>
          </p:cNvSpPr>
          <p:nvPr/>
        </p:nvSpPr>
        <p:spPr bwMode="auto">
          <a:xfrm>
            <a:off x="1539876" y="-762000"/>
            <a:ext cx="531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Numinous Vicissitude &amp; Divine Interest In Human Affairs</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3883011">
                                            <p:txEl>
                                              <p:pRg st="0" end="0"/>
                                            </p:txEl>
                                          </p:spTgt>
                                        </p:tgtEl>
                                        <p:attrNameLst>
                                          <p:attrName>style.visibility</p:attrName>
                                        </p:attrNameLst>
                                      </p:cBhvr>
                                      <p:to>
                                        <p:strVal val="visible"/>
                                      </p:to>
                                    </p:set>
                                    <p:anim calcmode="lin" valueType="num">
                                      <p:cBhvr additive="base">
                                        <p:cTn id="7" dur="300" fill="hold"/>
                                        <p:tgtEl>
                                          <p:spTgt spid="3883011">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883011">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3011"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6424962" name="Rectangle 2">
            <a:extLst>
              <a:ext uri="{FF2B5EF4-FFF2-40B4-BE49-F238E27FC236}">
                <a16:creationId xmlns:a16="http://schemas.microsoft.com/office/drawing/2014/main" id="{7998FE74-FF26-13E8-61A6-9B4D08CF06AD}"/>
              </a:ext>
            </a:extLst>
          </p:cNvPr>
          <p:cNvSpPr>
            <a:spLocks noGrp="1" noChangeArrowheads="1"/>
          </p:cNvSpPr>
          <p:nvPr>
            <p:ph type="title"/>
          </p:nvPr>
        </p:nvSpPr>
        <p:spPr>
          <a:xfrm>
            <a:off x="3048000" y="152400"/>
            <a:ext cx="7315200" cy="1371600"/>
          </a:xfrm>
          <a:solidFill>
            <a:srgbClr val="FFFF00"/>
          </a:solidFill>
        </p:spPr>
        <p:txBody>
          <a:bodyPr/>
          <a:lstStyle/>
          <a:p>
            <a:pPr eaLnBrk="1" hangingPunct="1">
              <a:defRPr/>
            </a:pPr>
            <a:r>
              <a:rPr lang="en-US" sz="3200" b="1">
                <a:solidFill>
                  <a:srgbClr val="000000"/>
                </a:solidFill>
                <a:effectLst>
                  <a:outerShdw blurRad="38100" dist="38100" dir="2700000" algn="tl">
                    <a:srgbClr val="FFFFFF"/>
                  </a:outerShdw>
                </a:effectLst>
                <a:ea typeface="+mj-ea"/>
              </a:rPr>
              <a:t>Research News &amp; Opportunities In Science &amp; Theology;  Sept. 2003; Volume Four, No. 1;  Page 22</a:t>
            </a:r>
          </a:p>
        </p:txBody>
      </p:sp>
      <p:sp>
        <p:nvSpPr>
          <p:cNvPr id="16424963" name="Rectangle 3">
            <a:extLst>
              <a:ext uri="{FF2B5EF4-FFF2-40B4-BE49-F238E27FC236}">
                <a16:creationId xmlns:a16="http://schemas.microsoft.com/office/drawing/2014/main" id="{8EE1F364-0187-783C-7E8C-C655AC7CF758}"/>
              </a:ext>
            </a:extLst>
          </p:cNvPr>
          <p:cNvSpPr>
            <a:spLocks noGrp="1" noChangeArrowheads="1"/>
          </p:cNvSpPr>
          <p:nvPr>
            <p:ph type="body" idx="1"/>
          </p:nvPr>
        </p:nvSpPr>
        <p:spPr>
          <a:xfrm>
            <a:off x="4114800" y="1752600"/>
            <a:ext cx="6324600" cy="4648200"/>
          </a:xfrm>
        </p:spPr>
        <p:txBody>
          <a:bodyPr/>
          <a:lstStyle/>
          <a:p>
            <a:pPr eaLnBrk="1" hangingPunct="1">
              <a:lnSpc>
                <a:spcPct val="90000"/>
              </a:lnSpc>
              <a:defRPr/>
            </a:pPr>
            <a:r>
              <a:rPr lang="en-US" sz="2400" b="1">
                <a:ea typeface="+mn-ea"/>
              </a:rPr>
              <a:t>“Traditionally,  almost all religions and philosophies read the universe  as a revelation of order or purpose.  Reading the universe was not an exercise taken lightly,  however.    For beneath the nature’s surface lurked layer upon layer of mystery and meaning.  In the process of penetrating to the world’s inner substance,  the interpreter would have to undergo a purifying trans-     -formation.   One could not really come to know the universe without being changed in the process.”</a:t>
            </a:r>
            <a:endParaRPr lang="en-US" sz="7200" b="1">
              <a:ea typeface="+mn-ea"/>
            </a:endParaRPr>
          </a:p>
        </p:txBody>
      </p:sp>
      <p:pic>
        <p:nvPicPr>
          <p:cNvPr id="16424964" name="Picture 4">
            <a:hlinkClick r:id="" action="ppaction://media"/>
            <a:extLst>
              <a:ext uri="{FF2B5EF4-FFF2-40B4-BE49-F238E27FC236}">
                <a16:creationId xmlns:a16="http://schemas.microsoft.com/office/drawing/2014/main" id="{D9535926-07CB-3F12-70BC-442C1263C873}"/>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5943600" y="6858000"/>
            <a:ext cx="30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35" fill="hold"/>
                                        <p:tgtEl>
                                          <p:spTgt spid="1642496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4" presetClass="entr" presetSubtype="0" fill="hold" nodeType="clickEffect">
                                  <p:stCondLst>
                                    <p:cond delay="0"/>
                                  </p:stCondLst>
                                  <p:childTnLst>
                                    <p:set>
                                      <p:cBhvr>
                                        <p:cTn id="10" dur="1" fill="hold">
                                          <p:stCondLst>
                                            <p:cond delay="499"/>
                                          </p:stCondLst>
                                        </p:cTn>
                                        <p:tgtEl>
                                          <p:spTgt spid="16424963">
                                            <p:txEl>
                                              <p:pRg st="0" end="0"/>
                                            </p:txEl>
                                          </p:spTgt>
                                        </p:tgtEl>
                                        <p:attrNameLst>
                                          <p:attrName>style.visibility</p:attrName>
                                        </p:attrNameLst>
                                      </p:cBhvr>
                                      <p:to>
                                        <p:strVal val="visible"/>
                                      </p:to>
                                    </p:set>
                                    <p:anim to="" calcmode="lin" valueType="num">
                                      <p:cBhvr>
                                        <p:cTn id="11" dur="1" fill="hold"/>
                                        <p:tgtEl>
                                          <p:spTgt spid="1642496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6424964"/>
                </p:tgtEl>
              </p:cMediaNode>
            </p:audio>
          </p:childTnLst>
        </p:cTn>
      </p:par>
    </p:tnLst>
    <p:bldLst>
      <p:bldP spid="16424963"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6427010" name="Rectangle 2">
            <a:extLst>
              <a:ext uri="{FF2B5EF4-FFF2-40B4-BE49-F238E27FC236}">
                <a16:creationId xmlns:a16="http://schemas.microsoft.com/office/drawing/2014/main" id="{3FFF904E-9DA4-4780-715A-42D4E850FAC0}"/>
              </a:ext>
            </a:extLst>
          </p:cNvPr>
          <p:cNvSpPr>
            <a:spLocks noGrp="1" noChangeArrowheads="1"/>
          </p:cNvSpPr>
          <p:nvPr>
            <p:ph type="title"/>
          </p:nvPr>
        </p:nvSpPr>
        <p:spPr>
          <a:xfrm>
            <a:off x="3048000" y="152400"/>
            <a:ext cx="7315200" cy="1371600"/>
          </a:xfrm>
          <a:solidFill>
            <a:srgbClr val="FFFF00"/>
          </a:solidFill>
        </p:spPr>
        <p:txBody>
          <a:bodyPr/>
          <a:lstStyle/>
          <a:p>
            <a:pPr eaLnBrk="1" hangingPunct="1">
              <a:defRPr/>
            </a:pPr>
            <a:r>
              <a:rPr lang="en-US" sz="3200" b="1">
                <a:solidFill>
                  <a:srgbClr val="000000"/>
                </a:solidFill>
                <a:effectLst>
                  <a:outerShdw blurRad="38100" dist="38100" dir="2700000" algn="tl">
                    <a:srgbClr val="FFFFFF"/>
                  </a:outerShdw>
                </a:effectLst>
                <a:ea typeface="+mj-ea"/>
              </a:rPr>
              <a:t>Research News &amp; Opportunities In Science &amp; Theology;  Sept. 2003; Volume Four, No. 1;  Page 22</a:t>
            </a:r>
          </a:p>
        </p:txBody>
      </p:sp>
      <p:sp>
        <p:nvSpPr>
          <p:cNvPr id="16427011" name="Rectangle 3">
            <a:extLst>
              <a:ext uri="{FF2B5EF4-FFF2-40B4-BE49-F238E27FC236}">
                <a16:creationId xmlns:a16="http://schemas.microsoft.com/office/drawing/2014/main" id="{787CFEF3-FA46-64C3-084E-73F9D4CD442D}"/>
              </a:ext>
            </a:extLst>
          </p:cNvPr>
          <p:cNvSpPr>
            <a:spLocks noGrp="1" noChangeArrowheads="1"/>
          </p:cNvSpPr>
          <p:nvPr>
            <p:ph type="body" idx="1"/>
          </p:nvPr>
        </p:nvSpPr>
        <p:spPr>
          <a:xfrm>
            <a:off x="4114800" y="1828800"/>
            <a:ext cx="6324600" cy="4572000"/>
          </a:xfrm>
        </p:spPr>
        <p:txBody>
          <a:bodyPr/>
          <a:lstStyle/>
          <a:p>
            <a:pPr eaLnBrk="1" hangingPunct="1">
              <a:defRPr/>
            </a:pPr>
            <a:r>
              <a:rPr lang="en-US" sz="2400" b="1">
                <a:ea typeface="+mn-ea"/>
              </a:rPr>
              <a:t>“The universe no longer works this way for most of us.  With the help of science,  we can now read it quite competently – or so it seems – but we are seldom significantly changed in the process.  We  have laid bare nature’s atomic and molecular alphabet,  its genetic lexicon and its evolutionary grammar;  yet,  we are less confident than ever that any profound teaching lies beneath its surface.”</a:t>
            </a:r>
            <a:endParaRPr lang="en-US" sz="7200" b="1">
              <a:ea typeface="+mn-ea"/>
            </a:endParaRPr>
          </a:p>
        </p:txBody>
      </p:sp>
      <p:pic>
        <p:nvPicPr>
          <p:cNvPr id="344068" name="Picture 4">
            <a:hlinkClick r:id="" action="ppaction://media"/>
            <a:extLst>
              <a:ext uri="{FF2B5EF4-FFF2-40B4-BE49-F238E27FC236}">
                <a16:creationId xmlns:a16="http://schemas.microsoft.com/office/drawing/2014/main" id="{CA0582A7-1C00-9318-CD0A-805A5DFAE09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5943600" y="6858000"/>
            <a:ext cx="30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499"/>
                                          </p:stCondLst>
                                        </p:cTn>
                                        <p:tgtEl>
                                          <p:spTgt spid="16427011">
                                            <p:txEl>
                                              <p:pRg st="0" end="0"/>
                                            </p:txEl>
                                          </p:spTgt>
                                        </p:tgtEl>
                                        <p:attrNameLst>
                                          <p:attrName>style.visibility</p:attrName>
                                        </p:attrNameLst>
                                      </p:cBhvr>
                                      <p:to>
                                        <p:strVal val="visible"/>
                                      </p:to>
                                    </p:set>
                                    <p:anim to="" calcmode="lin" valueType="num">
                                      <p:cBhvr>
                                        <p:cTn id="7" dur="1" fill="hold"/>
                                        <p:tgtEl>
                                          <p:spTgt spid="16427011">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7011"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6429058" name="Rectangle 2">
            <a:extLst>
              <a:ext uri="{FF2B5EF4-FFF2-40B4-BE49-F238E27FC236}">
                <a16:creationId xmlns:a16="http://schemas.microsoft.com/office/drawing/2014/main" id="{E1BCE325-6D22-AC51-D478-E965523813C3}"/>
              </a:ext>
            </a:extLst>
          </p:cNvPr>
          <p:cNvSpPr>
            <a:spLocks noGrp="1" noChangeArrowheads="1"/>
          </p:cNvSpPr>
          <p:nvPr>
            <p:ph type="title"/>
          </p:nvPr>
        </p:nvSpPr>
        <p:spPr>
          <a:xfrm>
            <a:off x="3048000" y="152400"/>
            <a:ext cx="7315200" cy="1371600"/>
          </a:xfrm>
          <a:solidFill>
            <a:srgbClr val="FFFF00"/>
          </a:solidFill>
        </p:spPr>
        <p:txBody>
          <a:bodyPr/>
          <a:lstStyle/>
          <a:p>
            <a:pPr eaLnBrk="1" hangingPunct="1">
              <a:defRPr/>
            </a:pPr>
            <a:r>
              <a:rPr lang="en-US" sz="3200" b="1">
                <a:solidFill>
                  <a:srgbClr val="000000"/>
                </a:solidFill>
                <a:effectLst>
                  <a:outerShdw blurRad="38100" dist="38100" dir="2700000" algn="tl">
                    <a:srgbClr val="FFFFFF"/>
                  </a:outerShdw>
                </a:effectLst>
                <a:ea typeface="+mj-ea"/>
              </a:rPr>
              <a:t>Research News &amp; Opportunities In Science &amp; Theology;  Sept. 2003; Volume Four, No. 1;  Page 22</a:t>
            </a:r>
          </a:p>
        </p:txBody>
      </p:sp>
      <p:sp>
        <p:nvSpPr>
          <p:cNvPr id="16429059" name="Rectangle 3">
            <a:extLst>
              <a:ext uri="{FF2B5EF4-FFF2-40B4-BE49-F238E27FC236}">
                <a16:creationId xmlns:a16="http://schemas.microsoft.com/office/drawing/2014/main" id="{4A2F720E-19AE-F4C7-4515-EF71B1103927}"/>
              </a:ext>
            </a:extLst>
          </p:cNvPr>
          <p:cNvSpPr>
            <a:spLocks noGrp="1" noChangeArrowheads="1"/>
          </p:cNvSpPr>
          <p:nvPr>
            <p:ph type="body" idx="1"/>
          </p:nvPr>
        </p:nvSpPr>
        <p:spPr>
          <a:xfrm>
            <a:off x="4114800" y="1600200"/>
            <a:ext cx="6324600" cy="4800600"/>
          </a:xfrm>
        </p:spPr>
        <p:txBody>
          <a:bodyPr/>
          <a:lstStyle/>
          <a:p>
            <a:pPr eaLnBrk="1" hangingPunct="1">
              <a:lnSpc>
                <a:spcPct val="90000"/>
              </a:lnSpc>
              <a:defRPr/>
            </a:pPr>
            <a:r>
              <a:rPr lang="en-US" sz="2400" b="1">
                <a:ea typeface="+mn-ea"/>
              </a:rPr>
              <a:t>“Scientifically educated people today,  generally speaking,  do not read the cosmos as a text bearing any deep meaning at all.  To some,  the universe is a swirl of meaningless matter on which a patina of life and mind now glimmers for a cosmic instant before fading out forever.    To others,  it is a blank tablet onto which we may inscribe our own human meanings.  Today,  ‘cosmic purpose’  is scarcely mentioned in learned circles – a hush not only tolerated but,  at times,  even celebrated in the academic world.”</a:t>
            </a:r>
            <a:endParaRPr lang="en-US" sz="7200" b="1">
              <a:ea typeface="+mn-ea"/>
            </a:endParaRPr>
          </a:p>
        </p:txBody>
      </p:sp>
      <p:pic>
        <p:nvPicPr>
          <p:cNvPr id="345092" name="Picture 4">
            <a:hlinkClick r:id="" action="ppaction://media"/>
            <a:extLst>
              <a:ext uri="{FF2B5EF4-FFF2-40B4-BE49-F238E27FC236}">
                <a16:creationId xmlns:a16="http://schemas.microsoft.com/office/drawing/2014/main" id="{4CE1D9F4-3B23-55CF-CD68-95A102CBF7C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5943600" y="6858000"/>
            <a:ext cx="30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9061" name="WordArt 5">
            <a:extLst>
              <a:ext uri="{FF2B5EF4-FFF2-40B4-BE49-F238E27FC236}">
                <a16:creationId xmlns:a16="http://schemas.microsoft.com/office/drawing/2014/main" id="{0C364307-1645-68FF-8C61-FFE20EEA8EFF}"/>
              </a:ext>
            </a:extLst>
          </p:cNvPr>
          <p:cNvSpPr>
            <a:spLocks noChangeArrowheads="1" noChangeShapeType="1" noTextEdit="1"/>
          </p:cNvSpPr>
          <p:nvPr/>
        </p:nvSpPr>
        <p:spPr bwMode="auto">
          <a:xfrm rot="5400000">
            <a:off x="5172075" y="2581275"/>
            <a:ext cx="4191000" cy="29908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Wave4">
              <a:avLst>
                <a:gd name="adj1" fmla="val 13005"/>
                <a:gd name="adj2" fmla="val 0"/>
              </a:avLst>
            </a:prstTxWarp>
          </a:bodyPr>
          <a:lstStyle/>
          <a:p>
            <a:pPr algn="ctr" eaLnBrk="0" hangingPunct="0">
              <a:spcBef>
                <a:spcPct val="0"/>
              </a:spcBef>
              <a:spcAft>
                <a:spcPct val="0"/>
              </a:spcAft>
            </a:pPr>
            <a:r>
              <a:rPr lang="en-US" sz="3600" kern="10">
                <a:gradFill rotWithShape="1">
                  <a:gsLst>
                    <a:gs pos="0">
                      <a:srgbClr val="00FF00"/>
                    </a:gs>
                    <a:gs pos="100000">
                      <a:srgbClr val="00CCFF"/>
                    </a:gs>
                  </a:gsLst>
                  <a:lin ang="0" scaled="1"/>
                </a:gradFill>
                <a:effectLst>
                  <a:outerShdw dist="99190" dir="7788334" algn="ctr" rotWithShape="0">
                    <a:srgbClr val="000080"/>
                  </a:outerShdw>
                </a:effectLst>
                <a:latin typeface="Arial Black" panose="020B0A04020102020204" pitchFamily="34" charset="0"/>
                <a:ea typeface="MS PGothic" panose="020B0600070205080204" pitchFamily="34" charset="-128"/>
              </a:rPr>
              <a:t>?</a:t>
            </a:r>
          </a:p>
        </p:txBody>
      </p:sp>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499"/>
                                          </p:stCondLst>
                                        </p:cTn>
                                        <p:tgtEl>
                                          <p:spTgt spid="16429059">
                                            <p:txEl>
                                              <p:pRg st="0" end="0"/>
                                            </p:txEl>
                                          </p:spTgt>
                                        </p:tgtEl>
                                        <p:attrNameLst>
                                          <p:attrName>style.visibility</p:attrName>
                                        </p:attrNameLst>
                                      </p:cBhvr>
                                      <p:to>
                                        <p:strVal val="visible"/>
                                      </p:to>
                                    </p:set>
                                    <p:anim to="" calcmode="lin" valueType="num">
                                      <p:cBhvr>
                                        <p:cTn id="7" dur="1" fill="hold"/>
                                        <p:tgtEl>
                                          <p:spTgt spid="1642905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19" presetClass="entr" presetSubtype="10" fill="hold" nodeType="clickEffect">
                                  <p:stCondLst>
                                    <p:cond delay="0"/>
                                  </p:stCondLst>
                                  <p:childTnLst>
                                    <p:set>
                                      <p:cBhvr>
                                        <p:cTn id="11" dur="1" fill="hold">
                                          <p:stCondLst>
                                            <p:cond delay="0"/>
                                          </p:stCondLst>
                                        </p:cTn>
                                        <p:tgtEl>
                                          <p:spTgt spid="16429061"/>
                                        </p:tgtEl>
                                        <p:attrNameLst>
                                          <p:attrName>style.visibility</p:attrName>
                                        </p:attrNameLst>
                                      </p:cBhvr>
                                      <p:to>
                                        <p:strVal val="visible"/>
                                      </p:to>
                                    </p:set>
                                    <p:anim calcmode="lin" valueType="num">
                                      <p:cBhvr>
                                        <p:cTn id="12" dur="5000" fill="hold"/>
                                        <p:tgtEl>
                                          <p:spTgt spid="16429061"/>
                                        </p:tgtEl>
                                        <p:attrNameLst>
                                          <p:attrName>ppt_w</p:attrName>
                                        </p:attrNameLst>
                                      </p:cBhvr>
                                      <p:tavLst>
                                        <p:tav tm="0" fmla="#ppt_w*sin(2.5*pi*$)">
                                          <p:val>
                                            <p:fltVal val="0"/>
                                          </p:val>
                                        </p:tav>
                                        <p:tav tm="100000">
                                          <p:val>
                                            <p:fltVal val="1"/>
                                          </p:val>
                                        </p:tav>
                                      </p:tavLst>
                                    </p:anim>
                                    <p:anim calcmode="lin" valueType="num">
                                      <p:cBhvr>
                                        <p:cTn id="13" dur="5000" fill="hold"/>
                                        <p:tgtEl>
                                          <p:spTgt spid="1642906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9059"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3" name="Picture 5" descr="two.jpg">
            <a:extLst>
              <a:ext uri="{FF2B5EF4-FFF2-40B4-BE49-F238E27FC236}">
                <a16:creationId xmlns:a16="http://schemas.microsoft.com/office/drawing/2014/main" id="{16A17BBD-59A0-2B3C-904D-59154F9BEA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random/>
    <p:sndAc>
      <p:stSnd>
        <p:snd r:embed="rId2" name="projctor.wav"/>
      </p:stSnd>
    </p:sndAc>
  </p:transition>
</p:sld>
</file>

<file path=ppt/slides/slide8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6431106" name="Rectangle 2">
            <a:extLst>
              <a:ext uri="{FF2B5EF4-FFF2-40B4-BE49-F238E27FC236}">
                <a16:creationId xmlns:a16="http://schemas.microsoft.com/office/drawing/2014/main" id="{141D1EAC-64FE-2571-B397-158308ABAD3E}"/>
              </a:ext>
            </a:extLst>
          </p:cNvPr>
          <p:cNvSpPr>
            <a:spLocks noGrp="1" noChangeArrowheads="1"/>
          </p:cNvSpPr>
          <p:nvPr>
            <p:ph type="title"/>
          </p:nvPr>
        </p:nvSpPr>
        <p:spPr>
          <a:xfrm>
            <a:off x="3048000" y="152400"/>
            <a:ext cx="7315200" cy="1371600"/>
          </a:xfrm>
          <a:solidFill>
            <a:srgbClr val="FFFF00"/>
          </a:solidFill>
        </p:spPr>
        <p:txBody>
          <a:bodyPr/>
          <a:lstStyle/>
          <a:p>
            <a:pPr eaLnBrk="1" hangingPunct="1">
              <a:defRPr/>
            </a:pPr>
            <a:r>
              <a:rPr lang="en-US" sz="3200" b="1">
                <a:solidFill>
                  <a:srgbClr val="000000"/>
                </a:solidFill>
                <a:effectLst>
                  <a:outerShdw blurRad="38100" dist="38100" dir="2700000" algn="tl">
                    <a:srgbClr val="FFFFFF"/>
                  </a:outerShdw>
                </a:effectLst>
                <a:ea typeface="+mj-ea"/>
              </a:rPr>
              <a:t>Research News &amp; Opportunities In Science &amp; Theology;  Sept. 2003; Volume Four, No. 1;  Page 22</a:t>
            </a:r>
          </a:p>
        </p:txBody>
      </p:sp>
      <p:sp>
        <p:nvSpPr>
          <p:cNvPr id="16431107" name="Rectangle 3">
            <a:extLst>
              <a:ext uri="{FF2B5EF4-FFF2-40B4-BE49-F238E27FC236}">
                <a16:creationId xmlns:a16="http://schemas.microsoft.com/office/drawing/2014/main" id="{22398035-0271-2081-4F46-4E85A2CEC5C7}"/>
              </a:ext>
            </a:extLst>
          </p:cNvPr>
          <p:cNvSpPr>
            <a:spLocks noGrp="1" noChangeArrowheads="1"/>
          </p:cNvSpPr>
          <p:nvPr>
            <p:ph type="body" idx="1"/>
          </p:nvPr>
        </p:nvSpPr>
        <p:spPr>
          <a:xfrm>
            <a:off x="4114800" y="1752600"/>
            <a:ext cx="6324600" cy="4648200"/>
          </a:xfrm>
        </p:spPr>
        <p:txBody>
          <a:bodyPr/>
          <a:lstStyle/>
          <a:p>
            <a:pPr eaLnBrk="1" hangingPunct="1">
              <a:lnSpc>
                <a:spcPct val="90000"/>
              </a:lnSpc>
              <a:defRPr/>
            </a:pPr>
            <a:r>
              <a:rPr lang="en-US" sz="3600" b="1">
                <a:ea typeface="+mn-ea"/>
              </a:rPr>
              <a:t>“What could it possibly mean to say that the universe has a purpose?</a:t>
            </a:r>
            <a:r>
              <a:rPr lang="en-US" b="1">
                <a:ea typeface="+mn-ea"/>
              </a:rPr>
              <a:t>  ‘Purpose’ usually means the ‘goal’ or ‘end’ toward which a set of events is oriented.</a:t>
            </a:r>
            <a:r>
              <a:rPr lang="en-US">
                <a:effectLst>
                  <a:outerShdw blurRad="38100" dist="38100" dir="2700000" algn="tl">
                    <a:srgbClr val="000000"/>
                  </a:outerShdw>
                </a:effectLst>
                <a:ea typeface="+mn-ea"/>
              </a:rPr>
              <a:t>  </a:t>
            </a:r>
            <a:r>
              <a:rPr lang="en-US" b="1">
                <a:effectLst>
                  <a:outerShdw blurRad="38100" dist="38100" dir="2700000" algn="tl">
                    <a:srgbClr val="000000"/>
                  </a:outerShdw>
                </a:effectLst>
                <a:ea typeface="+mn-ea"/>
              </a:rPr>
              <a:t>Deeper,  purpose implies that something of great value is in the process of being realized.”</a:t>
            </a:r>
          </a:p>
        </p:txBody>
      </p:sp>
      <p:pic>
        <p:nvPicPr>
          <p:cNvPr id="16431108" name="Picture 4">
            <a:hlinkClick r:id="" action="ppaction://media"/>
            <a:extLst>
              <a:ext uri="{FF2B5EF4-FFF2-40B4-BE49-F238E27FC236}">
                <a16:creationId xmlns:a16="http://schemas.microsoft.com/office/drawing/2014/main" id="{8410A3AB-6A5B-6097-F9BC-F0C2BD35B035}"/>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5943600" y="6858000"/>
            <a:ext cx="30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1109" name="WordArt 5">
            <a:extLst>
              <a:ext uri="{FF2B5EF4-FFF2-40B4-BE49-F238E27FC236}">
                <a16:creationId xmlns:a16="http://schemas.microsoft.com/office/drawing/2014/main" id="{4D7E4E98-FED1-B4F2-E692-AA57A4FBA596}"/>
              </a:ext>
            </a:extLst>
          </p:cNvPr>
          <p:cNvSpPr>
            <a:spLocks noChangeArrowheads="1" noChangeShapeType="1" noTextEdit="1"/>
          </p:cNvSpPr>
          <p:nvPr/>
        </p:nvSpPr>
        <p:spPr bwMode="auto">
          <a:xfrm rot="5400000">
            <a:off x="5067300" y="3086100"/>
            <a:ext cx="4495800" cy="1981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Wave4">
              <a:avLst>
                <a:gd name="adj1" fmla="val 13005"/>
                <a:gd name="adj2" fmla="val 0"/>
              </a:avLst>
            </a:prstTxWarp>
          </a:bodyPr>
          <a:lstStyle/>
          <a:p>
            <a:pPr algn="ctr" eaLnBrk="0" hangingPunct="0">
              <a:spcBef>
                <a:spcPct val="0"/>
              </a:spcBef>
              <a:spcAft>
                <a:spcPct val="0"/>
              </a:spcAft>
            </a:pPr>
            <a:r>
              <a:rPr lang="en-US" sz="9600" kern="10">
                <a:gradFill rotWithShape="1">
                  <a:gsLst>
                    <a:gs pos="0">
                      <a:srgbClr val="00FF00"/>
                    </a:gs>
                    <a:gs pos="100000">
                      <a:srgbClr val="00CCFF"/>
                    </a:gs>
                  </a:gsLst>
                  <a:lin ang="0" scaled="1"/>
                </a:gradFill>
                <a:effectLst>
                  <a:outerShdw dist="99190" dir="7788334" algn="ctr" rotWithShape="0">
                    <a:srgbClr val="000080"/>
                  </a:outerShdw>
                </a:effectLst>
                <a:latin typeface="Arial Black" panose="020B0A04020102020204" pitchFamily="34" charset="0"/>
                <a:ea typeface="MS PGothic" panose="020B0600070205080204" pitchFamily="34" charset="-128"/>
              </a:rPr>
              <a:t>!</a:t>
            </a:r>
          </a:p>
        </p:txBody>
      </p:sp>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499"/>
                                          </p:stCondLst>
                                        </p:cTn>
                                        <p:tgtEl>
                                          <p:spTgt spid="16431107">
                                            <p:txEl>
                                              <p:pRg st="0" end="0"/>
                                            </p:txEl>
                                          </p:spTgt>
                                        </p:tgtEl>
                                        <p:attrNameLst>
                                          <p:attrName>style.visibility</p:attrName>
                                        </p:attrNameLst>
                                      </p:cBhvr>
                                      <p:to>
                                        <p:strVal val="visible"/>
                                      </p:to>
                                    </p:set>
                                    <p:anim to="" calcmode="lin" valueType="num">
                                      <p:cBhvr>
                                        <p:cTn id="7" dur="1" fill="hold"/>
                                        <p:tgtEl>
                                          <p:spTgt spid="1643110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32" fill="hold" nodeType="clickEffect">
                                  <p:stCondLst>
                                    <p:cond delay="0"/>
                                  </p:stCondLst>
                                  <p:childTnLst>
                                    <p:set>
                                      <p:cBhvr>
                                        <p:cTn id="11" dur="1" fill="hold">
                                          <p:stCondLst>
                                            <p:cond delay="0"/>
                                          </p:stCondLst>
                                        </p:cTn>
                                        <p:tgtEl>
                                          <p:spTgt spid="16431109"/>
                                        </p:tgtEl>
                                        <p:attrNameLst>
                                          <p:attrName>style.visibility</p:attrName>
                                        </p:attrNameLst>
                                      </p:cBhvr>
                                      <p:to>
                                        <p:strVal val="visible"/>
                                      </p:to>
                                    </p:set>
                                    <p:anim calcmode="lin" valueType="num">
                                      <p:cBhvr>
                                        <p:cTn id="12" dur="500" fill="hold"/>
                                        <p:tgtEl>
                                          <p:spTgt spid="16431109"/>
                                        </p:tgtEl>
                                        <p:attrNameLst>
                                          <p:attrName>ppt_w</p:attrName>
                                        </p:attrNameLst>
                                      </p:cBhvr>
                                      <p:tavLst>
                                        <p:tav tm="0">
                                          <p:val>
                                            <p:strVal val="4*#ppt_w"/>
                                          </p:val>
                                        </p:tav>
                                        <p:tav tm="100000">
                                          <p:val>
                                            <p:strVal val="#ppt_w"/>
                                          </p:val>
                                        </p:tav>
                                      </p:tavLst>
                                    </p:anim>
                                    <p:anim calcmode="lin" valueType="num">
                                      <p:cBhvr>
                                        <p:cTn id="13" dur="500" fill="hold"/>
                                        <p:tgtEl>
                                          <p:spTgt spid="16431109"/>
                                        </p:tgtEl>
                                        <p:attrNameLst>
                                          <p:attrName>ppt_h</p:attrName>
                                        </p:attrNameLst>
                                      </p:cBhvr>
                                      <p:tavLst>
                                        <p:tav tm="0">
                                          <p:val>
                                            <p:strVal val="4*#ppt_h"/>
                                          </p:val>
                                        </p:tav>
                                        <p:tav tm="100000">
                                          <p:val>
                                            <p:strVal val="#ppt_h"/>
                                          </p:val>
                                        </p:tav>
                                      </p:tavLst>
                                    </p:anim>
                                  </p:childTnLst>
                                </p:cTn>
                              </p:par>
                            </p:childTnLst>
                          </p:cTn>
                        </p:par>
                        <p:par>
                          <p:cTn id="14" fill="hold" nodeType="afterGroup">
                            <p:stCondLst>
                              <p:cond delay="500"/>
                            </p:stCondLst>
                            <p:childTnLst>
                              <p:par>
                                <p:cTn id="15" presetID="1" presetClass="mediacall" presetSubtype="0" fill="hold" nodeType="afterEffect">
                                  <p:stCondLst>
                                    <p:cond delay="0"/>
                                  </p:stCondLst>
                                  <p:childTnLst>
                                    <p:cmd type="call" cmd="playFrom(0.0)">
                                      <p:cBhvr>
                                        <p:cTn id="16" dur="1935" fill="hold"/>
                                        <p:tgtEl>
                                          <p:spTgt spid="1643110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16431108"/>
                </p:tgtEl>
              </p:cMediaNode>
            </p:audio>
          </p:childTnLst>
        </p:cTn>
      </p:par>
    </p:tnLst>
    <p:bldLst>
      <p:bldP spid="16431107"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5100930" name="Rectangle 2">
            <a:extLst>
              <a:ext uri="{FF2B5EF4-FFF2-40B4-BE49-F238E27FC236}">
                <a16:creationId xmlns:a16="http://schemas.microsoft.com/office/drawing/2014/main" id="{528C8A25-41C1-1131-C29B-43E1D1BB5BAA}"/>
              </a:ext>
            </a:extLst>
          </p:cNvPr>
          <p:cNvSpPr>
            <a:spLocks noGrp="1" noChangeArrowheads="1"/>
          </p:cNvSpPr>
          <p:nvPr>
            <p:ph type="title"/>
          </p:nvPr>
        </p:nvSpPr>
        <p:spPr>
          <a:xfrm>
            <a:off x="1524000" y="0"/>
            <a:ext cx="4267200" cy="5334000"/>
          </a:xfrm>
          <a:solidFill>
            <a:schemeClr val="accent1"/>
          </a:solidFill>
        </p:spPr>
        <p:txBody>
          <a:bodyPr/>
          <a:lstStyle/>
          <a:p>
            <a:pPr eaLnBrk="1" hangingPunct="1">
              <a:defRPr/>
            </a:pPr>
            <a:r>
              <a:rPr lang="en-US" sz="6000" b="1">
                <a:effectLst>
                  <a:outerShdw blurRad="38100" dist="38100" dir="2700000" algn="tl">
                    <a:srgbClr val="000000"/>
                  </a:outerShdw>
                </a:effectLst>
                <a:ea typeface="+mj-ea"/>
              </a:rPr>
              <a:t>“God Of The Gaps” Or </a:t>
            </a:r>
            <a:r>
              <a:rPr lang="en-US" sz="6000" b="1" u="sng">
                <a:effectLst>
                  <a:outerShdw blurRad="38100" dist="38100" dir="2700000" algn="tl">
                    <a:srgbClr val="000000"/>
                  </a:outerShdw>
                </a:effectLst>
                <a:ea typeface="+mj-ea"/>
              </a:rPr>
              <a:t>Abductive Argument</a:t>
            </a:r>
            <a:r>
              <a:rPr lang="en-US" sz="6000" b="1">
                <a:effectLst>
                  <a:outerShdw blurRad="38100" dist="38100" dir="2700000" algn="tl">
                    <a:srgbClr val="000000"/>
                  </a:outerShdw>
                </a:effectLst>
                <a:ea typeface="+mj-ea"/>
              </a:rPr>
              <a:t>?</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iterate type="lt">
                                    <p:tmPct val="100000"/>
                                  </p:iterate>
                                  <p:childTnLst>
                                    <p:set>
                                      <p:cBhvr>
                                        <p:cTn id="6" dur="1" fill="hold">
                                          <p:stCondLst>
                                            <p:cond delay="0"/>
                                          </p:stCondLst>
                                        </p:cTn>
                                        <p:tgtEl>
                                          <p:spTgt spid="15100930"/>
                                        </p:tgtEl>
                                        <p:attrNameLst>
                                          <p:attrName>style.visibility</p:attrName>
                                        </p:attrNameLst>
                                      </p:cBhvr>
                                      <p:to>
                                        <p:strVal val="visible"/>
                                      </p:to>
                                    </p:set>
                                    <p:anim calcmode="lin" valueType="num">
                                      <p:cBhvr>
                                        <p:cTn id="7" dur="75" fill="hold"/>
                                        <p:tgtEl>
                                          <p:spTgt spid="15100930"/>
                                        </p:tgtEl>
                                        <p:attrNameLst>
                                          <p:attrName>ppt_w</p:attrName>
                                        </p:attrNameLst>
                                      </p:cBhvr>
                                      <p:tavLst>
                                        <p:tav tm="0">
                                          <p:val>
                                            <p:fltVal val="0"/>
                                          </p:val>
                                        </p:tav>
                                        <p:tav tm="100000">
                                          <p:val>
                                            <p:strVal val="#ppt_w"/>
                                          </p:val>
                                        </p:tav>
                                      </p:tavLst>
                                    </p:anim>
                                    <p:anim calcmode="lin" valueType="num">
                                      <p:cBhvr>
                                        <p:cTn id="8" dur="75" fill="hold"/>
                                        <p:tgtEl>
                                          <p:spTgt spid="15100930"/>
                                        </p:tgtEl>
                                        <p:attrNameLst>
                                          <p:attrName>ppt_h</p:attrName>
                                        </p:attrNameLst>
                                      </p:cBhvr>
                                      <p:tavLst>
                                        <p:tav tm="0">
                                          <p:val>
                                            <p:fltVal val="0"/>
                                          </p:val>
                                        </p:tav>
                                        <p:tav tm="100000">
                                          <p:val>
                                            <p:strVal val="#ppt_h"/>
                                          </p:val>
                                        </p:tav>
                                      </p:tavLst>
                                    </p:anim>
                                    <p:anim calcmode="lin" valueType="num">
                                      <p:cBhvr>
                                        <p:cTn id="9" dur="75" fill="hold"/>
                                        <p:tgtEl>
                                          <p:spTgt spid="15100930"/>
                                        </p:tgtEl>
                                        <p:attrNameLst>
                                          <p:attrName>ppt_x</p:attrName>
                                        </p:attrNameLst>
                                      </p:cBhvr>
                                      <p:tavLst>
                                        <p:tav tm="0">
                                          <p:val>
                                            <p:fltVal val="0.5"/>
                                          </p:val>
                                        </p:tav>
                                        <p:tav tm="100000">
                                          <p:val>
                                            <p:strVal val="#ppt_x"/>
                                          </p:val>
                                        </p:tav>
                                      </p:tavLst>
                                    </p:anim>
                                    <p:anim calcmode="lin" valueType="num">
                                      <p:cBhvr>
                                        <p:cTn id="10" dur="75" fill="hold"/>
                                        <p:tgtEl>
                                          <p:spTgt spid="15100930"/>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00930"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5098882" name="Rectangle 2">
            <a:extLst>
              <a:ext uri="{FF2B5EF4-FFF2-40B4-BE49-F238E27FC236}">
                <a16:creationId xmlns:a16="http://schemas.microsoft.com/office/drawing/2014/main" id="{772E2215-025B-C8A5-948C-EE4813B20FCA}"/>
              </a:ext>
            </a:extLst>
          </p:cNvPr>
          <p:cNvSpPr>
            <a:spLocks noGrp="1" noChangeArrowheads="1"/>
          </p:cNvSpPr>
          <p:nvPr>
            <p:ph type="title"/>
          </p:nvPr>
        </p:nvSpPr>
        <p:spPr>
          <a:xfrm>
            <a:off x="1524000" y="0"/>
            <a:ext cx="9144000" cy="685800"/>
          </a:xfrm>
          <a:solidFill>
            <a:schemeClr val="accent1"/>
          </a:solidFill>
        </p:spPr>
        <p:txBody>
          <a:bodyPr/>
          <a:lstStyle/>
          <a:p>
            <a:pPr eaLnBrk="1" hangingPunct="1">
              <a:defRPr/>
            </a:pPr>
            <a:r>
              <a:rPr lang="en-US" sz="3600">
                <a:effectLst>
                  <a:outerShdw blurRad="38100" dist="38100" dir="2700000" algn="tl">
                    <a:srgbClr val="000000"/>
                  </a:outerShdw>
                </a:effectLst>
                <a:ea typeface="+mj-ea"/>
              </a:rPr>
              <a:t>“God Of The Gaps” Or </a:t>
            </a:r>
            <a:r>
              <a:rPr lang="en-US" sz="3600" u="sng">
                <a:effectLst>
                  <a:outerShdw blurRad="38100" dist="38100" dir="2700000" algn="tl">
                    <a:srgbClr val="000000"/>
                  </a:outerShdw>
                </a:effectLst>
                <a:ea typeface="+mj-ea"/>
              </a:rPr>
              <a:t>Abductive Argument</a:t>
            </a:r>
            <a:r>
              <a:rPr lang="en-US" sz="3600">
                <a:effectLst>
                  <a:outerShdw blurRad="38100" dist="38100" dir="2700000" algn="tl">
                    <a:srgbClr val="000000"/>
                  </a:outerShdw>
                </a:effectLst>
                <a:ea typeface="+mj-ea"/>
              </a:rPr>
              <a:t>?</a:t>
            </a:r>
          </a:p>
        </p:txBody>
      </p:sp>
      <p:sp>
        <p:nvSpPr>
          <p:cNvPr id="15098883" name="Rectangle 3">
            <a:extLst>
              <a:ext uri="{FF2B5EF4-FFF2-40B4-BE49-F238E27FC236}">
                <a16:creationId xmlns:a16="http://schemas.microsoft.com/office/drawing/2014/main" id="{903E5541-4DA4-AF13-0CC5-A5A8FFB0A070}"/>
              </a:ext>
            </a:extLst>
          </p:cNvPr>
          <p:cNvSpPr>
            <a:spLocks noGrp="1" noChangeArrowheads="1"/>
          </p:cNvSpPr>
          <p:nvPr>
            <p:ph type="body" idx="1"/>
          </p:nvPr>
        </p:nvSpPr>
        <p:spPr>
          <a:xfrm>
            <a:off x="1524000" y="685800"/>
            <a:ext cx="5257800" cy="5791200"/>
          </a:xfrm>
        </p:spPr>
        <p:txBody>
          <a:bodyPr/>
          <a:lstStyle/>
          <a:p>
            <a:pPr eaLnBrk="1" hangingPunct="1">
              <a:lnSpc>
                <a:spcPct val="90000"/>
              </a:lnSpc>
              <a:defRPr/>
            </a:pPr>
            <a:r>
              <a:rPr lang="en-US" sz="2000" b="1">
                <a:effectLst>
                  <a:outerShdw blurRad="38100" dist="38100" dir="2700000" algn="tl">
                    <a:srgbClr val="000000"/>
                  </a:outerShdw>
                </a:effectLst>
                <a:ea typeface="+mn-ea"/>
              </a:rPr>
              <a:t>“Regardless of the course taken     by naturalists,  most sophisticated Christian theists don’t engage in a god-of-the-gaps form of reasoning.  Rather,  Christian scholars appeal   to God as an inference to the best explanation. In logic, this approach is known as abductive reasoning.  Like inductive arguments,  the abductive form of thinking yields only probable truth.  Unlike induction,  however,  abductive arguments don’t attempt to predict future possibilities .  This careful thought process moves from the data, facts, evidence, &amp; phenomena of the world to draw the most consistent &amp; plausible explanation for these realities.”   </a:t>
            </a:r>
          </a:p>
          <a:p>
            <a:pPr eaLnBrk="1" hangingPunct="1">
              <a:lnSpc>
                <a:spcPct val="90000"/>
              </a:lnSpc>
              <a:buFont typeface="Wingdings" panose="05000000000000000000" pitchFamily="2" charset="2"/>
              <a:buNone/>
              <a:defRPr/>
            </a:pPr>
            <a:r>
              <a:rPr lang="en-US" sz="2000" b="1">
                <a:solidFill>
                  <a:srgbClr val="00FFFF"/>
                </a:solidFill>
                <a:effectLst>
                  <a:outerShdw blurRad="38100" dist="38100" dir="2700000" algn="tl">
                    <a:srgbClr val="000000"/>
                  </a:outerShdw>
                </a:effectLst>
                <a:ea typeface="+mn-ea"/>
              </a:rPr>
              <a:t>                          -  Kenneth Samples</a:t>
            </a:r>
            <a:r>
              <a:rPr lang="en-US" sz="2800">
                <a:ea typeface="+mn-ea"/>
              </a:rPr>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15098882">
                                            <p:txEl>
                                              <p:pRg st="0" end="0"/>
                                            </p:txEl>
                                          </p:spTgt>
                                        </p:tgtEl>
                                        <p:attrNameLst>
                                          <p:attrName>style.visibility</p:attrName>
                                        </p:attrNameLst>
                                      </p:cBhvr>
                                      <p:to>
                                        <p:strVal val="visible"/>
                                      </p:to>
                                    </p:set>
                                    <p:anim calcmode="lin" valueType="num">
                                      <p:cBhvr additive="base">
                                        <p:cTn id="7" dur="300" fill="hold"/>
                                        <p:tgtEl>
                                          <p:spTgt spid="150988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50988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6" fill="hold" nodeType="clickEffect">
                                  <p:stCondLst>
                                    <p:cond delay="0"/>
                                  </p:stCondLst>
                                  <p:iterate type="lt">
                                    <p:tmPct val="100000"/>
                                  </p:iterate>
                                  <p:childTnLst>
                                    <p:set>
                                      <p:cBhvr>
                                        <p:cTn id="12" dur="1" fill="hold">
                                          <p:stCondLst>
                                            <p:cond delay="0"/>
                                          </p:stCondLst>
                                        </p:cTn>
                                        <p:tgtEl>
                                          <p:spTgt spid="15098883">
                                            <p:txEl>
                                              <p:pRg st="0" end="0"/>
                                            </p:txEl>
                                          </p:spTgt>
                                        </p:tgtEl>
                                        <p:attrNameLst>
                                          <p:attrName>style.visibility</p:attrName>
                                        </p:attrNameLst>
                                      </p:cBhvr>
                                      <p:to>
                                        <p:strVal val="visible"/>
                                      </p:to>
                                    </p:set>
                                    <p:anim calcmode="lin" valueType="num">
                                      <p:cBhvr>
                                        <p:cTn id="13" dur="75" fill="hold"/>
                                        <p:tgtEl>
                                          <p:spTgt spid="15098883">
                                            <p:txEl>
                                              <p:pRg st="0" end="0"/>
                                            </p:txEl>
                                          </p:spTgt>
                                        </p:tgtEl>
                                        <p:attrNameLst>
                                          <p:attrName>ppt_w</p:attrName>
                                        </p:attrNameLst>
                                      </p:cBhvr>
                                      <p:tavLst>
                                        <p:tav tm="0">
                                          <p:val>
                                            <p:strVal val="(6*min(max(#ppt_w*#ppt_h,.3),1)-7.4)/-.7*#ppt_w"/>
                                          </p:val>
                                        </p:tav>
                                        <p:tav tm="100000">
                                          <p:val>
                                            <p:strVal val="#ppt_w"/>
                                          </p:val>
                                        </p:tav>
                                      </p:tavLst>
                                    </p:anim>
                                    <p:anim calcmode="lin" valueType="num">
                                      <p:cBhvr>
                                        <p:cTn id="14" dur="75" fill="hold"/>
                                        <p:tgtEl>
                                          <p:spTgt spid="15098883">
                                            <p:txEl>
                                              <p:pRg st="0" end="0"/>
                                            </p:txEl>
                                          </p:spTgt>
                                        </p:tgtEl>
                                        <p:attrNameLst>
                                          <p:attrName>ppt_h</p:attrName>
                                        </p:attrNameLst>
                                      </p:cBhvr>
                                      <p:tavLst>
                                        <p:tav tm="0">
                                          <p:val>
                                            <p:strVal val="(6*min(max(#ppt_w*#ppt_h,.3),1)-7.4)/-.7*#ppt_h"/>
                                          </p:val>
                                        </p:tav>
                                        <p:tav tm="100000">
                                          <p:val>
                                            <p:strVal val="#ppt_h"/>
                                          </p:val>
                                        </p:tav>
                                      </p:tavLst>
                                    </p:anim>
                                    <p:anim calcmode="lin" valueType="num">
                                      <p:cBhvr>
                                        <p:cTn id="15" dur="75" fill="hold"/>
                                        <p:tgtEl>
                                          <p:spTgt spid="15098883">
                                            <p:txEl>
                                              <p:pRg st="0" end="0"/>
                                            </p:txEl>
                                          </p:spTgt>
                                        </p:tgtEl>
                                        <p:attrNameLst>
                                          <p:attrName>ppt_x</p:attrName>
                                        </p:attrNameLst>
                                      </p:cBhvr>
                                      <p:tavLst>
                                        <p:tav tm="0">
                                          <p:val>
                                            <p:fltVal val="0.5"/>
                                          </p:val>
                                        </p:tav>
                                        <p:tav tm="100000">
                                          <p:val>
                                            <p:strVal val="#ppt_x"/>
                                          </p:val>
                                        </p:tav>
                                      </p:tavLst>
                                    </p:anim>
                                    <p:anim calcmode="lin" valueType="num">
                                      <p:cBhvr>
                                        <p:cTn id="16" dur="75" fill="hold"/>
                                        <p:tgtEl>
                                          <p:spTgt spid="15098883">
                                            <p:txEl>
                                              <p:pRg st="0" end="0"/>
                                            </p:txEl>
                                          </p:spTgt>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36" fill="hold" nodeType="clickEffect">
                                  <p:stCondLst>
                                    <p:cond delay="0"/>
                                  </p:stCondLst>
                                  <p:iterate type="lt">
                                    <p:tmPct val="100000"/>
                                  </p:iterate>
                                  <p:childTnLst>
                                    <p:set>
                                      <p:cBhvr>
                                        <p:cTn id="20" dur="1" fill="hold">
                                          <p:stCondLst>
                                            <p:cond delay="0"/>
                                          </p:stCondLst>
                                        </p:cTn>
                                        <p:tgtEl>
                                          <p:spTgt spid="15098883">
                                            <p:txEl>
                                              <p:pRg st="1" end="1"/>
                                            </p:txEl>
                                          </p:spTgt>
                                        </p:tgtEl>
                                        <p:attrNameLst>
                                          <p:attrName>style.visibility</p:attrName>
                                        </p:attrNameLst>
                                      </p:cBhvr>
                                      <p:to>
                                        <p:strVal val="visible"/>
                                      </p:to>
                                    </p:set>
                                    <p:anim calcmode="lin" valueType="num">
                                      <p:cBhvr>
                                        <p:cTn id="21" dur="75" fill="hold"/>
                                        <p:tgtEl>
                                          <p:spTgt spid="15098883">
                                            <p:txEl>
                                              <p:pRg st="1" end="1"/>
                                            </p:txEl>
                                          </p:spTgt>
                                        </p:tgtEl>
                                        <p:attrNameLst>
                                          <p:attrName>ppt_w</p:attrName>
                                        </p:attrNameLst>
                                      </p:cBhvr>
                                      <p:tavLst>
                                        <p:tav tm="0">
                                          <p:val>
                                            <p:strVal val="(6*min(max(#ppt_w*#ppt_h,.3),1)-7.4)/-.7*#ppt_w"/>
                                          </p:val>
                                        </p:tav>
                                        <p:tav tm="100000">
                                          <p:val>
                                            <p:strVal val="#ppt_w"/>
                                          </p:val>
                                        </p:tav>
                                      </p:tavLst>
                                    </p:anim>
                                    <p:anim calcmode="lin" valueType="num">
                                      <p:cBhvr>
                                        <p:cTn id="22" dur="75" fill="hold"/>
                                        <p:tgtEl>
                                          <p:spTgt spid="15098883">
                                            <p:txEl>
                                              <p:pRg st="1" end="1"/>
                                            </p:txEl>
                                          </p:spTgt>
                                        </p:tgtEl>
                                        <p:attrNameLst>
                                          <p:attrName>ppt_h</p:attrName>
                                        </p:attrNameLst>
                                      </p:cBhvr>
                                      <p:tavLst>
                                        <p:tav tm="0">
                                          <p:val>
                                            <p:strVal val="(6*min(max(#ppt_w*#ppt_h,.3),1)-7.4)/-.7*#ppt_h"/>
                                          </p:val>
                                        </p:tav>
                                        <p:tav tm="100000">
                                          <p:val>
                                            <p:strVal val="#ppt_h"/>
                                          </p:val>
                                        </p:tav>
                                      </p:tavLst>
                                    </p:anim>
                                    <p:anim calcmode="lin" valueType="num">
                                      <p:cBhvr>
                                        <p:cTn id="23" dur="75" fill="hold"/>
                                        <p:tgtEl>
                                          <p:spTgt spid="15098883">
                                            <p:txEl>
                                              <p:pRg st="1" end="1"/>
                                            </p:txEl>
                                          </p:spTgt>
                                        </p:tgtEl>
                                        <p:attrNameLst>
                                          <p:attrName>ppt_x</p:attrName>
                                        </p:attrNameLst>
                                      </p:cBhvr>
                                      <p:tavLst>
                                        <p:tav tm="0">
                                          <p:val>
                                            <p:fltVal val="0.5"/>
                                          </p:val>
                                        </p:tav>
                                        <p:tav tm="100000">
                                          <p:val>
                                            <p:strVal val="#ppt_x"/>
                                          </p:val>
                                        </p:tav>
                                      </p:tavLst>
                                    </p:anim>
                                    <p:anim calcmode="lin" valueType="num">
                                      <p:cBhvr>
                                        <p:cTn id="24" dur="75" fill="hold"/>
                                        <p:tgtEl>
                                          <p:spTgt spid="15098883">
                                            <p:txEl>
                                              <p:pRg st="1" end="1"/>
                                            </p:txEl>
                                          </p:spTgt>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98882" grpId="0" build="p" autoUpdateAnimBg="0"/>
      <p:bldP spid="15098883"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880642" name="Rectangle 2050">
            <a:extLst>
              <a:ext uri="{FF2B5EF4-FFF2-40B4-BE49-F238E27FC236}">
                <a16:creationId xmlns:a16="http://schemas.microsoft.com/office/drawing/2014/main" id="{0FB2B451-4C18-06C7-5619-6C7A70A4EB8D}"/>
              </a:ext>
            </a:extLst>
          </p:cNvPr>
          <p:cNvSpPr>
            <a:spLocks noGrp="1" noChangeArrowheads="1"/>
          </p:cNvSpPr>
          <p:nvPr>
            <p:ph type="title"/>
          </p:nvPr>
        </p:nvSpPr>
        <p:spPr/>
        <p:txBody>
          <a:bodyPr/>
          <a:lstStyle/>
          <a:p>
            <a:pPr eaLnBrk="1" hangingPunct="1"/>
            <a:endParaRPr lang="en-US" altLang="en-US"/>
          </a:p>
        </p:txBody>
      </p:sp>
      <p:sp>
        <p:nvSpPr>
          <p:cNvPr id="12515331" name="WordArt 2051">
            <a:extLst>
              <a:ext uri="{FF2B5EF4-FFF2-40B4-BE49-F238E27FC236}">
                <a16:creationId xmlns:a16="http://schemas.microsoft.com/office/drawing/2014/main" id="{F215FBFC-097E-82FD-0D57-FDD3B6215AD8}"/>
              </a:ext>
            </a:extLst>
          </p:cNvPr>
          <p:cNvSpPr>
            <a:spLocks noChangeArrowheads="1" noChangeShapeType="1" noTextEdit="1"/>
          </p:cNvSpPr>
          <p:nvPr/>
        </p:nvSpPr>
        <p:spPr bwMode="auto">
          <a:xfrm>
            <a:off x="4024314" y="4800600"/>
            <a:ext cx="4143375" cy="1219200"/>
          </a:xfrm>
          <a:prstGeom prst="rect">
            <a:avLst/>
          </a:prstGeom>
        </p:spPr>
        <p:txBody>
          <a:bodyPr wrap="none" fromWordArt="1">
            <a:prstTxWarp prst="textFadeUp">
              <a:avLst>
                <a:gd name="adj" fmla="val 9991"/>
              </a:avLst>
            </a:prstTxWarp>
          </a:bodyPr>
          <a:lstStyle/>
          <a:p>
            <a:pPr algn="ctr" eaLnBrk="0" fontAlgn="base" hangingPunct="0">
              <a:spcBef>
                <a:spcPct val="0"/>
              </a:spcBef>
              <a:spcAft>
                <a:spcPct val="0"/>
              </a:spcAft>
            </a:pPr>
            <a:r>
              <a:rPr lang="en-US"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outerShdw>
                </a:effectLst>
                <a:latin typeface="Arial Black" panose="020B0A04020102020204" pitchFamily="34" charset="0"/>
                <a:ea typeface="MS PGothic" panose="020B0600070205080204" pitchFamily="34" charset="-128"/>
              </a:rPr>
              <a:t>Different Cosmologies</a:t>
            </a:r>
          </a:p>
        </p:txBody>
      </p:sp>
    </p:spTree>
    <p:extLst>
      <p:ext uri="{BB962C8B-B14F-4D97-AF65-F5344CB8AC3E}">
        <p14:creationId xmlns:p14="http://schemas.microsoft.com/office/powerpoint/2010/main" val="2449821080"/>
      </p:ext>
    </p:extLst>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2515331"/>
                                        </p:tgtEl>
                                        <p:attrNameLst>
                                          <p:attrName>style.visibility</p:attrName>
                                        </p:attrNameLst>
                                      </p:cBhvr>
                                      <p:to>
                                        <p:strVal val="visible"/>
                                      </p:to>
                                    </p:set>
                                    <p:anim calcmode="lin" valueType="num">
                                      <p:cBhvr>
                                        <p:cTn id="7" dur="500" fill="hold"/>
                                        <p:tgtEl>
                                          <p:spTgt spid="12515331"/>
                                        </p:tgtEl>
                                        <p:attrNameLst>
                                          <p:attrName>ppt_w</p:attrName>
                                        </p:attrNameLst>
                                      </p:cBhvr>
                                      <p:tavLst>
                                        <p:tav tm="0">
                                          <p:val>
                                            <p:fltVal val="0"/>
                                          </p:val>
                                        </p:tav>
                                        <p:tav tm="100000">
                                          <p:val>
                                            <p:strVal val="#ppt_w"/>
                                          </p:val>
                                        </p:tav>
                                      </p:tavLst>
                                    </p:anim>
                                    <p:anim calcmode="lin" valueType="num">
                                      <p:cBhvr>
                                        <p:cTn id="8" dur="500" fill="hold"/>
                                        <p:tgtEl>
                                          <p:spTgt spid="12515331"/>
                                        </p:tgtEl>
                                        <p:attrNameLst>
                                          <p:attrName>ppt_h</p:attrName>
                                        </p:attrNameLst>
                                      </p:cBhvr>
                                      <p:tavLst>
                                        <p:tav tm="0">
                                          <p:val>
                                            <p:fltVal val="0"/>
                                          </p:val>
                                        </p:tav>
                                        <p:tav tm="100000">
                                          <p:val>
                                            <p:strVal val="#ppt_h"/>
                                          </p:val>
                                        </p:tav>
                                      </p:tavLst>
                                    </p:anim>
                                    <p:anim calcmode="lin" valueType="num">
                                      <p:cBhvr>
                                        <p:cTn id="9" dur="500" fill="hold"/>
                                        <p:tgtEl>
                                          <p:spTgt spid="12515331"/>
                                        </p:tgtEl>
                                        <p:attrNameLst>
                                          <p:attrName>ppt_x</p:attrName>
                                        </p:attrNameLst>
                                      </p:cBhvr>
                                      <p:tavLst>
                                        <p:tav tm="0">
                                          <p:val>
                                            <p:fltVal val="0.5"/>
                                          </p:val>
                                        </p:tav>
                                        <p:tav tm="100000">
                                          <p:val>
                                            <p:strVal val="#ppt_x"/>
                                          </p:val>
                                        </p:tav>
                                      </p:tavLst>
                                    </p:anim>
                                    <p:anim calcmode="lin" valueType="num">
                                      <p:cBhvr>
                                        <p:cTn id="10" dur="500" fill="hold"/>
                                        <p:tgtEl>
                                          <p:spTgt spid="1251533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6635906" name="Rectangle 2">
            <a:extLst>
              <a:ext uri="{FF2B5EF4-FFF2-40B4-BE49-F238E27FC236}">
                <a16:creationId xmlns:a16="http://schemas.microsoft.com/office/drawing/2014/main" id="{473A5B88-0475-B736-6B12-88BCA2E4B283}"/>
              </a:ext>
            </a:extLst>
          </p:cNvPr>
          <p:cNvSpPr>
            <a:spLocks noGrp="1" noChangeArrowheads="1"/>
          </p:cNvSpPr>
          <p:nvPr>
            <p:ph type="title"/>
          </p:nvPr>
        </p:nvSpPr>
        <p:spPr>
          <a:xfrm>
            <a:off x="1524000" y="0"/>
            <a:ext cx="4572000" cy="6858000"/>
          </a:xfrm>
          <a:solidFill>
            <a:schemeClr val="accent1"/>
          </a:solidFill>
        </p:spPr>
        <p:txBody>
          <a:bodyPr/>
          <a:lstStyle/>
          <a:p>
            <a:pPr eaLnBrk="1" hangingPunct="1">
              <a:defRPr/>
            </a:pPr>
            <a:r>
              <a:rPr lang="en-US" sz="5400" b="1">
                <a:effectLst>
                  <a:outerShdw blurRad="38100" dist="38100" dir="2700000" algn="tl">
                    <a:srgbClr val="000000"/>
                  </a:outerShdw>
                </a:effectLst>
                <a:ea typeface="+mj-ea"/>
              </a:rPr>
              <a:t>Darwinist Search For Missing Link Versus Creationist Search For The Causal Joint!</a:t>
            </a:r>
            <a:r>
              <a:rPr lang="en-US" sz="6000" b="1">
                <a:effectLst>
                  <a:outerShdw blurRad="38100" dist="38100" dir="2700000" algn="tl">
                    <a:srgbClr val="000000"/>
                  </a:outerShdw>
                </a:effectLst>
                <a:ea typeface="+mj-ea"/>
              </a:rPr>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iterate type="lt">
                                    <p:tmPct val="100000"/>
                                  </p:iterate>
                                  <p:childTnLst>
                                    <p:set>
                                      <p:cBhvr>
                                        <p:cTn id="6" dur="1" fill="hold">
                                          <p:stCondLst>
                                            <p:cond delay="0"/>
                                          </p:stCondLst>
                                        </p:cTn>
                                        <p:tgtEl>
                                          <p:spTgt spid="16635906"/>
                                        </p:tgtEl>
                                        <p:attrNameLst>
                                          <p:attrName>style.visibility</p:attrName>
                                        </p:attrNameLst>
                                      </p:cBhvr>
                                      <p:to>
                                        <p:strVal val="visible"/>
                                      </p:to>
                                    </p:set>
                                    <p:anim calcmode="lin" valueType="num">
                                      <p:cBhvr>
                                        <p:cTn id="7" dur="75" fill="hold"/>
                                        <p:tgtEl>
                                          <p:spTgt spid="16635906"/>
                                        </p:tgtEl>
                                        <p:attrNameLst>
                                          <p:attrName>ppt_w</p:attrName>
                                        </p:attrNameLst>
                                      </p:cBhvr>
                                      <p:tavLst>
                                        <p:tav tm="0">
                                          <p:val>
                                            <p:fltVal val="0"/>
                                          </p:val>
                                        </p:tav>
                                        <p:tav tm="100000">
                                          <p:val>
                                            <p:strVal val="#ppt_w"/>
                                          </p:val>
                                        </p:tav>
                                      </p:tavLst>
                                    </p:anim>
                                    <p:anim calcmode="lin" valueType="num">
                                      <p:cBhvr>
                                        <p:cTn id="8" dur="75" fill="hold"/>
                                        <p:tgtEl>
                                          <p:spTgt spid="16635906"/>
                                        </p:tgtEl>
                                        <p:attrNameLst>
                                          <p:attrName>ppt_h</p:attrName>
                                        </p:attrNameLst>
                                      </p:cBhvr>
                                      <p:tavLst>
                                        <p:tav tm="0">
                                          <p:val>
                                            <p:fltVal val="0"/>
                                          </p:val>
                                        </p:tav>
                                        <p:tav tm="100000">
                                          <p:val>
                                            <p:strVal val="#ppt_h"/>
                                          </p:val>
                                        </p:tav>
                                      </p:tavLst>
                                    </p:anim>
                                    <p:anim calcmode="lin" valueType="num">
                                      <p:cBhvr>
                                        <p:cTn id="9" dur="75" fill="hold"/>
                                        <p:tgtEl>
                                          <p:spTgt spid="16635906"/>
                                        </p:tgtEl>
                                        <p:attrNameLst>
                                          <p:attrName>ppt_x</p:attrName>
                                        </p:attrNameLst>
                                      </p:cBhvr>
                                      <p:tavLst>
                                        <p:tav tm="0">
                                          <p:val>
                                            <p:fltVal val="0.5"/>
                                          </p:val>
                                        </p:tav>
                                        <p:tav tm="100000">
                                          <p:val>
                                            <p:strVal val="#ppt_x"/>
                                          </p:val>
                                        </p:tav>
                                      </p:tavLst>
                                    </p:anim>
                                    <p:anim calcmode="lin" valueType="num">
                                      <p:cBhvr>
                                        <p:cTn id="10" dur="75" fill="hold"/>
                                        <p:tgtEl>
                                          <p:spTgt spid="16635906"/>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35906"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82" name="Picture 2" descr="1 kilometer (10^^3 m)">
            <a:extLst>
              <a:ext uri="{FF2B5EF4-FFF2-40B4-BE49-F238E27FC236}">
                <a16:creationId xmlns:a16="http://schemas.microsoft.com/office/drawing/2014/main" id="{B4DCF712-8F91-131F-A53D-F11B0D74BE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9350" y="46038"/>
            <a:ext cx="9772650" cy="681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a:extLst>
              <a:ext uri="{FF2B5EF4-FFF2-40B4-BE49-F238E27FC236}">
                <a16:creationId xmlns:a16="http://schemas.microsoft.com/office/drawing/2014/main" id="{CECEC8CA-2206-44EF-22E6-A4CAE62EF99C}"/>
              </a:ext>
            </a:extLst>
          </p:cNvPr>
          <p:cNvSpPr txBox="1">
            <a:spLocks noChangeArrowheads="1"/>
          </p:cNvSpPr>
          <p:nvPr/>
        </p:nvSpPr>
        <p:spPr bwMode="auto">
          <a:xfrm>
            <a:off x="85725" y="3141663"/>
            <a:ext cx="2505075" cy="2862322"/>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We will pass from meters to kilometers..</a:t>
            </a:r>
          </a:p>
          <a:p>
            <a:pPr eaLnBrk="0" fontAlgn="base" hangingPunct="0">
              <a:spcBef>
                <a:spcPct val="50000"/>
              </a:spcBef>
              <a:spcAft>
                <a:spcPct val="0"/>
              </a:spcAft>
              <a:defRPr/>
            </a:pPr>
            <a:r>
              <a:rPr lang="pt-BR" sz="2400" b="1" dirty="0">
                <a:solidFill>
                  <a:srgbClr val="FFFFFF"/>
                </a:solidFill>
                <a:effectLst>
                  <a:outerShdw blurRad="38100" dist="38100" dir="2700000" algn="tl">
                    <a:srgbClr val="000000">
                      <a:alpha val="43137"/>
                    </a:srgbClr>
                  </a:outerShdw>
                </a:effectLst>
                <a:latin typeface="Arial" charset="0"/>
                <a:ea typeface="MS PGothic" panose="020B0600070205080204" pitchFamily="34" charset="-128"/>
              </a:rPr>
              <a:t>Now it is possible to jump with a parachute ...</a:t>
            </a:r>
          </a:p>
        </p:txBody>
      </p:sp>
      <p:sp>
        <p:nvSpPr>
          <p:cNvPr id="22532" name="Text Box 4">
            <a:extLst>
              <a:ext uri="{FF2B5EF4-FFF2-40B4-BE49-F238E27FC236}">
                <a16:creationId xmlns:a16="http://schemas.microsoft.com/office/drawing/2014/main" id="{AD6C23DB-A5E5-00E1-83A7-1EE7DF3D5E87}"/>
              </a:ext>
            </a:extLst>
          </p:cNvPr>
          <p:cNvSpPr txBox="1">
            <a:spLocks noChangeArrowheads="1"/>
          </p:cNvSpPr>
          <p:nvPr/>
        </p:nvSpPr>
        <p:spPr bwMode="auto">
          <a:xfrm>
            <a:off x="1" y="261939"/>
            <a:ext cx="1924050" cy="2103437"/>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10</a:t>
            </a:r>
            <a:r>
              <a:rPr lang="pt-BR" sz="8800" b="1" baseline="30000"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3</a:t>
            </a:r>
            <a:endParaRPr lang="pt-BR" sz="88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endParaRPr>
          </a:p>
          <a:p>
            <a:pPr algn="ctr" eaLnBrk="0" fontAlgn="base" hangingPunct="0">
              <a:spcBef>
                <a:spcPct val="0"/>
              </a:spcBef>
              <a:spcAft>
                <a:spcPct val="0"/>
              </a:spcAft>
              <a:defRPr/>
            </a:pPr>
            <a:r>
              <a:rPr lang="pt-BR" sz="4400" b="1" dirty="0">
                <a:solidFill>
                  <a:srgbClr val="FF3300"/>
                </a:solidFill>
                <a:effectLst>
                  <a:outerShdw blurRad="38100" dist="38100" dir="2700000" algn="tl">
                    <a:srgbClr val="000000">
                      <a:alpha val="43137"/>
                    </a:srgbClr>
                  </a:outerShdw>
                </a:effectLst>
                <a:latin typeface="Arial" charset="0"/>
                <a:ea typeface="MS PGothic" panose="020B0600070205080204" pitchFamily="34" charset="-128"/>
              </a:rPr>
              <a:t>1 km</a:t>
            </a:r>
          </a:p>
        </p:txBody>
      </p:sp>
    </p:spTree>
  </p:cSld>
  <p:clrMapOvr>
    <a:masterClrMapping/>
  </p:clrMapOvr>
  <p:transition spd="med" advTm="10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p:cTn id="7" dur="1000" fill="hold"/>
                                        <p:tgtEl>
                                          <p:spTgt spid="22532"/>
                                        </p:tgtEl>
                                        <p:attrNameLst>
                                          <p:attrName>ppt_w</p:attrName>
                                        </p:attrNameLst>
                                      </p:cBhvr>
                                      <p:tavLst>
                                        <p:tav tm="0">
                                          <p:val>
                                            <p:fltVal val="0"/>
                                          </p:val>
                                        </p:tav>
                                        <p:tav tm="100000">
                                          <p:val>
                                            <p:strVal val="#ppt_w"/>
                                          </p:val>
                                        </p:tav>
                                      </p:tavLst>
                                    </p:anim>
                                    <p:anim calcmode="lin" valueType="num">
                                      <p:cBhvr>
                                        <p:cTn id="8" dur="1000" fill="hold"/>
                                        <p:tgtEl>
                                          <p:spTgt spid="22532"/>
                                        </p:tgtEl>
                                        <p:attrNameLst>
                                          <p:attrName>ppt_h</p:attrName>
                                        </p:attrNameLst>
                                      </p:cBhvr>
                                      <p:tavLst>
                                        <p:tav tm="0">
                                          <p:val>
                                            <p:fltVal val="0"/>
                                          </p:val>
                                        </p:tav>
                                        <p:tav tm="100000">
                                          <p:val>
                                            <p:strVal val="#ppt_h"/>
                                          </p:val>
                                        </p:tav>
                                      </p:tavLst>
                                    </p:anim>
                                    <p:anim calcmode="lin" valueType="num">
                                      <p:cBhvr>
                                        <p:cTn id="9" dur="1000" fill="hold"/>
                                        <p:tgtEl>
                                          <p:spTgt spid="2253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53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nodeType="afterEffect">
                                  <p:stCondLst>
                                    <p:cond delay="1000"/>
                                  </p:stCondLst>
                                  <p:childTnLst>
                                    <p:set>
                                      <p:cBhvr>
                                        <p:cTn id="13" dur="1" fill="hold">
                                          <p:stCondLst>
                                            <p:cond delay="0"/>
                                          </p:stCondLst>
                                        </p:cTn>
                                        <p:tgtEl>
                                          <p:spTgt spid="22531"/>
                                        </p:tgtEl>
                                        <p:attrNameLst>
                                          <p:attrName>style.visibility</p:attrName>
                                        </p:attrNameLst>
                                      </p:cBhvr>
                                      <p:to>
                                        <p:strVal val="visible"/>
                                      </p:to>
                                    </p:set>
                                    <p:animEffect transition="in" filter="checkerboard(across)">
                                      <p:cBhvr>
                                        <p:cTn id="14"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utoUpdateAnimBg="0"/>
      <p:bldP spid="22532"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6828418" name="Rectangle 2">
            <a:extLst>
              <a:ext uri="{FF2B5EF4-FFF2-40B4-BE49-F238E27FC236}">
                <a16:creationId xmlns:a16="http://schemas.microsoft.com/office/drawing/2014/main" id="{E625310E-8C67-A5B4-5A19-37ED64F44AE2}"/>
              </a:ext>
            </a:extLst>
          </p:cNvPr>
          <p:cNvSpPr>
            <a:spLocks noGrp="1" noChangeArrowheads="1"/>
          </p:cNvSpPr>
          <p:nvPr>
            <p:ph type="title"/>
          </p:nvPr>
        </p:nvSpPr>
        <p:spPr/>
        <p:txBody>
          <a:bodyPr/>
          <a:lstStyle/>
          <a:p>
            <a:pPr eaLnBrk="1" hangingPunct="1">
              <a:defRPr/>
            </a:pPr>
            <a:endParaRPr lang="en-US">
              <a:ea typeface="+mj-ea"/>
            </a:endParaRPr>
          </a:p>
        </p:txBody>
      </p:sp>
      <p:sp>
        <p:nvSpPr>
          <p:cNvPr id="16828419" name="WordArt 3">
            <a:extLst>
              <a:ext uri="{FF2B5EF4-FFF2-40B4-BE49-F238E27FC236}">
                <a16:creationId xmlns:a16="http://schemas.microsoft.com/office/drawing/2014/main" id="{3C2966F6-F902-E862-34C2-D2EB5967D135}"/>
              </a:ext>
            </a:extLst>
          </p:cNvPr>
          <p:cNvSpPr>
            <a:spLocks noChangeArrowheads="1" noChangeShapeType="1" noTextEdit="1"/>
          </p:cNvSpPr>
          <p:nvPr/>
        </p:nvSpPr>
        <p:spPr bwMode="auto">
          <a:xfrm>
            <a:off x="2438400" y="3105150"/>
            <a:ext cx="7653338" cy="6477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algn="ctr" eaLnBrk="0" fontAlgn="base" hangingPunct="0">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TRANSITIONAL BRIDGE SPECIE</a:t>
            </a:r>
          </a:p>
        </p:txBody>
      </p:sp>
      <p:pic>
        <p:nvPicPr>
          <p:cNvPr id="4" name="Picture 3" descr="Rodhocetus.jpg">
            <a:extLst>
              <a:ext uri="{FF2B5EF4-FFF2-40B4-BE49-F238E27FC236}">
                <a16:creationId xmlns:a16="http://schemas.microsoft.com/office/drawing/2014/main" id="{BE12B348-18A0-ACDB-0B61-59A3BA4BEFE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91401" y="4800601"/>
            <a:ext cx="2333625"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6828419"/>
                                        </p:tgtEl>
                                        <p:attrNameLst>
                                          <p:attrName>style.visibility</p:attrName>
                                        </p:attrNameLst>
                                      </p:cBhvr>
                                      <p:to>
                                        <p:strVal val="visible"/>
                                      </p:to>
                                    </p:set>
                                    <p:anim calcmode="lin" valueType="num">
                                      <p:cBhvr>
                                        <p:cTn id="7" dur="500" fill="hold"/>
                                        <p:tgtEl>
                                          <p:spTgt spid="16828419"/>
                                        </p:tgtEl>
                                        <p:attrNameLst>
                                          <p:attrName>ppt_w</p:attrName>
                                        </p:attrNameLst>
                                      </p:cBhvr>
                                      <p:tavLst>
                                        <p:tav tm="0">
                                          <p:val>
                                            <p:fltVal val="0"/>
                                          </p:val>
                                        </p:tav>
                                        <p:tav tm="100000">
                                          <p:val>
                                            <p:strVal val="#ppt_w"/>
                                          </p:val>
                                        </p:tav>
                                      </p:tavLst>
                                    </p:anim>
                                    <p:anim calcmode="lin" valueType="num">
                                      <p:cBhvr>
                                        <p:cTn id="8" dur="500" fill="hold"/>
                                        <p:tgtEl>
                                          <p:spTgt spid="16828419"/>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4" dur="2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5" dur="2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6"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6633858" name="Rectangle 2">
            <a:extLst>
              <a:ext uri="{FF2B5EF4-FFF2-40B4-BE49-F238E27FC236}">
                <a16:creationId xmlns:a16="http://schemas.microsoft.com/office/drawing/2014/main" id="{2F953876-0036-4778-FEE7-FFEBAF39BC2F}"/>
              </a:ext>
            </a:extLst>
          </p:cNvPr>
          <p:cNvSpPr>
            <a:spLocks noGrp="1" noChangeArrowheads="1"/>
          </p:cNvSpPr>
          <p:nvPr>
            <p:ph type="title"/>
          </p:nvPr>
        </p:nvSpPr>
        <p:spPr>
          <a:xfrm>
            <a:off x="1219200" y="0"/>
            <a:ext cx="9753600" cy="685800"/>
          </a:xfrm>
          <a:solidFill>
            <a:schemeClr val="accent1"/>
          </a:solidFill>
        </p:spPr>
        <p:txBody>
          <a:bodyPr/>
          <a:lstStyle/>
          <a:p>
            <a:pPr eaLnBrk="1" hangingPunct="1">
              <a:defRPr/>
            </a:pPr>
            <a:r>
              <a:rPr lang="en-US" sz="3200" b="1">
                <a:effectLst>
                  <a:outerShdw blurRad="38100" dist="38100" dir="2700000" algn="tl">
                    <a:srgbClr val="000000"/>
                  </a:outerShdw>
                </a:effectLst>
                <a:ea typeface="+mj-ea"/>
              </a:rPr>
              <a:t>“God Of The Gaps” Or </a:t>
            </a:r>
            <a:r>
              <a:rPr lang="en-US" sz="3200" b="1" u="sng">
                <a:effectLst>
                  <a:outerShdw blurRad="38100" dist="38100" dir="2700000" algn="tl">
                    <a:srgbClr val="000000"/>
                  </a:outerShdw>
                </a:effectLst>
                <a:ea typeface="+mj-ea"/>
              </a:rPr>
              <a:t>Quantum Uncertainty</a:t>
            </a:r>
            <a:r>
              <a:rPr lang="en-US" sz="3200" b="1">
                <a:effectLst>
                  <a:outerShdw blurRad="38100" dist="38100" dir="2700000" algn="tl">
                    <a:srgbClr val="000000"/>
                  </a:outerShdw>
                </a:effectLst>
                <a:ea typeface="+mj-ea"/>
              </a:rPr>
              <a:t>?</a:t>
            </a:r>
          </a:p>
        </p:txBody>
      </p:sp>
      <p:sp>
        <p:nvSpPr>
          <p:cNvPr id="16633859" name="Rectangle 3">
            <a:extLst>
              <a:ext uri="{FF2B5EF4-FFF2-40B4-BE49-F238E27FC236}">
                <a16:creationId xmlns:a16="http://schemas.microsoft.com/office/drawing/2014/main" id="{C0F44D3D-004E-0BE0-C184-0E548EA8F1BE}"/>
              </a:ext>
            </a:extLst>
          </p:cNvPr>
          <p:cNvSpPr>
            <a:spLocks noGrp="1" noChangeArrowheads="1"/>
          </p:cNvSpPr>
          <p:nvPr>
            <p:ph type="body" idx="1"/>
          </p:nvPr>
        </p:nvSpPr>
        <p:spPr>
          <a:xfrm>
            <a:off x="1524000" y="685800"/>
            <a:ext cx="5257800" cy="5791200"/>
          </a:xfrm>
        </p:spPr>
        <p:txBody>
          <a:bodyPr/>
          <a:lstStyle/>
          <a:p>
            <a:pPr eaLnBrk="1" hangingPunct="1">
              <a:lnSpc>
                <a:spcPct val="90000"/>
              </a:lnSpc>
              <a:defRPr/>
            </a:pPr>
            <a:r>
              <a:rPr lang="en-US" sz="2000" b="1">
                <a:effectLst>
                  <a:outerShdw blurRad="38100" dist="38100" dir="2700000" algn="tl">
                    <a:srgbClr val="000000"/>
                  </a:outerShdw>
                </a:effectLst>
                <a:ea typeface="+mn-ea"/>
              </a:rPr>
              <a:t>“A ‘joint’ is by definition,  the place where two things meet or are linked.  In this case it would be the meeting at a location of God’s action and the physical phenomena that are utilized to effect that action in the natural world.  Therefore the claim that such a joint can be known is tantamount to the claim that some part of God can be actually known,  since this part is directly involved in the joint.  I question whether we can ever know or understand God that well.</a:t>
            </a:r>
          </a:p>
          <a:p>
            <a:pPr eaLnBrk="1" hangingPunct="1">
              <a:lnSpc>
                <a:spcPct val="90000"/>
              </a:lnSpc>
              <a:defRPr/>
            </a:pPr>
            <a:r>
              <a:rPr lang="en-US" sz="2000" b="1">
                <a:effectLst>
                  <a:outerShdw blurRad="38100" dist="38100" dir="2700000" algn="tl">
                    <a:srgbClr val="000000"/>
                  </a:outerShdw>
                </a:effectLst>
                <a:ea typeface="+mn-ea"/>
              </a:rPr>
              <a:t>Although it is not quite the same issue, I sense that the treasure hunt for a causal joint is rather similar to the appeal to a God-of-the-gaps.</a:t>
            </a:r>
          </a:p>
          <a:p>
            <a:pPr eaLnBrk="1" hangingPunct="1">
              <a:lnSpc>
                <a:spcPct val="90000"/>
              </a:lnSpc>
              <a:defRPr/>
            </a:pPr>
            <a:r>
              <a:rPr lang="en-US" sz="2000" b="1">
                <a:effectLst>
                  <a:outerShdw blurRad="38100" dist="38100" dir="2700000" algn="tl">
                    <a:srgbClr val="000000"/>
                  </a:outerShdw>
                </a:effectLst>
                <a:ea typeface="+mn-ea"/>
              </a:rPr>
              <a:t>Throughout history,  science closed many gaps.  Theological arguments have convincingly shown the ‘gaps’ concept to be an unreasonable basis for invoking God’s action.”  </a:t>
            </a:r>
          </a:p>
          <a:p>
            <a:pPr eaLnBrk="1" hangingPunct="1">
              <a:lnSpc>
                <a:spcPct val="90000"/>
              </a:lnSpc>
              <a:buFont typeface="Wingdings" panose="05000000000000000000" pitchFamily="2" charset="2"/>
              <a:buNone/>
              <a:defRPr/>
            </a:pPr>
            <a:endParaRPr lang="en-US" sz="2800">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16633858">
                                            <p:txEl>
                                              <p:pRg st="0" end="0"/>
                                            </p:txEl>
                                          </p:spTgt>
                                        </p:tgtEl>
                                        <p:attrNameLst>
                                          <p:attrName>style.visibility</p:attrName>
                                        </p:attrNameLst>
                                      </p:cBhvr>
                                      <p:to>
                                        <p:strVal val="visible"/>
                                      </p:to>
                                    </p:set>
                                    <p:anim calcmode="lin" valueType="num">
                                      <p:cBhvr additive="base">
                                        <p:cTn id="7" dur="300" fill="hold"/>
                                        <p:tgtEl>
                                          <p:spTgt spid="1663385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663385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6" fill="hold" nodeType="clickEffect">
                                  <p:stCondLst>
                                    <p:cond delay="0"/>
                                  </p:stCondLst>
                                  <p:iterate type="lt">
                                    <p:tmPct val="100000"/>
                                  </p:iterate>
                                  <p:childTnLst>
                                    <p:set>
                                      <p:cBhvr>
                                        <p:cTn id="12" dur="1" fill="hold">
                                          <p:stCondLst>
                                            <p:cond delay="0"/>
                                          </p:stCondLst>
                                        </p:cTn>
                                        <p:tgtEl>
                                          <p:spTgt spid="16633859">
                                            <p:txEl>
                                              <p:pRg st="0" end="0"/>
                                            </p:txEl>
                                          </p:spTgt>
                                        </p:tgtEl>
                                        <p:attrNameLst>
                                          <p:attrName>style.visibility</p:attrName>
                                        </p:attrNameLst>
                                      </p:cBhvr>
                                      <p:to>
                                        <p:strVal val="visible"/>
                                      </p:to>
                                    </p:set>
                                    <p:anim calcmode="lin" valueType="num">
                                      <p:cBhvr>
                                        <p:cTn id="13" dur="75" fill="hold"/>
                                        <p:tgtEl>
                                          <p:spTgt spid="16633859">
                                            <p:txEl>
                                              <p:pRg st="0" end="0"/>
                                            </p:txEl>
                                          </p:spTgt>
                                        </p:tgtEl>
                                        <p:attrNameLst>
                                          <p:attrName>ppt_w</p:attrName>
                                        </p:attrNameLst>
                                      </p:cBhvr>
                                      <p:tavLst>
                                        <p:tav tm="0">
                                          <p:val>
                                            <p:strVal val="(6*min(max(#ppt_w*#ppt_h,.3),1)-7.4)/-.7*#ppt_w"/>
                                          </p:val>
                                        </p:tav>
                                        <p:tav tm="100000">
                                          <p:val>
                                            <p:strVal val="#ppt_w"/>
                                          </p:val>
                                        </p:tav>
                                      </p:tavLst>
                                    </p:anim>
                                    <p:anim calcmode="lin" valueType="num">
                                      <p:cBhvr>
                                        <p:cTn id="14" dur="75" fill="hold"/>
                                        <p:tgtEl>
                                          <p:spTgt spid="16633859">
                                            <p:txEl>
                                              <p:pRg st="0" end="0"/>
                                            </p:txEl>
                                          </p:spTgt>
                                        </p:tgtEl>
                                        <p:attrNameLst>
                                          <p:attrName>ppt_h</p:attrName>
                                        </p:attrNameLst>
                                      </p:cBhvr>
                                      <p:tavLst>
                                        <p:tav tm="0">
                                          <p:val>
                                            <p:strVal val="(6*min(max(#ppt_w*#ppt_h,.3),1)-7.4)/-.7*#ppt_h"/>
                                          </p:val>
                                        </p:tav>
                                        <p:tav tm="100000">
                                          <p:val>
                                            <p:strVal val="#ppt_h"/>
                                          </p:val>
                                        </p:tav>
                                      </p:tavLst>
                                    </p:anim>
                                    <p:anim calcmode="lin" valueType="num">
                                      <p:cBhvr>
                                        <p:cTn id="15" dur="75" fill="hold"/>
                                        <p:tgtEl>
                                          <p:spTgt spid="16633859">
                                            <p:txEl>
                                              <p:pRg st="0" end="0"/>
                                            </p:txEl>
                                          </p:spTgt>
                                        </p:tgtEl>
                                        <p:attrNameLst>
                                          <p:attrName>ppt_x</p:attrName>
                                        </p:attrNameLst>
                                      </p:cBhvr>
                                      <p:tavLst>
                                        <p:tav tm="0">
                                          <p:val>
                                            <p:fltVal val="0.5"/>
                                          </p:val>
                                        </p:tav>
                                        <p:tav tm="100000">
                                          <p:val>
                                            <p:strVal val="#ppt_x"/>
                                          </p:val>
                                        </p:tav>
                                      </p:tavLst>
                                    </p:anim>
                                    <p:anim calcmode="lin" valueType="num">
                                      <p:cBhvr>
                                        <p:cTn id="16" dur="75" fill="hold"/>
                                        <p:tgtEl>
                                          <p:spTgt spid="16633859">
                                            <p:txEl>
                                              <p:pRg st="0" end="0"/>
                                            </p:txEl>
                                          </p:spTgt>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36" fill="hold" nodeType="clickEffect">
                                  <p:stCondLst>
                                    <p:cond delay="0"/>
                                  </p:stCondLst>
                                  <p:iterate type="lt">
                                    <p:tmPct val="100000"/>
                                  </p:iterate>
                                  <p:childTnLst>
                                    <p:set>
                                      <p:cBhvr>
                                        <p:cTn id="20" dur="1" fill="hold">
                                          <p:stCondLst>
                                            <p:cond delay="0"/>
                                          </p:stCondLst>
                                        </p:cTn>
                                        <p:tgtEl>
                                          <p:spTgt spid="16633859">
                                            <p:txEl>
                                              <p:pRg st="1" end="1"/>
                                            </p:txEl>
                                          </p:spTgt>
                                        </p:tgtEl>
                                        <p:attrNameLst>
                                          <p:attrName>style.visibility</p:attrName>
                                        </p:attrNameLst>
                                      </p:cBhvr>
                                      <p:to>
                                        <p:strVal val="visible"/>
                                      </p:to>
                                    </p:set>
                                    <p:anim calcmode="lin" valueType="num">
                                      <p:cBhvr>
                                        <p:cTn id="21" dur="75" fill="hold"/>
                                        <p:tgtEl>
                                          <p:spTgt spid="16633859">
                                            <p:txEl>
                                              <p:pRg st="1" end="1"/>
                                            </p:txEl>
                                          </p:spTgt>
                                        </p:tgtEl>
                                        <p:attrNameLst>
                                          <p:attrName>ppt_w</p:attrName>
                                        </p:attrNameLst>
                                      </p:cBhvr>
                                      <p:tavLst>
                                        <p:tav tm="0">
                                          <p:val>
                                            <p:strVal val="(6*min(max(#ppt_w*#ppt_h,.3),1)-7.4)/-.7*#ppt_w"/>
                                          </p:val>
                                        </p:tav>
                                        <p:tav tm="100000">
                                          <p:val>
                                            <p:strVal val="#ppt_w"/>
                                          </p:val>
                                        </p:tav>
                                      </p:tavLst>
                                    </p:anim>
                                    <p:anim calcmode="lin" valueType="num">
                                      <p:cBhvr>
                                        <p:cTn id="22" dur="75" fill="hold"/>
                                        <p:tgtEl>
                                          <p:spTgt spid="16633859">
                                            <p:txEl>
                                              <p:pRg st="1" end="1"/>
                                            </p:txEl>
                                          </p:spTgt>
                                        </p:tgtEl>
                                        <p:attrNameLst>
                                          <p:attrName>ppt_h</p:attrName>
                                        </p:attrNameLst>
                                      </p:cBhvr>
                                      <p:tavLst>
                                        <p:tav tm="0">
                                          <p:val>
                                            <p:strVal val="(6*min(max(#ppt_w*#ppt_h,.3),1)-7.4)/-.7*#ppt_h"/>
                                          </p:val>
                                        </p:tav>
                                        <p:tav tm="100000">
                                          <p:val>
                                            <p:strVal val="#ppt_h"/>
                                          </p:val>
                                        </p:tav>
                                      </p:tavLst>
                                    </p:anim>
                                    <p:anim calcmode="lin" valueType="num">
                                      <p:cBhvr>
                                        <p:cTn id="23" dur="75" fill="hold"/>
                                        <p:tgtEl>
                                          <p:spTgt spid="16633859">
                                            <p:txEl>
                                              <p:pRg st="1" end="1"/>
                                            </p:txEl>
                                          </p:spTgt>
                                        </p:tgtEl>
                                        <p:attrNameLst>
                                          <p:attrName>ppt_x</p:attrName>
                                        </p:attrNameLst>
                                      </p:cBhvr>
                                      <p:tavLst>
                                        <p:tav tm="0">
                                          <p:val>
                                            <p:fltVal val="0.5"/>
                                          </p:val>
                                        </p:tav>
                                        <p:tav tm="100000">
                                          <p:val>
                                            <p:strVal val="#ppt_x"/>
                                          </p:val>
                                        </p:tav>
                                      </p:tavLst>
                                    </p:anim>
                                    <p:anim calcmode="lin" valueType="num">
                                      <p:cBhvr>
                                        <p:cTn id="24" dur="75" fill="hold"/>
                                        <p:tgtEl>
                                          <p:spTgt spid="16633859">
                                            <p:txEl>
                                              <p:pRg st="1" end="1"/>
                                            </p:txEl>
                                          </p:spTgt>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laser.wav"/>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36" fill="hold" nodeType="clickEffect">
                                  <p:stCondLst>
                                    <p:cond delay="0"/>
                                  </p:stCondLst>
                                  <p:iterate type="lt">
                                    <p:tmPct val="100000"/>
                                  </p:iterate>
                                  <p:childTnLst>
                                    <p:set>
                                      <p:cBhvr>
                                        <p:cTn id="28" dur="1" fill="hold">
                                          <p:stCondLst>
                                            <p:cond delay="0"/>
                                          </p:stCondLst>
                                        </p:cTn>
                                        <p:tgtEl>
                                          <p:spTgt spid="16633859">
                                            <p:txEl>
                                              <p:pRg st="2" end="2"/>
                                            </p:txEl>
                                          </p:spTgt>
                                        </p:tgtEl>
                                        <p:attrNameLst>
                                          <p:attrName>style.visibility</p:attrName>
                                        </p:attrNameLst>
                                      </p:cBhvr>
                                      <p:to>
                                        <p:strVal val="visible"/>
                                      </p:to>
                                    </p:set>
                                    <p:anim calcmode="lin" valueType="num">
                                      <p:cBhvr>
                                        <p:cTn id="29" dur="75" fill="hold"/>
                                        <p:tgtEl>
                                          <p:spTgt spid="16633859">
                                            <p:txEl>
                                              <p:pRg st="2" end="2"/>
                                            </p:txEl>
                                          </p:spTgt>
                                        </p:tgtEl>
                                        <p:attrNameLst>
                                          <p:attrName>ppt_w</p:attrName>
                                        </p:attrNameLst>
                                      </p:cBhvr>
                                      <p:tavLst>
                                        <p:tav tm="0">
                                          <p:val>
                                            <p:strVal val="(6*min(max(#ppt_w*#ppt_h,.3),1)-7.4)/-.7*#ppt_w"/>
                                          </p:val>
                                        </p:tav>
                                        <p:tav tm="100000">
                                          <p:val>
                                            <p:strVal val="#ppt_w"/>
                                          </p:val>
                                        </p:tav>
                                      </p:tavLst>
                                    </p:anim>
                                    <p:anim calcmode="lin" valueType="num">
                                      <p:cBhvr>
                                        <p:cTn id="30" dur="75" fill="hold"/>
                                        <p:tgtEl>
                                          <p:spTgt spid="16633859">
                                            <p:txEl>
                                              <p:pRg st="2" end="2"/>
                                            </p:txEl>
                                          </p:spTgt>
                                        </p:tgtEl>
                                        <p:attrNameLst>
                                          <p:attrName>ppt_h</p:attrName>
                                        </p:attrNameLst>
                                      </p:cBhvr>
                                      <p:tavLst>
                                        <p:tav tm="0">
                                          <p:val>
                                            <p:strVal val="(6*min(max(#ppt_w*#ppt_h,.3),1)-7.4)/-.7*#ppt_h"/>
                                          </p:val>
                                        </p:tav>
                                        <p:tav tm="100000">
                                          <p:val>
                                            <p:strVal val="#ppt_h"/>
                                          </p:val>
                                        </p:tav>
                                      </p:tavLst>
                                    </p:anim>
                                    <p:anim calcmode="lin" valueType="num">
                                      <p:cBhvr>
                                        <p:cTn id="31" dur="75" fill="hold"/>
                                        <p:tgtEl>
                                          <p:spTgt spid="16633859">
                                            <p:txEl>
                                              <p:pRg st="2" end="2"/>
                                            </p:txEl>
                                          </p:spTgt>
                                        </p:tgtEl>
                                        <p:attrNameLst>
                                          <p:attrName>ppt_x</p:attrName>
                                        </p:attrNameLst>
                                      </p:cBhvr>
                                      <p:tavLst>
                                        <p:tav tm="0">
                                          <p:val>
                                            <p:fltVal val="0.5"/>
                                          </p:val>
                                        </p:tav>
                                        <p:tav tm="100000">
                                          <p:val>
                                            <p:strVal val="#ppt_x"/>
                                          </p:val>
                                        </p:tav>
                                      </p:tavLst>
                                    </p:anim>
                                    <p:anim calcmode="lin" valueType="num">
                                      <p:cBhvr>
                                        <p:cTn id="32" dur="75" fill="hold"/>
                                        <p:tgtEl>
                                          <p:spTgt spid="16633859">
                                            <p:txEl>
                                              <p:pRg st="2" end="2"/>
                                            </p:txEl>
                                          </p:spTgt>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33858" grpId="0" build="p" autoUpdateAnimBg="0"/>
      <p:bldP spid="16633859"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6637954" name="Rectangle 2">
            <a:extLst>
              <a:ext uri="{FF2B5EF4-FFF2-40B4-BE49-F238E27FC236}">
                <a16:creationId xmlns:a16="http://schemas.microsoft.com/office/drawing/2014/main" id="{912B4280-5895-3A93-C65B-6CB6A344DFF5}"/>
              </a:ext>
            </a:extLst>
          </p:cNvPr>
          <p:cNvSpPr>
            <a:spLocks noGrp="1" noChangeArrowheads="1"/>
          </p:cNvSpPr>
          <p:nvPr>
            <p:ph type="title"/>
          </p:nvPr>
        </p:nvSpPr>
        <p:spPr>
          <a:xfrm>
            <a:off x="1219200" y="0"/>
            <a:ext cx="9753600" cy="685800"/>
          </a:xfrm>
          <a:solidFill>
            <a:schemeClr val="accent1"/>
          </a:solidFill>
        </p:spPr>
        <p:txBody>
          <a:bodyPr/>
          <a:lstStyle/>
          <a:p>
            <a:pPr eaLnBrk="1" hangingPunct="1">
              <a:defRPr/>
            </a:pPr>
            <a:r>
              <a:rPr lang="en-US" sz="3200" b="1">
                <a:effectLst>
                  <a:outerShdw blurRad="38100" dist="38100" dir="2700000" algn="tl">
                    <a:srgbClr val="000000"/>
                  </a:outerShdw>
                </a:effectLst>
                <a:ea typeface="+mj-ea"/>
              </a:rPr>
              <a:t>“God Of The Gaps” Or </a:t>
            </a:r>
            <a:r>
              <a:rPr lang="en-US" sz="3200" b="1" u="sng">
                <a:effectLst>
                  <a:outerShdw blurRad="38100" dist="38100" dir="2700000" algn="tl">
                    <a:srgbClr val="000000"/>
                  </a:outerShdw>
                </a:effectLst>
                <a:ea typeface="+mj-ea"/>
              </a:rPr>
              <a:t>Quantum Uncertainty</a:t>
            </a:r>
            <a:r>
              <a:rPr lang="en-US" sz="3200" b="1">
                <a:effectLst>
                  <a:outerShdw blurRad="38100" dist="38100" dir="2700000" algn="tl">
                    <a:srgbClr val="000000"/>
                  </a:outerShdw>
                </a:effectLst>
                <a:ea typeface="+mj-ea"/>
              </a:rPr>
              <a:t>?</a:t>
            </a:r>
          </a:p>
        </p:txBody>
      </p:sp>
      <p:sp>
        <p:nvSpPr>
          <p:cNvPr id="16637955" name="Rectangle 3">
            <a:extLst>
              <a:ext uri="{FF2B5EF4-FFF2-40B4-BE49-F238E27FC236}">
                <a16:creationId xmlns:a16="http://schemas.microsoft.com/office/drawing/2014/main" id="{B6969D5A-8B0A-5AF4-BCAA-098FC345F866}"/>
              </a:ext>
            </a:extLst>
          </p:cNvPr>
          <p:cNvSpPr>
            <a:spLocks noGrp="1" noChangeArrowheads="1"/>
          </p:cNvSpPr>
          <p:nvPr>
            <p:ph type="body" idx="1"/>
          </p:nvPr>
        </p:nvSpPr>
        <p:spPr>
          <a:xfrm>
            <a:off x="1752600" y="1143000"/>
            <a:ext cx="4953000" cy="5410200"/>
          </a:xfrm>
        </p:spPr>
        <p:txBody>
          <a:bodyPr/>
          <a:lstStyle/>
          <a:p>
            <a:pPr eaLnBrk="1" hangingPunct="1">
              <a:lnSpc>
                <a:spcPct val="90000"/>
              </a:lnSpc>
              <a:defRPr/>
            </a:pPr>
            <a:r>
              <a:rPr lang="en-US" sz="2000" b="1">
                <a:effectLst>
                  <a:outerShdw blurRad="38100" dist="38100" dir="2700000" algn="tl">
                    <a:srgbClr val="000000"/>
                  </a:outerShdw>
                </a:effectLst>
                <a:ea typeface="+mn-ea"/>
              </a:rPr>
              <a:t>“In particular, I believe that the gaps concept does a disservice to theology because there is  often just as much mystery implicit in the scientifically explained  phenomena of nature as there is to the unexplained. Nevertheless,  subject to qualifications the God-of-the-gaps concept may have some limited validity.   For an example,  physicists tell us the gap underneath the veil specified by the Heisenberg Uncertainty Principle hasn’t been penetrated.</a:t>
            </a:r>
          </a:p>
          <a:p>
            <a:pPr eaLnBrk="1" hangingPunct="1">
              <a:lnSpc>
                <a:spcPct val="90000"/>
              </a:lnSpc>
              <a:defRPr/>
            </a:pPr>
            <a:r>
              <a:rPr lang="en-US" sz="2000" b="1">
                <a:effectLst>
                  <a:outerShdw blurRad="38100" dist="38100" dir="2700000" algn="tl">
                    <a:srgbClr val="000000"/>
                  </a:outerShdw>
                </a:effectLst>
                <a:ea typeface="+mn-ea"/>
              </a:rPr>
              <a:t>I believe such gaps are legitimate for theological speculation.  Some may see these gaps as possible locales for divine action,  as do Russell and Murphy.</a:t>
            </a:r>
          </a:p>
          <a:p>
            <a:pPr eaLnBrk="1" hangingPunct="1">
              <a:lnSpc>
                <a:spcPct val="90000"/>
              </a:lnSpc>
              <a:buFont typeface="Wingdings" panose="05000000000000000000" pitchFamily="2" charset="2"/>
              <a:buNone/>
              <a:defRPr/>
            </a:pPr>
            <a:endParaRPr lang="en-US" sz="2800">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16637954">
                                            <p:txEl>
                                              <p:pRg st="0" end="0"/>
                                            </p:txEl>
                                          </p:spTgt>
                                        </p:tgtEl>
                                        <p:attrNameLst>
                                          <p:attrName>style.visibility</p:attrName>
                                        </p:attrNameLst>
                                      </p:cBhvr>
                                      <p:to>
                                        <p:strVal val="visible"/>
                                      </p:to>
                                    </p:set>
                                    <p:anim calcmode="lin" valueType="num">
                                      <p:cBhvr additive="base">
                                        <p:cTn id="7" dur="300" fill="hold"/>
                                        <p:tgtEl>
                                          <p:spTgt spid="1663795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66379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6" fill="hold" nodeType="clickEffect">
                                  <p:stCondLst>
                                    <p:cond delay="0"/>
                                  </p:stCondLst>
                                  <p:iterate type="lt">
                                    <p:tmPct val="100000"/>
                                  </p:iterate>
                                  <p:childTnLst>
                                    <p:set>
                                      <p:cBhvr>
                                        <p:cTn id="12" dur="1" fill="hold">
                                          <p:stCondLst>
                                            <p:cond delay="0"/>
                                          </p:stCondLst>
                                        </p:cTn>
                                        <p:tgtEl>
                                          <p:spTgt spid="16637955">
                                            <p:txEl>
                                              <p:pRg st="0" end="0"/>
                                            </p:txEl>
                                          </p:spTgt>
                                        </p:tgtEl>
                                        <p:attrNameLst>
                                          <p:attrName>style.visibility</p:attrName>
                                        </p:attrNameLst>
                                      </p:cBhvr>
                                      <p:to>
                                        <p:strVal val="visible"/>
                                      </p:to>
                                    </p:set>
                                    <p:anim calcmode="lin" valueType="num">
                                      <p:cBhvr>
                                        <p:cTn id="13" dur="75" fill="hold"/>
                                        <p:tgtEl>
                                          <p:spTgt spid="16637955">
                                            <p:txEl>
                                              <p:pRg st="0" end="0"/>
                                            </p:txEl>
                                          </p:spTgt>
                                        </p:tgtEl>
                                        <p:attrNameLst>
                                          <p:attrName>ppt_w</p:attrName>
                                        </p:attrNameLst>
                                      </p:cBhvr>
                                      <p:tavLst>
                                        <p:tav tm="0">
                                          <p:val>
                                            <p:strVal val="(6*min(max(#ppt_w*#ppt_h,.3),1)-7.4)/-.7*#ppt_w"/>
                                          </p:val>
                                        </p:tav>
                                        <p:tav tm="100000">
                                          <p:val>
                                            <p:strVal val="#ppt_w"/>
                                          </p:val>
                                        </p:tav>
                                      </p:tavLst>
                                    </p:anim>
                                    <p:anim calcmode="lin" valueType="num">
                                      <p:cBhvr>
                                        <p:cTn id="14" dur="75" fill="hold"/>
                                        <p:tgtEl>
                                          <p:spTgt spid="16637955">
                                            <p:txEl>
                                              <p:pRg st="0" end="0"/>
                                            </p:txEl>
                                          </p:spTgt>
                                        </p:tgtEl>
                                        <p:attrNameLst>
                                          <p:attrName>ppt_h</p:attrName>
                                        </p:attrNameLst>
                                      </p:cBhvr>
                                      <p:tavLst>
                                        <p:tav tm="0">
                                          <p:val>
                                            <p:strVal val="(6*min(max(#ppt_w*#ppt_h,.3),1)-7.4)/-.7*#ppt_h"/>
                                          </p:val>
                                        </p:tav>
                                        <p:tav tm="100000">
                                          <p:val>
                                            <p:strVal val="#ppt_h"/>
                                          </p:val>
                                        </p:tav>
                                      </p:tavLst>
                                    </p:anim>
                                    <p:anim calcmode="lin" valueType="num">
                                      <p:cBhvr>
                                        <p:cTn id="15" dur="75" fill="hold"/>
                                        <p:tgtEl>
                                          <p:spTgt spid="16637955">
                                            <p:txEl>
                                              <p:pRg st="0" end="0"/>
                                            </p:txEl>
                                          </p:spTgt>
                                        </p:tgtEl>
                                        <p:attrNameLst>
                                          <p:attrName>ppt_x</p:attrName>
                                        </p:attrNameLst>
                                      </p:cBhvr>
                                      <p:tavLst>
                                        <p:tav tm="0">
                                          <p:val>
                                            <p:fltVal val="0.5"/>
                                          </p:val>
                                        </p:tav>
                                        <p:tav tm="100000">
                                          <p:val>
                                            <p:strVal val="#ppt_x"/>
                                          </p:val>
                                        </p:tav>
                                      </p:tavLst>
                                    </p:anim>
                                    <p:anim calcmode="lin" valueType="num">
                                      <p:cBhvr>
                                        <p:cTn id="16" dur="75" fill="hold"/>
                                        <p:tgtEl>
                                          <p:spTgt spid="16637955">
                                            <p:txEl>
                                              <p:pRg st="0" end="0"/>
                                            </p:txEl>
                                          </p:spTgt>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36" fill="hold" nodeType="clickEffect">
                                  <p:stCondLst>
                                    <p:cond delay="0"/>
                                  </p:stCondLst>
                                  <p:iterate type="lt">
                                    <p:tmPct val="100000"/>
                                  </p:iterate>
                                  <p:childTnLst>
                                    <p:set>
                                      <p:cBhvr>
                                        <p:cTn id="20" dur="1" fill="hold">
                                          <p:stCondLst>
                                            <p:cond delay="0"/>
                                          </p:stCondLst>
                                        </p:cTn>
                                        <p:tgtEl>
                                          <p:spTgt spid="16637955">
                                            <p:txEl>
                                              <p:pRg st="1" end="1"/>
                                            </p:txEl>
                                          </p:spTgt>
                                        </p:tgtEl>
                                        <p:attrNameLst>
                                          <p:attrName>style.visibility</p:attrName>
                                        </p:attrNameLst>
                                      </p:cBhvr>
                                      <p:to>
                                        <p:strVal val="visible"/>
                                      </p:to>
                                    </p:set>
                                    <p:anim calcmode="lin" valueType="num">
                                      <p:cBhvr>
                                        <p:cTn id="21" dur="75" fill="hold"/>
                                        <p:tgtEl>
                                          <p:spTgt spid="16637955">
                                            <p:txEl>
                                              <p:pRg st="1" end="1"/>
                                            </p:txEl>
                                          </p:spTgt>
                                        </p:tgtEl>
                                        <p:attrNameLst>
                                          <p:attrName>ppt_w</p:attrName>
                                        </p:attrNameLst>
                                      </p:cBhvr>
                                      <p:tavLst>
                                        <p:tav tm="0">
                                          <p:val>
                                            <p:strVal val="(6*min(max(#ppt_w*#ppt_h,.3),1)-7.4)/-.7*#ppt_w"/>
                                          </p:val>
                                        </p:tav>
                                        <p:tav tm="100000">
                                          <p:val>
                                            <p:strVal val="#ppt_w"/>
                                          </p:val>
                                        </p:tav>
                                      </p:tavLst>
                                    </p:anim>
                                    <p:anim calcmode="lin" valueType="num">
                                      <p:cBhvr>
                                        <p:cTn id="22" dur="75" fill="hold"/>
                                        <p:tgtEl>
                                          <p:spTgt spid="16637955">
                                            <p:txEl>
                                              <p:pRg st="1" end="1"/>
                                            </p:txEl>
                                          </p:spTgt>
                                        </p:tgtEl>
                                        <p:attrNameLst>
                                          <p:attrName>ppt_h</p:attrName>
                                        </p:attrNameLst>
                                      </p:cBhvr>
                                      <p:tavLst>
                                        <p:tav tm="0">
                                          <p:val>
                                            <p:strVal val="(6*min(max(#ppt_w*#ppt_h,.3),1)-7.4)/-.7*#ppt_h"/>
                                          </p:val>
                                        </p:tav>
                                        <p:tav tm="100000">
                                          <p:val>
                                            <p:strVal val="#ppt_h"/>
                                          </p:val>
                                        </p:tav>
                                      </p:tavLst>
                                    </p:anim>
                                    <p:anim calcmode="lin" valueType="num">
                                      <p:cBhvr>
                                        <p:cTn id="23" dur="75" fill="hold"/>
                                        <p:tgtEl>
                                          <p:spTgt spid="16637955">
                                            <p:txEl>
                                              <p:pRg st="1" end="1"/>
                                            </p:txEl>
                                          </p:spTgt>
                                        </p:tgtEl>
                                        <p:attrNameLst>
                                          <p:attrName>ppt_x</p:attrName>
                                        </p:attrNameLst>
                                      </p:cBhvr>
                                      <p:tavLst>
                                        <p:tav tm="0">
                                          <p:val>
                                            <p:fltVal val="0.5"/>
                                          </p:val>
                                        </p:tav>
                                        <p:tav tm="100000">
                                          <p:val>
                                            <p:strVal val="#ppt_x"/>
                                          </p:val>
                                        </p:tav>
                                      </p:tavLst>
                                    </p:anim>
                                    <p:anim calcmode="lin" valueType="num">
                                      <p:cBhvr>
                                        <p:cTn id="24" dur="75" fill="hold"/>
                                        <p:tgtEl>
                                          <p:spTgt spid="16637955">
                                            <p:txEl>
                                              <p:pRg st="1" end="1"/>
                                            </p:txEl>
                                          </p:spTgt>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37954" grpId="0" build="p" autoUpdateAnimBg="0"/>
      <p:bldP spid="16637955"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6640002" name="Rectangle 2">
            <a:extLst>
              <a:ext uri="{FF2B5EF4-FFF2-40B4-BE49-F238E27FC236}">
                <a16:creationId xmlns:a16="http://schemas.microsoft.com/office/drawing/2014/main" id="{F103AC02-7AF8-55DF-8C07-3E619DA1793F}"/>
              </a:ext>
            </a:extLst>
          </p:cNvPr>
          <p:cNvSpPr>
            <a:spLocks noGrp="1" noChangeArrowheads="1"/>
          </p:cNvSpPr>
          <p:nvPr>
            <p:ph type="title"/>
          </p:nvPr>
        </p:nvSpPr>
        <p:spPr>
          <a:xfrm>
            <a:off x="1219200" y="0"/>
            <a:ext cx="9753600" cy="533400"/>
          </a:xfrm>
          <a:solidFill>
            <a:schemeClr val="accent1"/>
          </a:solidFill>
        </p:spPr>
        <p:txBody>
          <a:bodyPr/>
          <a:lstStyle/>
          <a:p>
            <a:pPr eaLnBrk="1" hangingPunct="1">
              <a:defRPr/>
            </a:pPr>
            <a:r>
              <a:rPr lang="en-US" sz="3200" b="1">
                <a:effectLst>
                  <a:outerShdw blurRad="38100" dist="38100" dir="2700000" algn="tl">
                    <a:srgbClr val="000000"/>
                  </a:outerShdw>
                </a:effectLst>
                <a:ea typeface="+mj-ea"/>
              </a:rPr>
              <a:t>“God Of The Gaps” Or </a:t>
            </a:r>
            <a:r>
              <a:rPr lang="en-US" sz="3200" b="1" u="sng">
                <a:effectLst>
                  <a:outerShdw blurRad="38100" dist="38100" dir="2700000" algn="tl">
                    <a:srgbClr val="000000"/>
                  </a:outerShdw>
                </a:effectLst>
                <a:ea typeface="+mj-ea"/>
              </a:rPr>
              <a:t>Quantum Uncertainty</a:t>
            </a:r>
            <a:r>
              <a:rPr lang="en-US" sz="3200" b="1">
                <a:effectLst>
                  <a:outerShdw blurRad="38100" dist="38100" dir="2700000" algn="tl">
                    <a:srgbClr val="000000"/>
                  </a:outerShdw>
                </a:effectLst>
                <a:ea typeface="+mj-ea"/>
              </a:rPr>
              <a:t>?</a:t>
            </a:r>
          </a:p>
        </p:txBody>
      </p:sp>
      <p:sp>
        <p:nvSpPr>
          <p:cNvPr id="16640003" name="Rectangle 3">
            <a:extLst>
              <a:ext uri="{FF2B5EF4-FFF2-40B4-BE49-F238E27FC236}">
                <a16:creationId xmlns:a16="http://schemas.microsoft.com/office/drawing/2014/main" id="{1A64AD0E-8CEE-11EC-A237-C7DD01BBA2E8}"/>
              </a:ext>
            </a:extLst>
          </p:cNvPr>
          <p:cNvSpPr>
            <a:spLocks noGrp="1" noChangeArrowheads="1"/>
          </p:cNvSpPr>
          <p:nvPr>
            <p:ph type="body" idx="1"/>
          </p:nvPr>
        </p:nvSpPr>
        <p:spPr>
          <a:xfrm>
            <a:off x="1524000" y="457200"/>
            <a:ext cx="5334000" cy="6019800"/>
          </a:xfrm>
        </p:spPr>
        <p:txBody>
          <a:bodyPr/>
          <a:lstStyle/>
          <a:p>
            <a:pPr eaLnBrk="1" hangingPunct="1">
              <a:lnSpc>
                <a:spcPct val="90000"/>
              </a:lnSpc>
              <a:defRPr/>
            </a:pPr>
            <a:r>
              <a:rPr lang="en-US" sz="2400" b="1">
                <a:effectLst>
                  <a:outerShdw blurRad="38100" dist="38100" dir="2700000" algn="tl">
                    <a:srgbClr val="000000"/>
                  </a:outerShdw>
                </a:effectLst>
                <a:ea typeface="+mn-ea"/>
              </a:rPr>
              <a:t>However,  I hold that the inaccessible physical regime that characterizes these gaps    is some kind of physical analogy for divine presence –   a kind of pointer to what God’s all-embracing transcendence might be like.</a:t>
            </a:r>
          </a:p>
          <a:p>
            <a:pPr eaLnBrk="1" hangingPunct="1">
              <a:lnSpc>
                <a:spcPct val="90000"/>
              </a:lnSpc>
              <a:defRPr/>
            </a:pPr>
            <a:r>
              <a:rPr lang="en-US" sz="2400" b="1">
                <a:effectLst>
                  <a:outerShdw blurRad="38100" dist="38100" dir="2700000" algn="tl">
                    <a:srgbClr val="000000"/>
                  </a:outerShdw>
                </a:effectLst>
                <a:ea typeface="+mn-ea"/>
              </a:rPr>
              <a:t>I am left with the words of    M. Eckhart, a 13</a:t>
            </a:r>
            <a:r>
              <a:rPr lang="en-US" sz="2400" b="1" baseline="30000">
                <a:effectLst>
                  <a:outerShdw blurRad="38100" dist="38100" dir="2700000" algn="tl">
                    <a:srgbClr val="000000"/>
                  </a:outerShdw>
                </a:effectLst>
                <a:ea typeface="+mn-ea"/>
              </a:rPr>
              <a:t>th</a:t>
            </a:r>
            <a:r>
              <a:rPr lang="en-US" sz="2400" b="1">
                <a:effectLst>
                  <a:outerShdw blurRad="38100" dist="38100" dir="2700000" algn="tl">
                    <a:srgbClr val="000000"/>
                  </a:outerShdw>
                </a:effectLst>
                <a:ea typeface="+mn-ea"/>
              </a:rPr>
              <a:t> century Dominican mystic who said, ‘The highest and loftiest thing that one can let go of is to let go of God for the sake of God.’  Respecting micromanaging &amp; quests for causal joints, I feel it might be time to consider giving God a little rest.”</a:t>
            </a:r>
          </a:p>
          <a:p>
            <a:pPr eaLnBrk="1" hangingPunct="1">
              <a:lnSpc>
                <a:spcPct val="90000"/>
              </a:lnSpc>
              <a:buFont typeface="Wingdings" panose="05000000000000000000" pitchFamily="2" charset="2"/>
              <a:buNone/>
              <a:defRPr/>
            </a:pPr>
            <a:r>
              <a:rPr lang="en-US" sz="2400" b="1">
                <a:effectLst>
                  <a:outerShdw blurRad="38100" dist="38100" dir="2700000" algn="tl">
                    <a:srgbClr val="000000"/>
                  </a:outerShdw>
                </a:effectLst>
                <a:ea typeface="+mn-ea"/>
              </a:rPr>
              <a:t>                           </a:t>
            </a:r>
            <a:r>
              <a:rPr lang="en-US" sz="2000" b="1">
                <a:solidFill>
                  <a:srgbClr val="00FFFF"/>
                </a:solidFill>
                <a:effectLst>
                  <a:outerShdw blurRad="38100" dist="38100" dir="2700000" algn="tl">
                    <a:srgbClr val="000000"/>
                  </a:outerShdw>
                </a:effectLst>
                <a:ea typeface="+mn-ea"/>
              </a:rPr>
              <a:t>-  Lawrence Fagg</a:t>
            </a:r>
            <a:r>
              <a:rPr lang="en-US" sz="2800">
                <a:ea typeface="+mn-ea"/>
              </a:rPr>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16640002">
                                            <p:txEl>
                                              <p:pRg st="0" end="0"/>
                                            </p:txEl>
                                          </p:spTgt>
                                        </p:tgtEl>
                                        <p:attrNameLst>
                                          <p:attrName>style.visibility</p:attrName>
                                        </p:attrNameLst>
                                      </p:cBhvr>
                                      <p:to>
                                        <p:strVal val="visible"/>
                                      </p:to>
                                    </p:set>
                                    <p:anim calcmode="lin" valueType="num">
                                      <p:cBhvr additive="base">
                                        <p:cTn id="7" dur="300" fill="hold"/>
                                        <p:tgtEl>
                                          <p:spTgt spid="1664000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664000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6" fill="hold" nodeType="clickEffect">
                                  <p:stCondLst>
                                    <p:cond delay="0"/>
                                  </p:stCondLst>
                                  <p:iterate type="lt">
                                    <p:tmPct val="100000"/>
                                  </p:iterate>
                                  <p:childTnLst>
                                    <p:set>
                                      <p:cBhvr>
                                        <p:cTn id="12" dur="1" fill="hold">
                                          <p:stCondLst>
                                            <p:cond delay="0"/>
                                          </p:stCondLst>
                                        </p:cTn>
                                        <p:tgtEl>
                                          <p:spTgt spid="16640003">
                                            <p:txEl>
                                              <p:pRg st="0" end="0"/>
                                            </p:txEl>
                                          </p:spTgt>
                                        </p:tgtEl>
                                        <p:attrNameLst>
                                          <p:attrName>style.visibility</p:attrName>
                                        </p:attrNameLst>
                                      </p:cBhvr>
                                      <p:to>
                                        <p:strVal val="visible"/>
                                      </p:to>
                                    </p:set>
                                    <p:anim calcmode="lin" valueType="num">
                                      <p:cBhvr>
                                        <p:cTn id="13" dur="75" fill="hold"/>
                                        <p:tgtEl>
                                          <p:spTgt spid="16640003">
                                            <p:txEl>
                                              <p:pRg st="0" end="0"/>
                                            </p:txEl>
                                          </p:spTgt>
                                        </p:tgtEl>
                                        <p:attrNameLst>
                                          <p:attrName>ppt_w</p:attrName>
                                        </p:attrNameLst>
                                      </p:cBhvr>
                                      <p:tavLst>
                                        <p:tav tm="0">
                                          <p:val>
                                            <p:strVal val="(6*min(max(#ppt_w*#ppt_h,.3),1)-7.4)/-.7*#ppt_w"/>
                                          </p:val>
                                        </p:tav>
                                        <p:tav tm="100000">
                                          <p:val>
                                            <p:strVal val="#ppt_w"/>
                                          </p:val>
                                        </p:tav>
                                      </p:tavLst>
                                    </p:anim>
                                    <p:anim calcmode="lin" valueType="num">
                                      <p:cBhvr>
                                        <p:cTn id="14" dur="75" fill="hold"/>
                                        <p:tgtEl>
                                          <p:spTgt spid="16640003">
                                            <p:txEl>
                                              <p:pRg st="0" end="0"/>
                                            </p:txEl>
                                          </p:spTgt>
                                        </p:tgtEl>
                                        <p:attrNameLst>
                                          <p:attrName>ppt_h</p:attrName>
                                        </p:attrNameLst>
                                      </p:cBhvr>
                                      <p:tavLst>
                                        <p:tav tm="0">
                                          <p:val>
                                            <p:strVal val="(6*min(max(#ppt_w*#ppt_h,.3),1)-7.4)/-.7*#ppt_h"/>
                                          </p:val>
                                        </p:tav>
                                        <p:tav tm="100000">
                                          <p:val>
                                            <p:strVal val="#ppt_h"/>
                                          </p:val>
                                        </p:tav>
                                      </p:tavLst>
                                    </p:anim>
                                    <p:anim calcmode="lin" valueType="num">
                                      <p:cBhvr>
                                        <p:cTn id="15" dur="75" fill="hold"/>
                                        <p:tgtEl>
                                          <p:spTgt spid="16640003">
                                            <p:txEl>
                                              <p:pRg st="0" end="0"/>
                                            </p:txEl>
                                          </p:spTgt>
                                        </p:tgtEl>
                                        <p:attrNameLst>
                                          <p:attrName>ppt_x</p:attrName>
                                        </p:attrNameLst>
                                      </p:cBhvr>
                                      <p:tavLst>
                                        <p:tav tm="0">
                                          <p:val>
                                            <p:fltVal val="0.5"/>
                                          </p:val>
                                        </p:tav>
                                        <p:tav tm="100000">
                                          <p:val>
                                            <p:strVal val="#ppt_x"/>
                                          </p:val>
                                        </p:tav>
                                      </p:tavLst>
                                    </p:anim>
                                    <p:anim calcmode="lin" valueType="num">
                                      <p:cBhvr>
                                        <p:cTn id="16" dur="75" fill="hold"/>
                                        <p:tgtEl>
                                          <p:spTgt spid="16640003">
                                            <p:txEl>
                                              <p:pRg st="0" end="0"/>
                                            </p:txEl>
                                          </p:spTgt>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36" fill="hold" nodeType="clickEffect">
                                  <p:stCondLst>
                                    <p:cond delay="0"/>
                                  </p:stCondLst>
                                  <p:iterate type="lt">
                                    <p:tmPct val="100000"/>
                                  </p:iterate>
                                  <p:childTnLst>
                                    <p:set>
                                      <p:cBhvr>
                                        <p:cTn id="20" dur="1" fill="hold">
                                          <p:stCondLst>
                                            <p:cond delay="0"/>
                                          </p:stCondLst>
                                        </p:cTn>
                                        <p:tgtEl>
                                          <p:spTgt spid="16640003">
                                            <p:txEl>
                                              <p:pRg st="1" end="1"/>
                                            </p:txEl>
                                          </p:spTgt>
                                        </p:tgtEl>
                                        <p:attrNameLst>
                                          <p:attrName>style.visibility</p:attrName>
                                        </p:attrNameLst>
                                      </p:cBhvr>
                                      <p:to>
                                        <p:strVal val="visible"/>
                                      </p:to>
                                    </p:set>
                                    <p:anim calcmode="lin" valueType="num">
                                      <p:cBhvr>
                                        <p:cTn id="21" dur="75" fill="hold"/>
                                        <p:tgtEl>
                                          <p:spTgt spid="16640003">
                                            <p:txEl>
                                              <p:pRg st="1" end="1"/>
                                            </p:txEl>
                                          </p:spTgt>
                                        </p:tgtEl>
                                        <p:attrNameLst>
                                          <p:attrName>ppt_w</p:attrName>
                                        </p:attrNameLst>
                                      </p:cBhvr>
                                      <p:tavLst>
                                        <p:tav tm="0">
                                          <p:val>
                                            <p:strVal val="(6*min(max(#ppt_w*#ppt_h,.3),1)-7.4)/-.7*#ppt_w"/>
                                          </p:val>
                                        </p:tav>
                                        <p:tav tm="100000">
                                          <p:val>
                                            <p:strVal val="#ppt_w"/>
                                          </p:val>
                                        </p:tav>
                                      </p:tavLst>
                                    </p:anim>
                                    <p:anim calcmode="lin" valueType="num">
                                      <p:cBhvr>
                                        <p:cTn id="22" dur="75" fill="hold"/>
                                        <p:tgtEl>
                                          <p:spTgt spid="16640003">
                                            <p:txEl>
                                              <p:pRg st="1" end="1"/>
                                            </p:txEl>
                                          </p:spTgt>
                                        </p:tgtEl>
                                        <p:attrNameLst>
                                          <p:attrName>ppt_h</p:attrName>
                                        </p:attrNameLst>
                                      </p:cBhvr>
                                      <p:tavLst>
                                        <p:tav tm="0">
                                          <p:val>
                                            <p:strVal val="(6*min(max(#ppt_w*#ppt_h,.3),1)-7.4)/-.7*#ppt_h"/>
                                          </p:val>
                                        </p:tav>
                                        <p:tav tm="100000">
                                          <p:val>
                                            <p:strVal val="#ppt_h"/>
                                          </p:val>
                                        </p:tav>
                                      </p:tavLst>
                                    </p:anim>
                                    <p:anim calcmode="lin" valueType="num">
                                      <p:cBhvr>
                                        <p:cTn id="23" dur="75" fill="hold"/>
                                        <p:tgtEl>
                                          <p:spTgt spid="16640003">
                                            <p:txEl>
                                              <p:pRg st="1" end="1"/>
                                            </p:txEl>
                                          </p:spTgt>
                                        </p:tgtEl>
                                        <p:attrNameLst>
                                          <p:attrName>ppt_x</p:attrName>
                                        </p:attrNameLst>
                                      </p:cBhvr>
                                      <p:tavLst>
                                        <p:tav tm="0">
                                          <p:val>
                                            <p:fltVal val="0.5"/>
                                          </p:val>
                                        </p:tav>
                                        <p:tav tm="100000">
                                          <p:val>
                                            <p:strVal val="#ppt_x"/>
                                          </p:val>
                                        </p:tav>
                                      </p:tavLst>
                                    </p:anim>
                                    <p:anim calcmode="lin" valueType="num">
                                      <p:cBhvr>
                                        <p:cTn id="24" dur="75" fill="hold"/>
                                        <p:tgtEl>
                                          <p:spTgt spid="16640003">
                                            <p:txEl>
                                              <p:pRg st="1" end="1"/>
                                            </p:txEl>
                                          </p:spTgt>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laser.wav"/>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36" fill="hold" nodeType="clickEffect">
                                  <p:stCondLst>
                                    <p:cond delay="0"/>
                                  </p:stCondLst>
                                  <p:iterate type="lt">
                                    <p:tmPct val="100000"/>
                                  </p:iterate>
                                  <p:childTnLst>
                                    <p:set>
                                      <p:cBhvr>
                                        <p:cTn id="28" dur="1" fill="hold">
                                          <p:stCondLst>
                                            <p:cond delay="0"/>
                                          </p:stCondLst>
                                        </p:cTn>
                                        <p:tgtEl>
                                          <p:spTgt spid="16640003">
                                            <p:txEl>
                                              <p:pRg st="2" end="2"/>
                                            </p:txEl>
                                          </p:spTgt>
                                        </p:tgtEl>
                                        <p:attrNameLst>
                                          <p:attrName>style.visibility</p:attrName>
                                        </p:attrNameLst>
                                      </p:cBhvr>
                                      <p:to>
                                        <p:strVal val="visible"/>
                                      </p:to>
                                    </p:set>
                                    <p:anim calcmode="lin" valueType="num">
                                      <p:cBhvr>
                                        <p:cTn id="29" dur="75" fill="hold"/>
                                        <p:tgtEl>
                                          <p:spTgt spid="16640003">
                                            <p:txEl>
                                              <p:pRg st="2" end="2"/>
                                            </p:txEl>
                                          </p:spTgt>
                                        </p:tgtEl>
                                        <p:attrNameLst>
                                          <p:attrName>ppt_w</p:attrName>
                                        </p:attrNameLst>
                                      </p:cBhvr>
                                      <p:tavLst>
                                        <p:tav tm="0">
                                          <p:val>
                                            <p:strVal val="(6*min(max(#ppt_w*#ppt_h,.3),1)-7.4)/-.7*#ppt_w"/>
                                          </p:val>
                                        </p:tav>
                                        <p:tav tm="100000">
                                          <p:val>
                                            <p:strVal val="#ppt_w"/>
                                          </p:val>
                                        </p:tav>
                                      </p:tavLst>
                                    </p:anim>
                                    <p:anim calcmode="lin" valueType="num">
                                      <p:cBhvr>
                                        <p:cTn id="30" dur="75" fill="hold"/>
                                        <p:tgtEl>
                                          <p:spTgt spid="16640003">
                                            <p:txEl>
                                              <p:pRg st="2" end="2"/>
                                            </p:txEl>
                                          </p:spTgt>
                                        </p:tgtEl>
                                        <p:attrNameLst>
                                          <p:attrName>ppt_h</p:attrName>
                                        </p:attrNameLst>
                                      </p:cBhvr>
                                      <p:tavLst>
                                        <p:tav tm="0">
                                          <p:val>
                                            <p:strVal val="(6*min(max(#ppt_w*#ppt_h,.3),1)-7.4)/-.7*#ppt_h"/>
                                          </p:val>
                                        </p:tav>
                                        <p:tav tm="100000">
                                          <p:val>
                                            <p:strVal val="#ppt_h"/>
                                          </p:val>
                                        </p:tav>
                                      </p:tavLst>
                                    </p:anim>
                                    <p:anim calcmode="lin" valueType="num">
                                      <p:cBhvr>
                                        <p:cTn id="31" dur="75" fill="hold"/>
                                        <p:tgtEl>
                                          <p:spTgt spid="16640003">
                                            <p:txEl>
                                              <p:pRg st="2" end="2"/>
                                            </p:txEl>
                                          </p:spTgt>
                                        </p:tgtEl>
                                        <p:attrNameLst>
                                          <p:attrName>ppt_x</p:attrName>
                                        </p:attrNameLst>
                                      </p:cBhvr>
                                      <p:tavLst>
                                        <p:tav tm="0">
                                          <p:val>
                                            <p:fltVal val="0.5"/>
                                          </p:val>
                                        </p:tav>
                                        <p:tav tm="100000">
                                          <p:val>
                                            <p:strVal val="#ppt_x"/>
                                          </p:val>
                                        </p:tav>
                                      </p:tavLst>
                                    </p:anim>
                                    <p:anim calcmode="lin" valueType="num">
                                      <p:cBhvr>
                                        <p:cTn id="32" dur="75" fill="hold"/>
                                        <p:tgtEl>
                                          <p:spTgt spid="16640003">
                                            <p:txEl>
                                              <p:pRg st="2" end="2"/>
                                            </p:txEl>
                                          </p:spTgt>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40002" grpId="0" build="p" autoUpdateAnimBg="0"/>
      <p:bldP spid="16640003"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6631810" name="Rectangle 2">
            <a:extLst>
              <a:ext uri="{FF2B5EF4-FFF2-40B4-BE49-F238E27FC236}">
                <a16:creationId xmlns:a16="http://schemas.microsoft.com/office/drawing/2014/main" id="{C083C172-2B81-3A80-8F15-EE2DB176A56D}"/>
              </a:ext>
            </a:extLst>
          </p:cNvPr>
          <p:cNvSpPr>
            <a:spLocks noGrp="1" noChangeArrowheads="1"/>
          </p:cNvSpPr>
          <p:nvPr>
            <p:ph type="title"/>
          </p:nvPr>
        </p:nvSpPr>
        <p:spPr>
          <a:xfrm>
            <a:off x="1524000" y="0"/>
            <a:ext cx="5181600" cy="5334000"/>
          </a:xfrm>
          <a:solidFill>
            <a:schemeClr val="accent1"/>
          </a:solidFill>
        </p:spPr>
        <p:txBody>
          <a:bodyPr/>
          <a:lstStyle/>
          <a:p>
            <a:pPr eaLnBrk="1" hangingPunct="1">
              <a:defRPr/>
            </a:pPr>
            <a:r>
              <a:rPr lang="en-US" sz="6000" b="1">
                <a:effectLst>
                  <a:outerShdw blurRad="38100" dist="38100" dir="2700000" algn="tl">
                    <a:srgbClr val="000000"/>
                  </a:outerShdw>
                </a:effectLst>
                <a:ea typeface="+mj-ea"/>
              </a:rPr>
              <a:t>“God Of   The Gaps”        Vs.            </a:t>
            </a:r>
            <a:r>
              <a:rPr lang="en-US" sz="6000" b="1" u="sng">
                <a:effectLst>
                  <a:outerShdw blurRad="38100" dist="38100" dir="2700000" algn="tl">
                    <a:srgbClr val="000000"/>
                  </a:outerShdw>
                </a:effectLst>
                <a:ea typeface="+mj-ea"/>
              </a:rPr>
              <a:t>The Cosmic </a:t>
            </a:r>
            <a:r>
              <a:rPr lang="en-US" sz="5400" b="1" u="sng">
                <a:effectLst>
                  <a:outerShdw blurRad="38100" dist="38100" dir="2700000" algn="tl">
                    <a:srgbClr val="000000"/>
                  </a:outerShdw>
                </a:effectLst>
                <a:ea typeface="+mj-ea"/>
              </a:rPr>
              <a:t>Micromanager</a:t>
            </a:r>
            <a:r>
              <a:rPr lang="en-US" sz="6000" b="1">
                <a:effectLst>
                  <a:outerShdw blurRad="38100" dist="38100" dir="2700000" algn="tl">
                    <a:srgbClr val="000000"/>
                  </a:outerShdw>
                </a:effectLst>
                <a:ea typeface="+mj-ea"/>
              </a:rPr>
              <a:t>?</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iterate type="lt">
                                    <p:tmPct val="100000"/>
                                  </p:iterate>
                                  <p:childTnLst>
                                    <p:set>
                                      <p:cBhvr>
                                        <p:cTn id="6" dur="1" fill="hold">
                                          <p:stCondLst>
                                            <p:cond delay="0"/>
                                          </p:stCondLst>
                                        </p:cTn>
                                        <p:tgtEl>
                                          <p:spTgt spid="16631810"/>
                                        </p:tgtEl>
                                        <p:attrNameLst>
                                          <p:attrName>style.visibility</p:attrName>
                                        </p:attrNameLst>
                                      </p:cBhvr>
                                      <p:to>
                                        <p:strVal val="visible"/>
                                      </p:to>
                                    </p:set>
                                    <p:anim calcmode="lin" valueType="num">
                                      <p:cBhvr>
                                        <p:cTn id="7" dur="75" fill="hold"/>
                                        <p:tgtEl>
                                          <p:spTgt spid="16631810"/>
                                        </p:tgtEl>
                                        <p:attrNameLst>
                                          <p:attrName>ppt_w</p:attrName>
                                        </p:attrNameLst>
                                      </p:cBhvr>
                                      <p:tavLst>
                                        <p:tav tm="0">
                                          <p:val>
                                            <p:fltVal val="0"/>
                                          </p:val>
                                        </p:tav>
                                        <p:tav tm="100000">
                                          <p:val>
                                            <p:strVal val="#ppt_w"/>
                                          </p:val>
                                        </p:tav>
                                      </p:tavLst>
                                    </p:anim>
                                    <p:anim calcmode="lin" valueType="num">
                                      <p:cBhvr>
                                        <p:cTn id="8" dur="75" fill="hold"/>
                                        <p:tgtEl>
                                          <p:spTgt spid="16631810"/>
                                        </p:tgtEl>
                                        <p:attrNameLst>
                                          <p:attrName>ppt_h</p:attrName>
                                        </p:attrNameLst>
                                      </p:cBhvr>
                                      <p:tavLst>
                                        <p:tav tm="0">
                                          <p:val>
                                            <p:fltVal val="0"/>
                                          </p:val>
                                        </p:tav>
                                        <p:tav tm="100000">
                                          <p:val>
                                            <p:strVal val="#ppt_h"/>
                                          </p:val>
                                        </p:tav>
                                      </p:tavLst>
                                    </p:anim>
                                    <p:anim calcmode="lin" valueType="num">
                                      <p:cBhvr>
                                        <p:cTn id="9" dur="75" fill="hold"/>
                                        <p:tgtEl>
                                          <p:spTgt spid="16631810"/>
                                        </p:tgtEl>
                                        <p:attrNameLst>
                                          <p:attrName>ppt_x</p:attrName>
                                        </p:attrNameLst>
                                      </p:cBhvr>
                                      <p:tavLst>
                                        <p:tav tm="0">
                                          <p:val>
                                            <p:fltVal val="0.5"/>
                                          </p:val>
                                        </p:tav>
                                        <p:tav tm="100000">
                                          <p:val>
                                            <p:strVal val="#ppt_x"/>
                                          </p:val>
                                        </p:tav>
                                      </p:tavLst>
                                    </p:anim>
                                    <p:anim calcmode="lin" valueType="num">
                                      <p:cBhvr>
                                        <p:cTn id="10" dur="75" fill="hold"/>
                                        <p:tgtEl>
                                          <p:spTgt spid="16631810"/>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31810"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B678D9-E714-384B-EA6D-E2BEA57F8C1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84817068"/>
      </p:ext>
    </p:extLst>
  </p:cSld>
  <p:clrMapOvr>
    <a:masterClrMapping/>
  </p:clrMapOvr>
  <p:transition spd="slow" advTm="16000">
    <p:random/>
    <p:sndAc>
      <p:stSnd>
        <p:snd r:embed="rId2" name="projctor.wav"/>
      </p:stSnd>
    </p:sndAc>
  </p:transition>
</p:sld>
</file>

<file path=ppt/slides/slide9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6433154" name="Rectangle 2">
            <a:extLst>
              <a:ext uri="{FF2B5EF4-FFF2-40B4-BE49-F238E27FC236}">
                <a16:creationId xmlns:a16="http://schemas.microsoft.com/office/drawing/2014/main" id="{6F10F17E-9A3B-5E02-CD35-C0A6E2CAEB95}"/>
              </a:ext>
            </a:extLst>
          </p:cNvPr>
          <p:cNvSpPr>
            <a:spLocks noGrp="1" noChangeArrowheads="1"/>
          </p:cNvSpPr>
          <p:nvPr>
            <p:ph type="title"/>
          </p:nvPr>
        </p:nvSpPr>
        <p:spPr>
          <a:xfrm>
            <a:off x="3048000" y="152400"/>
            <a:ext cx="7315200" cy="1371600"/>
          </a:xfrm>
          <a:solidFill>
            <a:srgbClr val="FFFF00"/>
          </a:solidFill>
        </p:spPr>
        <p:txBody>
          <a:bodyPr/>
          <a:lstStyle/>
          <a:p>
            <a:pPr eaLnBrk="1" hangingPunct="1">
              <a:defRPr/>
            </a:pPr>
            <a:r>
              <a:rPr lang="en-US" sz="3200" b="1">
                <a:solidFill>
                  <a:srgbClr val="000000"/>
                </a:solidFill>
                <a:effectLst>
                  <a:outerShdw blurRad="38100" dist="38100" dir="2700000" algn="tl">
                    <a:srgbClr val="FFFFFF"/>
                  </a:outerShdw>
                </a:effectLst>
                <a:ea typeface="+mj-ea"/>
              </a:rPr>
              <a:t>Research News &amp; Opportunities In Science &amp; Theology;  Sept. 2003; Volume Four, No. 1;  Page 22</a:t>
            </a:r>
          </a:p>
        </p:txBody>
      </p:sp>
      <p:sp>
        <p:nvSpPr>
          <p:cNvPr id="16433155" name="Rectangle 3">
            <a:extLst>
              <a:ext uri="{FF2B5EF4-FFF2-40B4-BE49-F238E27FC236}">
                <a16:creationId xmlns:a16="http://schemas.microsoft.com/office/drawing/2014/main" id="{96E7F4BF-D2E2-544D-8041-FFA3D261CB72}"/>
              </a:ext>
            </a:extLst>
          </p:cNvPr>
          <p:cNvSpPr>
            <a:spLocks noGrp="1" noChangeArrowheads="1"/>
          </p:cNvSpPr>
          <p:nvPr>
            <p:ph type="body" idx="1"/>
          </p:nvPr>
        </p:nvSpPr>
        <p:spPr>
          <a:xfrm>
            <a:off x="4114800" y="1752600"/>
            <a:ext cx="6324600" cy="4648200"/>
          </a:xfrm>
        </p:spPr>
        <p:txBody>
          <a:bodyPr/>
          <a:lstStyle/>
          <a:p>
            <a:pPr eaLnBrk="1" hangingPunct="1">
              <a:lnSpc>
                <a:spcPct val="90000"/>
              </a:lnSpc>
              <a:defRPr/>
            </a:pPr>
            <a:r>
              <a:rPr lang="en-US" sz="3600" b="1">
                <a:ea typeface="+mn-ea"/>
              </a:rPr>
              <a:t>“What could it possibly mean to say that the universe has a purpose?</a:t>
            </a:r>
            <a:r>
              <a:rPr lang="en-US" b="1">
                <a:ea typeface="+mn-ea"/>
              </a:rPr>
              <a:t>  ‘Purpose’ usually means the ‘goal’ or ‘end’ toward which a set of events is oriented.</a:t>
            </a:r>
            <a:r>
              <a:rPr lang="en-US">
                <a:effectLst>
                  <a:outerShdw blurRad="38100" dist="38100" dir="2700000" algn="tl">
                    <a:srgbClr val="000000"/>
                  </a:outerShdw>
                </a:effectLst>
                <a:ea typeface="+mn-ea"/>
              </a:rPr>
              <a:t>  </a:t>
            </a:r>
            <a:r>
              <a:rPr lang="en-US" b="1">
                <a:effectLst>
                  <a:outerShdw blurRad="38100" dist="38100" dir="2700000" algn="tl">
                    <a:srgbClr val="000000"/>
                  </a:outerShdw>
                </a:effectLst>
                <a:ea typeface="+mn-ea"/>
              </a:rPr>
              <a:t>Deeper,  purpose implies that something of great value is in the process of being realized.”</a:t>
            </a:r>
          </a:p>
        </p:txBody>
      </p:sp>
      <p:pic>
        <p:nvPicPr>
          <p:cNvPr id="16433156" name="Picture 4">
            <a:hlinkClick r:id="" action="ppaction://media"/>
            <a:extLst>
              <a:ext uri="{FF2B5EF4-FFF2-40B4-BE49-F238E27FC236}">
                <a16:creationId xmlns:a16="http://schemas.microsoft.com/office/drawing/2014/main" id="{3B713D31-AFFC-7419-2D6C-FF4B97A965D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5943600" y="6858000"/>
            <a:ext cx="30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3157" name="WordArt 5">
            <a:extLst>
              <a:ext uri="{FF2B5EF4-FFF2-40B4-BE49-F238E27FC236}">
                <a16:creationId xmlns:a16="http://schemas.microsoft.com/office/drawing/2014/main" id="{818129D3-F185-EA90-5BC6-778B979F1B68}"/>
              </a:ext>
            </a:extLst>
          </p:cNvPr>
          <p:cNvSpPr>
            <a:spLocks noChangeArrowheads="1" noChangeShapeType="1" noTextEdit="1"/>
          </p:cNvSpPr>
          <p:nvPr/>
        </p:nvSpPr>
        <p:spPr bwMode="auto">
          <a:xfrm rot="5400000">
            <a:off x="5067300" y="3086100"/>
            <a:ext cx="4495800" cy="1981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Wave4">
              <a:avLst>
                <a:gd name="adj1" fmla="val 13005"/>
                <a:gd name="adj2" fmla="val 0"/>
              </a:avLst>
            </a:prstTxWarp>
          </a:bodyPr>
          <a:lstStyle/>
          <a:p>
            <a:pPr algn="ctr" eaLnBrk="0" hangingPunct="0">
              <a:spcBef>
                <a:spcPct val="0"/>
              </a:spcBef>
              <a:spcAft>
                <a:spcPct val="0"/>
              </a:spcAft>
            </a:pPr>
            <a:r>
              <a:rPr lang="en-US" sz="9600" kern="10">
                <a:gradFill rotWithShape="1">
                  <a:gsLst>
                    <a:gs pos="0">
                      <a:srgbClr val="00FF00"/>
                    </a:gs>
                    <a:gs pos="100000">
                      <a:srgbClr val="00CCFF"/>
                    </a:gs>
                  </a:gsLst>
                  <a:lin ang="0" scaled="1"/>
                </a:gradFill>
                <a:effectLst>
                  <a:outerShdw dist="99190" dir="7788334" algn="ctr" rotWithShape="0">
                    <a:srgbClr val="000080"/>
                  </a:outerShdw>
                </a:effectLst>
                <a:latin typeface="Arial Black" panose="020B0A04020102020204" pitchFamily="34" charset="0"/>
                <a:ea typeface="MS PGothic" panose="020B0600070205080204" pitchFamily="34" charset="-128"/>
              </a:rPr>
              <a:t>!</a:t>
            </a:r>
          </a:p>
        </p:txBody>
      </p:sp>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499"/>
                                          </p:stCondLst>
                                        </p:cTn>
                                        <p:tgtEl>
                                          <p:spTgt spid="16433155">
                                            <p:txEl>
                                              <p:pRg st="0" end="0"/>
                                            </p:txEl>
                                          </p:spTgt>
                                        </p:tgtEl>
                                        <p:attrNameLst>
                                          <p:attrName>style.visibility</p:attrName>
                                        </p:attrNameLst>
                                      </p:cBhvr>
                                      <p:to>
                                        <p:strVal val="visible"/>
                                      </p:to>
                                    </p:set>
                                    <p:anim to="" calcmode="lin" valueType="num">
                                      <p:cBhvr>
                                        <p:cTn id="7" dur="1" fill="hold"/>
                                        <p:tgtEl>
                                          <p:spTgt spid="1643315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32" fill="hold" nodeType="clickEffect">
                                  <p:stCondLst>
                                    <p:cond delay="0"/>
                                  </p:stCondLst>
                                  <p:childTnLst>
                                    <p:set>
                                      <p:cBhvr>
                                        <p:cTn id="11" dur="1" fill="hold">
                                          <p:stCondLst>
                                            <p:cond delay="0"/>
                                          </p:stCondLst>
                                        </p:cTn>
                                        <p:tgtEl>
                                          <p:spTgt spid="16433157"/>
                                        </p:tgtEl>
                                        <p:attrNameLst>
                                          <p:attrName>style.visibility</p:attrName>
                                        </p:attrNameLst>
                                      </p:cBhvr>
                                      <p:to>
                                        <p:strVal val="visible"/>
                                      </p:to>
                                    </p:set>
                                    <p:anim calcmode="lin" valueType="num">
                                      <p:cBhvr>
                                        <p:cTn id="12" dur="500" fill="hold"/>
                                        <p:tgtEl>
                                          <p:spTgt spid="16433157"/>
                                        </p:tgtEl>
                                        <p:attrNameLst>
                                          <p:attrName>ppt_w</p:attrName>
                                        </p:attrNameLst>
                                      </p:cBhvr>
                                      <p:tavLst>
                                        <p:tav tm="0">
                                          <p:val>
                                            <p:strVal val="4*#ppt_w"/>
                                          </p:val>
                                        </p:tav>
                                        <p:tav tm="100000">
                                          <p:val>
                                            <p:strVal val="#ppt_w"/>
                                          </p:val>
                                        </p:tav>
                                      </p:tavLst>
                                    </p:anim>
                                    <p:anim calcmode="lin" valueType="num">
                                      <p:cBhvr>
                                        <p:cTn id="13" dur="500" fill="hold"/>
                                        <p:tgtEl>
                                          <p:spTgt spid="16433157"/>
                                        </p:tgtEl>
                                        <p:attrNameLst>
                                          <p:attrName>ppt_h</p:attrName>
                                        </p:attrNameLst>
                                      </p:cBhvr>
                                      <p:tavLst>
                                        <p:tav tm="0">
                                          <p:val>
                                            <p:strVal val="4*#ppt_h"/>
                                          </p:val>
                                        </p:tav>
                                        <p:tav tm="100000">
                                          <p:val>
                                            <p:strVal val="#ppt_h"/>
                                          </p:val>
                                        </p:tav>
                                      </p:tavLst>
                                    </p:anim>
                                  </p:childTnLst>
                                </p:cTn>
                              </p:par>
                            </p:childTnLst>
                          </p:cTn>
                        </p:par>
                        <p:par>
                          <p:cTn id="14" fill="hold" nodeType="afterGroup">
                            <p:stCondLst>
                              <p:cond delay="500"/>
                            </p:stCondLst>
                            <p:childTnLst>
                              <p:par>
                                <p:cTn id="15" presetID="1" presetClass="mediacall" presetSubtype="0" fill="hold" nodeType="afterEffect">
                                  <p:stCondLst>
                                    <p:cond delay="0"/>
                                  </p:stCondLst>
                                  <p:childTnLst>
                                    <p:cmd type="call" cmd="playFrom(0.0)">
                                      <p:cBhvr>
                                        <p:cTn id="16" dur="1935" fill="hold"/>
                                        <p:tgtEl>
                                          <p:spTgt spid="164331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16433156"/>
                </p:tgtEl>
              </p:cMediaNode>
            </p:audio>
          </p:childTnLst>
        </p:cTn>
      </p:par>
    </p:tnLst>
    <p:bldLst>
      <p:bldP spid="16433155"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837698" name="Rectangle 1026">
            <a:extLst>
              <a:ext uri="{FF2B5EF4-FFF2-40B4-BE49-F238E27FC236}">
                <a16:creationId xmlns:a16="http://schemas.microsoft.com/office/drawing/2014/main" id="{1B71ACF7-61AB-393F-D0AB-800816D290EB}"/>
              </a:ext>
            </a:extLst>
          </p:cNvPr>
          <p:cNvSpPr>
            <a:spLocks noGrp="1" noChangeArrowheads="1"/>
          </p:cNvSpPr>
          <p:nvPr>
            <p:ph type="title"/>
          </p:nvPr>
        </p:nvSpPr>
        <p:spPr/>
        <p:txBody>
          <a:bodyPr/>
          <a:lstStyle/>
          <a:p>
            <a:pPr eaLnBrk="1" hangingPunct="1">
              <a:defRPr/>
            </a:pPr>
            <a:endParaRPr lang="en-US">
              <a:ea typeface="+mj-ea"/>
            </a:endParaRPr>
          </a:p>
        </p:txBody>
      </p:sp>
    </p:spTree>
  </p:cSld>
  <p:clrMapOvr>
    <a:masterClrMapping/>
  </p:clrMapOvr>
  <p:transition spd="slow" advTm="16000">
    <p:comb/>
    <p:sndAc>
      <p:stSnd>
        <p:snd r:embed="rId3" name="projctor.wav"/>
      </p:stSnd>
    </p:sndAc>
  </p:transition>
</p:sld>
</file>

<file path=ppt/slides/slide9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106434" name="Rectangle 2">
            <a:extLst>
              <a:ext uri="{FF2B5EF4-FFF2-40B4-BE49-F238E27FC236}">
                <a16:creationId xmlns:a16="http://schemas.microsoft.com/office/drawing/2014/main" id="{60ADC2F8-4518-87CD-D7C8-8AF1475823FB}"/>
              </a:ext>
            </a:extLst>
          </p:cNvPr>
          <p:cNvSpPr>
            <a:spLocks noGrp="1" noChangeArrowheads="1"/>
          </p:cNvSpPr>
          <p:nvPr>
            <p:ph type="title"/>
          </p:nvPr>
        </p:nvSpPr>
        <p:spPr/>
        <p:txBody>
          <a:bodyPr/>
          <a:lstStyle/>
          <a:p>
            <a:pPr eaLnBrk="1" hangingPunct="1">
              <a:defRPr/>
            </a:pPr>
            <a:endParaRPr lang="en-US">
              <a:ea typeface="+mj-ea"/>
            </a:endParaRPr>
          </a:p>
        </p:txBody>
      </p:sp>
    </p:spTree>
  </p:cSld>
  <p:clrMapOvr>
    <a:masterClrMapping/>
  </p:clrMapOvr>
  <p:transition spd="slow" advTm="16000">
    <p:comb/>
    <p:sndAc>
      <p:stSnd>
        <p:snd r:embed="rId3" name="projctor.wav"/>
      </p:stSnd>
    </p:sndAc>
  </p:transition>
</p:sld>
</file>

<file path=ppt/slides/slide9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theme/theme1.xml><?xml version="1.0" encoding="utf-8"?>
<a:theme xmlns:a="http://schemas.openxmlformats.org/drawingml/2006/main" name="3DFloatVTI">
  <a:themeElements>
    <a:clrScheme name="AnalogousFromLightSeed_2SEEDS">
      <a:dk1>
        <a:srgbClr val="000000"/>
      </a:dk1>
      <a:lt1>
        <a:srgbClr val="FFFFFF"/>
      </a:lt1>
      <a:dk2>
        <a:srgbClr val="243541"/>
      </a:dk2>
      <a:lt2>
        <a:srgbClr val="E2E3E8"/>
      </a:lt2>
      <a:accent1>
        <a:srgbClr val="A9A274"/>
      </a:accent1>
      <a:accent2>
        <a:srgbClr val="BB9B82"/>
      </a:accent2>
      <a:accent3>
        <a:srgbClr val="9AA57D"/>
      </a:accent3>
      <a:accent4>
        <a:srgbClr val="73A9A9"/>
      </a:accent4>
      <a:accent5>
        <a:srgbClr val="84A6BD"/>
      </a:accent5>
      <a:accent6>
        <a:srgbClr val="7F89BA"/>
      </a:accent6>
      <a:hlink>
        <a:srgbClr val="717AB2"/>
      </a:hlink>
      <a:folHlink>
        <a:srgbClr val="7F7F7F"/>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LOCKNKEY">
  <a:themeElements>
    <a:clrScheme name="1_LOCKN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fontScheme name="1_LOCKNKEY">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LOCKN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clrMap bg1="dk2" tx1="lt1" bg2="dk1" tx2="lt2" accent1="accent1" accent2="accent2" accent3="accent3" accent4="accent4" accent5="accent5" accent6="accent6" hlink="hlink" folHlink="folHlink"/>
    </a:extraClrScheme>
    <a:extraClrScheme>
      <a:clrScheme name="1_LOCKN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1_LOCKN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1_LOCKNKEY 4">
        <a:dk1>
          <a:srgbClr val="330000"/>
        </a:dk1>
        <a:lt1>
          <a:srgbClr val="FFFFCC"/>
        </a:lt1>
        <a:dk2>
          <a:srgbClr val="FF9933"/>
        </a:dk2>
        <a:lt2>
          <a:srgbClr val="FFCC00"/>
        </a:lt2>
        <a:accent1>
          <a:srgbClr val="FF9900"/>
        </a:accent1>
        <a:accent2>
          <a:srgbClr val="330099"/>
        </a:accent2>
        <a:accent3>
          <a:srgbClr val="FFCAAD"/>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1_LOCKNKEY 5">
        <a:dk1>
          <a:srgbClr val="003300"/>
        </a:dk1>
        <a:lt1>
          <a:srgbClr val="FFFFCC"/>
        </a:lt1>
        <a:dk2>
          <a:srgbClr val="999933"/>
        </a:dk2>
        <a:lt2>
          <a:srgbClr val="CCCC00"/>
        </a:lt2>
        <a:accent1>
          <a:srgbClr val="CC9900"/>
        </a:accent1>
        <a:accent2>
          <a:srgbClr val="330099"/>
        </a:accent2>
        <a:accent3>
          <a:srgbClr val="CACAAD"/>
        </a:accent3>
        <a:accent4>
          <a:srgbClr val="DADAAE"/>
        </a:accent4>
        <a:accent5>
          <a:srgbClr val="E2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1_LOCKNKEY 6">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LOCKNKEY">
  <a:themeElements>
    <a:clrScheme name="1_LOCKN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fontScheme name="1_LOCKNKEY">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LOCKN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clrMap bg1="dk2" tx1="lt1" bg2="dk1" tx2="lt2" accent1="accent1" accent2="accent2" accent3="accent3" accent4="accent4" accent5="accent5" accent6="accent6" hlink="hlink" folHlink="folHlink"/>
    </a:extraClrScheme>
    <a:extraClrScheme>
      <a:clrScheme name="1_LOCKN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1_LOCKN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1_LOCKNKEY 4">
        <a:dk1>
          <a:srgbClr val="330000"/>
        </a:dk1>
        <a:lt1>
          <a:srgbClr val="FFFFCC"/>
        </a:lt1>
        <a:dk2>
          <a:srgbClr val="FF9933"/>
        </a:dk2>
        <a:lt2>
          <a:srgbClr val="FFCC00"/>
        </a:lt2>
        <a:accent1>
          <a:srgbClr val="FF9900"/>
        </a:accent1>
        <a:accent2>
          <a:srgbClr val="330099"/>
        </a:accent2>
        <a:accent3>
          <a:srgbClr val="FFCAAD"/>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1_LOCKNKEY 5">
        <a:dk1>
          <a:srgbClr val="003300"/>
        </a:dk1>
        <a:lt1>
          <a:srgbClr val="FFFFCC"/>
        </a:lt1>
        <a:dk2>
          <a:srgbClr val="999933"/>
        </a:dk2>
        <a:lt2>
          <a:srgbClr val="CCCC00"/>
        </a:lt2>
        <a:accent1>
          <a:srgbClr val="CC9900"/>
        </a:accent1>
        <a:accent2>
          <a:srgbClr val="330099"/>
        </a:accent2>
        <a:accent3>
          <a:srgbClr val="CACAAD"/>
        </a:accent3>
        <a:accent4>
          <a:srgbClr val="DADAAE"/>
        </a:accent4>
        <a:accent5>
          <a:srgbClr val="E2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1_LOCKNKEY 6">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GRIDWRKS">
  <a:themeElements>
    <a:clrScheme name="1_GRIDWRKS 1">
      <a:dk1>
        <a:srgbClr val="000066"/>
      </a:dk1>
      <a:lt1>
        <a:srgbClr val="DDDDDD"/>
      </a:lt1>
      <a:dk2>
        <a:srgbClr val="003399"/>
      </a:dk2>
      <a:lt2>
        <a:srgbClr val="FFCC66"/>
      </a:lt2>
      <a:accent1>
        <a:srgbClr val="FF9933"/>
      </a:accent1>
      <a:accent2>
        <a:srgbClr val="0033CC"/>
      </a:accent2>
      <a:accent3>
        <a:srgbClr val="AAADCA"/>
      </a:accent3>
      <a:accent4>
        <a:srgbClr val="BDBDBD"/>
      </a:accent4>
      <a:accent5>
        <a:srgbClr val="FFCAAD"/>
      </a:accent5>
      <a:accent6>
        <a:srgbClr val="002DB9"/>
      </a:accent6>
      <a:hlink>
        <a:srgbClr val="00CCCC"/>
      </a:hlink>
      <a:folHlink>
        <a:srgbClr val="CCCCFF"/>
      </a:folHlink>
    </a:clrScheme>
    <a:fontScheme name="1_GRIDWRKS">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GRIDWRKS 1">
        <a:dk1>
          <a:srgbClr val="000066"/>
        </a:dk1>
        <a:lt1>
          <a:srgbClr val="DDDDDD"/>
        </a:lt1>
        <a:dk2>
          <a:srgbClr val="003399"/>
        </a:dk2>
        <a:lt2>
          <a:srgbClr val="FFCC66"/>
        </a:lt2>
        <a:accent1>
          <a:srgbClr val="FF9933"/>
        </a:accent1>
        <a:accent2>
          <a:srgbClr val="0033CC"/>
        </a:accent2>
        <a:accent3>
          <a:srgbClr val="AAADCA"/>
        </a:accent3>
        <a:accent4>
          <a:srgbClr val="BDBDBD"/>
        </a:accent4>
        <a:accent5>
          <a:srgbClr val="FFCAAD"/>
        </a:accent5>
        <a:accent6>
          <a:srgbClr val="002DB9"/>
        </a:accent6>
        <a:hlink>
          <a:srgbClr val="00CCCC"/>
        </a:hlink>
        <a:folHlink>
          <a:srgbClr val="CCCCFF"/>
        </a:folHlink>
      </a:clrScheme>
      <a:clrMap bg1="dk2" tx1="lt1" bg2="dk1" tx2="lt2" accent1="accent1" accent2="accent2" accent3="accent3" accent4="accent4" accent5="accent5" accent6="accent6" hlink="hlink" folHlink="folHlink"/>
    </a:extraClrScheme>
    <a:extraClrScheme>
      <a:clrScheme name="1_GRIDWRKS 2">
        <a:dk1>
          <a:srgbClr val="000000"/>
        </a:dk1>
        <a:lt1>
          <a:srgbClr val="CCECFF"/>
        </a:lt1>
        <a:dk2>
          <a:srgbClr val="003399"/>
        </a:dk2>
        <a:lt2>
          <a:srgbClr val="99CCFF"/>
        </a:lt2>
        <a:accent1>
          <a:srgbClr val="CC66FF"/>
        </a:accent1>
        <a:accent2>
          <a:srgbClr val="CCCCFF"/>
        </a:accent2>
        <a:accent3>
          <a:srgbClr val="E2F4FF"/>
        </a:accent3>
        <a:accent4>
          <a:srgbClr val="000000"/>
        </a:accent4>
        <a:accent5>
          <a:srgbClr val="E2B8FF"/>
        </a:accent5>
        <a:accent6>
          <a:srgbClr val="B9B9E7"/>
        </a:accent6>
        <a:hlink>
          <a:srgbClr val="00FFFF"/>
        </a:hlink>
        <a:folHlink>
          <a:srgbClr val="9999FF"/>
        </a:folHlink>
      </a:clrScheme>
      <a:clrMap bg1="lt1" tx1="dk1" bg2="lt2" tx2="dk2" accent1="accent1" accent2="accent2" accent3="accent3" accent4="accent4" accent5="accent5" accent6="accent6" hlink="hlink" folHlink="folHlink"/>
    </a:extraClrScheme>
    <a:extraClrScheme>
      <a:clrScheme name="1_GRIDWRKS 3">
        <a:dk1>
          <a:srgbClr val="000000"/>
        </a:dk1>
        <a:lt1>
          <a:srgbClr val="FFFFFF"/>
        </a:lt1>
        <a:dk2>
          <a:srgbClr val="000000"/>
        </a:dk2>
        <a:lt2>
          <a:srgbClr val="DDDDDD"/>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GRIDWRKS">
  <a:themeElements>
    <a:clrScheme name="1_GRIDWRKS 1">
      <a:dk1>
        <a:srgbClr val="000066"/>
      </a:dk1>
      <a:lt1>
        <a:srgbClr val="DDDDDD"/>
      </a:lt1>
      <a:dk2>
        <a:srgbClr val="003399"/>
      </a:dk2>
      <a:lt2>
        <a:srgbClr val="FFCC66"/>
      </a:lt2>
      <a:accent1>
        <a:srgbClr val="FF9933"/>
      </a:accent1>
      <a:accent2>
        <a:srgbClr val="0033CC"/>
      </a:accent2>
      <a:accent3>
        <a:srgbClr val="AAADCA"/>
      </a:accent3>
      <a:accent4>
        <a:srgbClr val="BDBDBD"/>
      </a:accent4>
      <a:accent5>
        <a:srgbClr val="FFCAAD"/>
      </a:accent5>
      <a:accent6>
        <a:srgbClr val="002DB9"/>
      </a:accent6>
      <a:hlink>
        <a:srgbClr val="00CCCC"/>
      </a:hlink>
      <a:folHlink>
        <a:srgbClr val="CCCCFF"/>
      </a:folHlink>
    </a:clrScheme>
    <a:fontScheme name="1_GRIDWRKS">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GRIDWRKS 1">
        <a:dk1>
          <a:srgbClr val="000066"/>
        </a:dk1>
        <a:lt1>
          <a:srgbClr val="DDDDDD"/>
        </a:lt1>
        <a:dk2>
          <a:srgbClr val="003399"/>
        </a:dk2>
        <a:lt2>
          <a:srgbClr val="FFCC66"/>
        </a:lt2>
        <a:accent1>
          <a:srgbClr val="FF9933"/>
        </a:accent1>
        <a:accent2>
          <a:srgbClr val="0033CC"/>
        </a:accent2>
        <a:accent3>
          <a:srgbClr val="AAADCA"/>
        </a:accent3>
        <a:accent4>
          <a:srgbClr val="BDBDBD"/>
        </a:accent4>
        <a:accent5>
          <a:srgbClr val="FFCAAD"/>
        </a:accent5>
        <a:accent6>
          <a:srgbClr val="002DB9"/>
        </a:accent6>
        <a:hlink>
          <a:srgbClr val="00CCCC"/>
        </a:hlink>
        <a:folHlink>
          <a:srgbClr val="CCCCFF"/>
        </a:folHlink>
      </a:clrScheme>
      <a:clrMap bg1="dk2" tx1="lt1" bg2="dk1" tx2="lt2" accent1="accent1" accent2="accent2" accent3="accent3" accent4="accent4" accent5="accent5" accent6="accent6" hlink="hlink" folHlink="folHlink"/>
    </a:extraClrScheme>
    <a:extraClrScheme>
      <a:clrScheme name="1_GRIDWRKS 2">
        <a:dk1>
          <a:srgbClr val="000000"/>
        </a:dk1>
        <a:lt1>
          <a:srgbClr val="CCECFF"/>
        </a:lt1>
        <a:dk2>
          <a:srgbClr val="003399"/>
        </a:dk2>
        <a:lt2>
          <a:srgbClr val="99CCFF"/>
        </a:lt2>
        <a:accent1>
          <a:srgbClr val="CC66FF"/>
        </a:accent1>
        <a:accent2>
          <a:srgbClr val="CCCCFF"/>
        </a:accent2>
        <a:accent3>
          <a:srgbClr val="E2F4FF"/>
        </a:accent3>
        <a:accent4>
          <a:srgbClr val="000000"/>
        </a:accent4>
        <a:accent5>
          <a:srgbClr val="E2B8FF"/>
        </a:accent5>
        <a:accent6>
          <a:srgbClr val="B9B9E7"/>
        </a:accent6>
        <a:hlink>
          <a:srgbClr val="00FFFF"/>
        </a:hlink>
        <a:folHlink>
          <a:srgbClr val="9999FF"/>
        </a:folHlink>
      </a:clrScheme>
      <a:clrMap bg1="lt1" tx1="dk1" bg2="lt2" tx2="dk2" accent1="accent1" accent2="accent2" accent3="accent3" accent4="accent4" accent5="accent5" accent6="accent6" hlink="hlink" folHlink="folHlink"/>
    </a:extraClrScheme>
    <a:extraClrScheme>
      <a:clrScheme name="1_GRIDWRKS 3">
        <a:dk1>
          <a:srgbClr val="000000"/>
        </a:dk1>
        <a:lt1>
          <a:srgbClr val="FFFFFF"/>
        </a:lt1>
        <a:dk2>
          <a:srgbClr val="000000"/>
        </a:dk2>
        <a:lt2>
          <a:srgbClr val="DDDDDD"/>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Alchemy">
  <a:themeElements>
    <a:clrScheme name="">
      <a:dk1>
        <a:srgbClr val="004080"/>
      </a:dk1>
      <a:lt1>
        <a:srgbClr val="FFFFFF"/>
      </a:lt1>
      <a:dk2>
        <a:srgbClr val="004080"/>
      </a:dk2>
      <a:lt2>
        <a:srgbClr val="3E3E5C"/>
      </a:lt2>
      <a:accent1>
        <a:srgbClr val="60597B"/>
      </a:accent1>
      <a:accent2>
        <a:srgbClr val="6666FF"/>
      </a:accent2>
      <a:accent3>
        <a:srgbClr val="FFFFFF"/>
      </a:accent3>
      <a:accent4>
        <a:srgbClr val="00356C"/>
      </a:accent4>
      <a:accent5>
        <a:srgbClr val="B6B5BF"/>
      </a:accent5>
      <a:accent6>
        <a:srgbClr val="5C5CE7"/>
      </a:accent6>
      <a:hlink>
        <a:srgbClr val="99CCFF"/>
      </a:hlink>
      <a:folHlink>
        <a:srgbClr val="FFFF99"/>
      </a:folHlink>
    </a:clrScheme>
    <a:fontScheme name="Alchemy">
      <a:majorFont>
        <a:latin typeface="Verdana"/>
        <a:ea typeface="Osaka"/>
        <a:cs typeface=""/>
      </a:majorFont>
      <a:minorFont>
        <a:latin typeface="Verdana"/>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antasticTrip">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711</TotalTime>
  <Words>2250</Words>
  <Application>Microsoft Office PowerPoint</Application>
  <PresentationFormat>Widescreen</PresentationFormat>
  <Paragraphs>262</Paragraphs>
  <Slides>103</Slides>
  <Notes>33</Notes>
  <HiddenSlides>0</HiddenSlides>
  <MMClips>7</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103</vt:i4>
      </vt:variant>
    </vt:vector>
  </HeadingPairs>
  <TitlesOfParts>
    <vt:vector size="124" baseType="lpstr">
      <vt:lpstr>Arial</vt:lpstr>
      <vt:lpstr>Arial Black</vt:lpstr>
      <vt:lpstr>Arial Rounded MT Bold</vt:lpstr>
      <vt:lpstr>Calibri</vt:lpstr>
      <vt:lpstr>Gill Sans MT</vt:lpstr>
      <vt:lpstr>Impact</vt:lpstr>
      <vt:lpstr>Monotype Sorts</vt:lpstr>
      <vt:lpstr>Tahoma</vt:lpstr>
      <vt:lpstr>Times New Roman</vt:lpstr>
      <vt:lpstr>Verdana</vt:lpstr>
      <vt:lpstr>Walbaum Display</vt:lpstr>
      <vt:lpstr>Wingdings</vt:lpstr>
      <vt:lpstr>3DFloatVTI</vt:lpstr>
      <vt:lpstr>1_LOCKNKEY</vt:lpstr>
      <vt:lpstr>2_LOCKNKEY</vt:lpstr>
      <vt:lpstr>1_GRIDWRKS</vt:lpstr>
      <vt:lpstr>2_GRIDWRKS</vt:lpstr>
      <vt:lpstr>4_Alchemy</vt:lpstr>
      <vt:lpstr>FantasticTrip</vt:lpstr>
      <vt:lpstr>Chute</vt:lpstr>
      <vt:lpstr>1_Chute</vt:lpstr>
      <vt:lpstr>Telescopic Astronomy To Microscopic Biology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LIFE?</vt:lpstr>
      <vt:lpstr>WHAT IS LIFE?</vt:lpstr>
      <vt:lpstr>WHAT IS LIFE?</vt:lpstr>
      <vt:lpstr>WHAT IS LIFE?</vt:lpstr>
      <vt:lpstr>WHAT IS LIFE?</vt:lpstr>
      <vt:lpstr>PowerPoint Presentation</vt:lpstr>
      <vt:lpstr>PowerPoint Presentation</vt:lpstr>
      <vt:lpstr>PowerPoint Presentation</vt:lpstr>
      <vt:lpstr>PowerPoint Presentation</vt:lpstr>
      <vt:lpstr>Stasis Point Of Debate</vt:lpstr>
      <vt:lpstr>Research News &amp; Opportunities In Science &amp; Theology;  Sept. 2003; Volume Four, No. 1;  Page 22</vt:lpstr>
      <vt:lpstr>Research News &amp; Opportunities In Science &amp; Theology;  Sept. 2003; Volume Four, No. 1;  Page 22</vt:lpstr>
      <vt:lpstr>Research News &amp; Opportunities In Science &amp; Theology;  Sept. 2003; Volume Four, No. 1;  Page 22</vt:lpstr>
      <vt:lpstr>PowerPoint Presentation</vt:lpstr>
      <vt:lpstr>Research News &amp; Opportunities In Science &amp; Theology;  Sept. 2003; Volume Four, No. 1;  Page 22</vt:lpstr>
      <vt:lpstr>“God Of The Gaps” Or Abductive Argument?</vt:lpstr>
      <vt:lpstr>“God Of The Gaps” Or Abductive Argument?</vt:lpstr>
      <vt:lpstr>PowerPoint Presentation</vt:lpstr>
      <vt:lpstr>Darwinist Search For Missing Link Versus Creationist Search For The Causal Joint! </vt:lpstr>
      <vt:lpstr>PowerPoint Presentation</vt:lpstr>
      <vt:lpstr>“God Of The Gaps” Or Quantum Uncertainty?</vt:lpstr>
      <vt:lpstr>“God Of The Gaps” Or Quantum Uncertainty?</vt:lpstr>
      <vt:lpstr>“God Of The Gaps” Or Quantum Uncertainty?</vt:lpstr>
      <vt:lpstr>“God Of   The Gaps”        Vs.            The Cosmic Micromanager?</vt:lpstr>
      <vt:lpstr>PowerPoint Presentation</vt:lpstr>
      <vt:lpstr>Research News &amp; Opportunities In Science &amp; Theology;  Sept. 2003; Volume Four, No. 1;  Page 22</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Burris</dc:creator>
  <cp:lastModifiedBy>David Burris</cp:lastModifiedBy>
  <cp:revision>66</cp:revision>
  <dcterms:created xsi:type="dcterms:W3CDTF">2021-10-30T13:04:36Z</dcterms:created>
  <dcterms:modified xsi:type="dcterms:W3CDTF">2024-01-09T21:16:29Z</dcterms:modified>
</cp:coreProperties>
</file>