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wav"/>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6.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7.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8.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9.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0.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1.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2.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13.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14.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15.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16.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17.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18.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19.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20.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media/media1.WAV" ContentType="audio/x-wav"/>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3" r:id="rId4"/>
    <p:sldMasterId id="2147483674" r:id="rId5"/>
    <p:sldMasterId id="2147483686" r:id="rId6"/>
    <p:sldMasterId id="2147483732" r:id="rId7"/>
    <p:sldMasterId id="2147483784" r:id="rId8"/>
    <p:sldMasterId id="2147483805" r:id="rId9"/>
    <p:sldMasterId id="2147483859" r:id="rId10"/>
    <p:sldMasterId id="2147483882" r:id="rId11"/>
    <p:sldMasterId id="2147483905" r:id="rId12"/>
    <p:sldMasterId id="2147483928" r:id="rId13"/>
    <p:sldMasterId id="2147483949" r:id="rId14"/>
    <p:sldMasterId id="2147483970" r:id="rId15"/>
    <p:sldMasterId id="2147484004" r:id="rId16"/>
    <p:sldMasterId id="2147484071" r:id="rId17"/>
    <p:sldMasterId id="2147484155" r:id="rId18"/>
    <p:sldMasterId id="2147484167" r:id="rId19"/>
    <p:sldMasterId id="2147484190" r:id="rId20"/>
    <p:sldMasterId id="2147484211" r:id="rId21"/>
    <p:sldMasterId id="2147484307" r:id="rId22"/>
    <p:sldMasterId id="2147484375" r:id="rId23"/>
    <p:sldMasterId id="2147484387" r:id="rId24"/>
  </p:sldMasterIdLst>
  <p:notesMasterIdLst>
    <p:notesMasterId r:id="rId178"/>
  </p:notesMasterIdLst>
  <p:sldIdLst>
    <p:sldId id="257" r:id="rId25"/>
    <p:sldId id="260" r:id="rId26"/>
    <p:sldId id="3911" r:id="rId27"/>
    <p:sldId id="265" r:id="rId28"/>
    <p:sldId id="988" r:id="rId29"/>
    <p:sldId id="1566" r:id="rId30"/>
    <p:sldId id="474" r:id="rId31"/>
    <p:sldId id="325" r:id="rId32"/>
    <p:sldId id="3663" r:id="rId33"/>
    <p:sldId id="3664" r:id="rId34"/>
    <p:sldId id="343" r:id="rId35"/>
    <p:sldId id="336" r:id="rId36"/>
    <p:sldId id="348" r:id="rId37"/>
    <p:sldId id="353" r:id="rId38"/>
    <p:sldId id="341" r:id="rId39"/>
    <p:sldId id="340" r:id="rId40"/>
    <p:sldId id="519" r:id="rId41"/>
    <p:sldId id="374" r:id="rId42"/>
    <p:sldId id="365" r:id="rId43"/>
    <p:sldId id="3665" r:id="rId44"/>
    <p:sldId id="372" r:id="rId45"/>
    <p:sldId id="354" r:id="rId46"/>
    <p:sldId id="335" r:id="rId47"/>
    <p:sldId id="373" r:id="rId48"/>
    <p:sldId id="367" r:id="rId49"/>
    <p:sldId id="371" r:id="rId50"/>
    <p:sldId id="339" r:id="rId51"/>
    <p:sldId id="338" r:id="rId52"/>
    <p:sldId id="351" r:id="rId53"/>
    <p:sldId id="337" r:id="rId54"/>
    <p:sldId id="357" r:id="rId55"/>
    <p:sldId id="347" r:id="rId56"/>
    <p:sldId id="369" r:id="rId57"/>
    <p:sldId id="366" r:id="rId58"/>
    <p:sldId id="3662" r:id="rId59"/>
    <p:sldId id="259" r:id="rId60"/>
    <p:sldId id="1076" r:id="rId61"/>
    <p:sldId id="1524" r:id="rId62"/>
    <p:sldId id="1180" r:id="rId63"/>
    <p:sldId id="1255" r:id="rId64"/>
    <p:sldId id="1651" r:id="rId65"/>
    <p:sldId id="1450" r:id="rId66"/>
    <p:sldId id="1445" r:id="rId67"/>
    <p:sldId id="1446" r:id="rId68"/>
    <p:sldId id="1453" r:id="rId69"/>
    <p:sldId id="775" r:id="rId70"/>
    <p:sldId id="1084" r:id="rId71"/>
    <p:sldId id="1257" r:id="rId72"/>
    <p:sldId id="1259" r:id="rId73"/>
    <p:sldId id="1260" r:id="rId74"/>
    <p:sldId id="1258" r:id="rId75"/>
    <p:sldId id="592" r:id="rId76"/>
    <p:sldId id="1064" r:id="rId77"/>
    <p:sldId id="1309" r:id="rId78"/>
    <p:sldId id="261" r:id="rId79"/>
    <p:sldId id="1685" r:id="rId80"/>
    <p:sldId id="1263" r:id="rId81"/>
    <p:sldId id="1264" r:id="rId82"/>
    <p:sldId id="1699" r:id="rId83"/>
    <p:sldId id="280" r:id="rId84"/>
    <p:sldId id="1676" r:id="rId85"/>
    <p:sldId id="283" r:id="rId86"/>
    <p:sldId id="285" r:id="rId87"/>
    <p:sldId id="282" r:id="rId88"/>
    <p:sldId id="1414" r:id="rId89"/>
    <p:sldId id="1687" r:id="rId90"/>
    <p:sldId id="1692" r:id="rId91"/>
    <p:sldId id="1517" r:id="rId92"/>
    <p:sldId id="1518" r:id="rId93"/>
    <p:sldId id="1519" r:id="rId94"/>
    <p:sldId id="1522" r:id="rId95"/>
    <p:sldId id="1468" r:id="rId96"/>
    <p:sldId id="1700" r:id="rId97"/>
    <p:sldId id="414" r:id="rId98"/>
    <p:sldId id="318" r:id="rId99"/>
    <p:sldId id="319" r:id="rId100"/>
    <p:sldId id="471" r:id="rId101"/>
    <p:sldId id="816" r:id="rId102"/>
    <p:sldId id="355" r:id="rId103"/>
    <p:sldId id="883" r:id="rId104"/>
    <p:sldId id="586" r:id="rId105"/>
    <p:sldId id="587" r:id="rId106"/>
    <p:sldId id="588" r:id="rId107"/>
    <p:sldId id="589" r:id="rId108"/>
    <p:sldId id="590" r:id="rId109"/>
    <p:sldId id="591" r:id="rId110"/>
    <p:sldId id="3683" r:id="rId111"/>
    <p:sldId id="3682" r:id="rId112"/>
    <p:sldId id="292" r:id="rId113"/>
    <p:sldId id="291" r:id="rId114"/>
    <p:sldId id="3681" r:id="rId115"/>
    <p:sldId id="482" r:id="rId116"/>
    <p:sldId id="3687" r:id="rId117"/>
    <p:sldId id="483" r:id="rId118"/>
    <p:sldId id="1580" r:id="rId119"/>
    <p:sldId id="3689" r:id="rId120"/>
    <p:sldId id="3688" r:id="rId121"/>
    <p:sldId id="322" r:id="rId122"/>
    <p:sldId id="3691" r:id="rId123"/>
    <p:sldId id="331" r:id="rId124"/>
    <p:sldId id="332" r:id="rId125"/>
    <p:sldId id="333" r:id="rId126"/>
    <p:sldId id="334" r:id="rId127"/>
    <p:sldId id="3692" r:id="rId128"/>
    <p:sldId id="3693" r:id="rId129"/>
    <p:sldId id="3694" r:id="rId130"/>
    <p:sldId id="342" r:id="rId131"/>
    <p:sldId id="344" r:id="rId132"/>
    <p:sldId id="345" r:id="rId133"/>
    <p:sldId id="346" r:id="rId134"/>
    <p:sldId id="1589" r:id="rId135"/>
    <p:sldId id="1701" r:id="rId136"/>
    <p:sldId id="3674" r:id="rId137"/>
    <p:sldId id="815" r:id="rId138"/>
    <p:sldId id="3079" r:id="rId139"/>
    <p:sldId id="3676" r:id="rId140"/>
    <p:sldId id="3677" r:id="rId141"/>
    <p:sldId id="3678" r:id="rId142"/>
    <p:sldId id="3679" r:id="rId143"/>
    <p:sldId id="3680" r:id="rId144"/>
    <p:sldId id="1169" r:id="rId145"/>
    <p:sldId id="2764" r:id="rId146"/>
    <p:sldId id="1163" r:id="rId147"/>
    <p:sldId id="1161" r:id="rId148"/>
    <p:sldId id="2882" r:id="rId149"/>
    <p:sldId id="363" r:id="rId150"/>
    <p:sldId id="762" r:id="rId151"/>
    <p:sldId id="764" r:id="rId152"/>
    <p:sldId id="1053" r:id="rId153"/>
    <p:sldId id="2092" r:id="rId154"/>
    <p:sldId id="306" r:id="rId155"/>
    <p:sldId id="1170" r:id="rId156"/>
    <p:sldId id="760" r:id="rId157"/>
    <p:sldId id="1680" r:id="rId158"/>
    <p:sldId id="1684" r:id="rId159"/>
    <p:sldId id="359" r:id="rId160"/>
    <p:sldId id="298" r:id="rId161"/>
    <p:sldId id="1557" r:id="rId162"/>
    <p:sldId id="3675" r:id="rId163"/>
    <p:sldId id="1706" r:id="rId164"/>
    <p:sldId id="1292" r:id="rId165"/>
    <p:sldId id="1293" r:id="rId166"/>
    <p:sldId id="1294" r:id="rId167"/>
    <p:sldId id="1125" r:id="rId168"/>
    <p:sldId id="1042" r:id="rId169"/>
    <p:sldId id="1043" r:id="rId170"/>
    <p:sldId id="1044" r:id="rId171"/>
    <p:sldId id="1045" r:id="rId172"/>
    <p:sldId id="1046" r:id="rId173"/>
    <p:sldId id="1776" r:id="rId174"/>
    <p:sldId id="3908" r:id="rId175"/>
    <p:sldId id="3909" r:id="rId176"/>
    <p:sldId id="2692" r:id="rId1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6410" autoAdjust="0"/>
  </p:normalViewPr>
  <p:slideViewPr>
    <p:cSldViewPr snapToGrid="0">
      <p:cViewPr varScale="1">
        <p:scale>
          <a:sx n="99" d="100"/>
          <a:sy n="99" d="100"/>
        </p:scale>
        <p:origin x="210" y="78"/>
      </p:cViewPr>
      <p:guideLst/>
    </p:cSldViewPr>
  </p:slideViewPr>
  <p:outlineViewPr>
    <p:cViewPr>
      <p:scale>
        <a:sx n="33" d="100"/>
        <a:sy n="33" d="100"/>
      </p:scale>
      <p:origin x="0" y="-189660"/>
    </p:cViewPr>
    <p:sldLst>
      <p:sld r:id="rId1" collapse="1"/>
      <p:sld r:id="rId2" collapse="1"/>
      <p:sld r:id="rId3" collapse="1"/>
      <p:sld r:id="rId4" collapse="1"/>
    </p:sldLst>
  </p:outlineViewPr>
  <p:notesTextViewPr>
    <p:cViewPr>
      <p:scale>
        <a:sx n="1" d="1"/>
        <a:sy n="1" d="1"/>
      </p:scale>
      <p:origin x="0" y="0"/>
    </p:cViewPr>
  </p:notesTextViewPr>
  <p:sorterViewPr>
    <p:cViewPr varScale="1">
      <p:scale>
        <a:sx n="100" d="100"/>
        <a:sy n="100" d="100"/>
      </p:scale>
      <p:origin x="0" y="-382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117" Type="http://schemas.openxmlformats.org/officeDocument/2006/relationships/slide" Target="slides/slide93.xml"/><Relationship Id="rId21" Type="http://schemas.openxmlformats.org/officeDocument/2006/relationships/slideMaster" Target="slideMasters/slideMaster18.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84" Type="http://schemas.openxmlformats.org/officeDocument/2006/relationships/slide" Target="slides/slide60.xml"/><Relationship Id="rId89" Type="http://schemas.openxmlformats.org/officeDocument/2006/relationships/slide" Target="slides/slide65.xml"/><Relationship Id="rId112" Type="http://schemas.openxmlformats.org/officeDocument/2006/relationships/slide" Target="slides/slide88.xml"/><Relationship Id="rId133" Type="http://schemas.openxmlformats.org/officeDocument/2006/relationships/slide" Target="slides/slide109.xml"/><Relationship Id="rId138" Type="http://schemas.openxmlformats.org/officeDocument/2006/relationships/slide" Target="slides/slide114.xml"/><Relationship Id="rId154" Type="http://schemas.openxmlformats.org/officeDocument/2006/relationships/slide" Target="slides/slide130.xml"/><Relationship Id="rId159" Type="http://schemas.openxmlformats.org/officeDocument/2006/relationships/slide" Target="slides/slide135.xml"/><Relationship Id="rId175" Type="http://schemas.openxmlformats.org/officeDocument/2006/relationships/slide" Target="slides/slide151.xml"/><Relationship Id="rId170" Type="http://schemas.openxmlformats.org/officeDocument/2006/relationships/slide" Target="slides/slide146.xml"/><Relationship Id="rId16" Type="http://schemas.openxmlformats.org/officeDocument/2006/relationships/slideMaster" Target="slideMasters/slideMaster13.xml"/><Relationship Id="rId107" Type="http://schemas.openxmlformats.org/officeDocument/2006/relationships/slide" Target="slides/slide83.xml"/><Relationship Id="rId11" Type="http://schemas.openxmlformats.org/officeDocument/2006/relationships/slideMaster" Target="slideMasters/slideMaster8.xml"/><Relationship Id="rId32" Type="http://schemas.openxmlformats.org/officeDocument/2006/relationships/slide" Target="slides/slide8.xml"/><Relationship Id="rId37" Type="http://schemas.openxmlformats.org/officeDocument/2006/relationships/slide" Target="slides/slide13.xml"/><Relationship Id="rId53" Type="http://schemas.openxmlformats.org/officeDocument/2006/relationships/slide" Target="slides/slide29.xml"/><Relationship Id="rId58" Type="http://schemas.openxmlformats.org/officeDocument/2006/relationships/slide" Target="slides/slide34.xml"/><Relationship Id="rId74" Type="http://schemas.openxmlformats.org/officeDocument/2006/relationships/slide" Target="slides/slide50.xml"/><Relationship Id="rId79" Type="http://schemas.openxmlformats.org/officeDocument/2006/relationships/slide" Target="slides/slide55.xml"/><Relationship Id="rId102" Type="http://schemas.openxmlformats.org/officeDocument/2006/relationships/slide" Target="slides/slide78.xml"/><Relationship Id="rId123" Type="http://schemas.openxmlformats.org/officeDocument/2006/relationships/slide" Target="slides/slide99.xml"/><Relationship Id="rId128" Type="http://schemas.openxmlformats.org/officeDocument/2006/relationships/slide" Target="slides/slide104.xml"/><Relationship Id="rId144" Type="http://schemas.openxmlformats.org/officeDocument/2006/relationships/slide" Target="slides/slide120.xml"/><Relationship Id="rId149" Type="http://schemas.openxmlformats.org/officeDocument/2006/relationships/slide" Target="slides/slide125.xml"/><Relationship Id="rId5" Type="http://schemas.openxmlformats.org/officeDocument/2006/relationships/slideMaster" Target="slideMasters/slideMaster2.xml"/><Relationship Id="rId90" Type="http://schemas.openxmlformats.org/officeDocument/2006/relationships/slide" Target="slides/slide66.xml"/><Relationship Id="rId95" Type="http://schemas.openxmlformats.org/officeDocument/2006/relationships/slide" Target="slides/slide71.xml"/><Relationship Id="rId160" Type="http://schemas.openxmlformats.org/officeDocument/2006/relationships/slide" Target="slides/slide136.xml"/><Relationship Id="rId165" Type="http://schemas.openxmlformats.org/officeDocument/2006/relationships/slide" Target="slides/slide141.xml"/><Relationship Id="rId181" Type="http://schemas.openxmlformats.org/officeDocument/2006/relationships/theme" Target="theme/theme1.xml"/><Relationship Id="rId22" Type="http://schemas.openxmlformats.org/officeDocument/2006/relationships/slideMaster" Target="slideMasters/slideMaster19.xml"/><Relationship Id="rId27" Type="http://schemas.openxmlformats.org/officeDocument/2006/relationships/slide" Target="slides/slide3.xml"/><Relationship Id="rId43" Type="http://schemas.openxmlformats.org/officeDocument/2006/relationships/slide" Target="slides/slide19.xml"/><Relationship Id="rId48" Type="http://schemas.openxmlformats.org/officeDocument/2006/relationships/slide" Target="slides/slide24.xml"/><Relationship Id="rId64" Type="http://schemas.openxmlformats.org/officeDocument/2006/relationships/slide" Target="slides/slide40.xml"/><Relationship Id="rId69" Type="http://schemas.openxmlformats.org/officeDocument/2006/relationships/slide" Target="slides/slide45.xml"/><Relationship Id="rId113" Type="http://schemas.openxmlformats.org/officeDocument/2006/relationships/slide" Target="slides/slide89.xml"/><Relationship Id="rId118" Type="http://schemas.openxmlformats.org/officeDocument/2006/relationships/slide" Target="slides/slide94.xml"/><Relationship Id="rId134" Type="http://schemas.openxmlformats.org/officeDocument/2006/relationships/slide" Target="slides/slide110.xml"/><Relationship Id="rId139" Type="http://schemas.openxmlformats.org/officeDocument/2006/relationships/slide" Target="slides/slide115.xml"/><Relationship Id="rId80" Type="http://schemas.openxmlformats.org/officeDocument/2006/relationships/slide" Target="slides/slide56.xml"/><Relationship Id="rId85" Type="http://schemas.openxmlformats.org/officeDocument/2006/relationships/slide" Target="slides/slide61.xml"/><Relationship Id="rId150" Type="http://schemas.openxmlformats.org/officeDocument/2006/relationships/slide" Target="slides/slide126.xml"/><Relationship Id="rId155" Type="http://schemas.openxmlformats.org/officeDocument/2006/relationships/slide" Target="slides/slide131.xml"/><Relationship Id="rId171" Type="http://schemas.openxmlformats.org/officeDocument/2006/relationships/slide" Target="slides/slide147.xml"/><Relationship Id="rId176" Type="http://schemas.openxmlformats.org/officeDocument/2006/relationships/slide" Target="slides/slide152.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9.xml"/><Relationship Id="rId38" Type="http://schemas.openxmlformats.org/officeDocument/2006/relationships/slide" Target="slides/slide14.xml"/><Relationship Id="rId59" Type="http://schemas.openxmlformats.org/officeDocument/2006/relationships/slide" Target="slides/slide35.xml"/><Relationship Id="rId103" Type="http://schemas.openxmlformats.org/officeDocument/2006/relationships/slide" Target="slides/slide79.xml"/><Relationship Id="rId108" Type="http://schemas.openxmlformats.org/officeDocument/2006/relationships/slide" Target="slides/slide84.xml"/><Relationship Id="rId124" Type="http://schemas.openxmlformats.org/officeDocument/2006/relationships/slide" Target="slides/slide100.xml"/><Relationship Id="rId129" Type="http://schemas.openxmlformats.org/officeDocument/2006/relationships/slide" Target="slides/slide105.xml"/><Relationship Id="rId54" Type="http://schemas.openxmlformats.org/officeDocument/2006/relationships/slide" Target="slides/slide30.xml"/><Relationship Id="rId70" Type="http://schemas.openxmlformats.org/officeDocument/2006/relationships/slide" Target="slides/slide46.xml"/><Relationship Id="rId75" Type="http://schemas.openxmlformats.org/officeDocument/2006/relationships/slide" Target="slides/slide51.xml"/><Relationship Id="rId91" Type="http://schemas.openxmlformats.org/officeDocument/2006/relationships/slide" Target="slides/slide67.xml"/><Relationship Id="rId96" Type="http://schemas.openxmlformats.org/officeDocument/2006/relationships/slide" Target="slides/slide72.xml"/><Relationship Id="rId140" Type="http://schemas.openxmlformats.org/officeDocument/2006/relationships/slide" Target="slides/slide116.xml"/><Relationship Id="rId145" Type="http://schemas.openxmlformats.org/officeDocument/2006/relationships/slide" Target="slides/slide121.xml"/><Relationship Id="rId161" Type="http://schemas.openxmlformats.org/officeDocument/2006/relationships/slide" Target="slides/slide137.xml"/><Relationship Id="rId166" Type="http://schemas.openxmlformats.org/officeDocument/2006/relationships/slide" Target="slides/slide142.xml"/><Relationship Id="rId18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Master" Target="slideMasters/slideMaster20.xml"/><Relationship Id="rId28" Type="http://schemas.openxmlformats.org/officeDocument/2006/relationships/slide" Target="slides/slide4.xml"/><Relationship Id="rId49" Type="http://schemas.openxmlformats.org/officeDocument/2006/relationships/slide" Target="slides/slide25.xml"/><Relationship Id="rId114" Type="http://schemas.openxmlformats.org/officeDocument/2006/relationships/slide" Target="slides/slide90.xml"/><Relationship Id="rId119" Type="http://schemas.openxmlformats.org/officeDocument/2006/relationships/slide" Target="slides/slide95.xml"/><Relationship Id="rId44" Type="http://schemas.openxmlformats.org/officeDocument/2006/relationships/slide" Target="slides/slide20.xml"/><Relationship Id="rId60" Type="http://schemas.openxmlformats.org/officeDocument/2006/relationships/slide" Target="slides/slide36.xml"/><Relationship Id="rId65" Type="http://schemas.openxmlformats.org/officeDocument/2006/relationships/slide" Target="slides/slide41.xml"/><Relationship Id="rId81" Type="http://schemas.openxmlformats.org/officeDocument/2006/relationships/slide" Target="slides/slide57.xml"/><Relationship Id="rId86" Type="http://schemas.openxmlformats.org/officeDocument/2006/relationships/slide" Target="slides/slide62.xml"/><Relationship Id="rId130" Type="http://schemas.openxmlformats.org/officeDocument/2006/relationships/slide" Target="slides/slide106.xml"/><Relationship Id="rId135" Type="http://schemas.openxmlformats.org/officeDocument/2006/relationships/slide" Target="slides/slide111.xml"/><Relationship Id="rId151" Type="http://schemas.openxmlformats.org/officeDocument/2006/relationships/slide" Target="slides/slide127.xml"/><Relationship Id="rId156" Type="http://schemas.openxmlformats.org/officeDocument/2006/relationships/slide" Target="slides/slide132.xml"/><Relationship Id="rId177" Type="http://schemas.openxmlformats.org/officeDocument/2006/relationships/slide" Target="slides/slide153.xml"/><Relationship Id="rId4" Type="http://schemas.openxmlformats.org/officeDocument/2006/relationships/slideMaster" Target="slideMasters/slideMaster1.xml"/><Relationship Id="rId9" Type="http://schemas.openxmlformats.org/officeDocument/2006/relationships/slideMaster" Target="slideMasters/slideMaster6.xml"/><Relationship Id="rId172" Type="http://schemas.openxmlformats.org/officeDocument/2006/relationships/slide" Target="slides/slide148.xml"/><Relationship Id="rId180" Type="http://schemas.openxmlformats.org/officeDocument/2006/relationships/viewProps" Target="viewProps.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5.xml"/><Relationship Id="rId109" Type="http://schemas.openxmlformats.org/officeDocument/2006/relationships/slide" Target="slides/slide8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slide" Target="slides/slide73.xml"/><Relationship Id="rId104" Type="http://schemas.openxmlformats.org/officeDocument/2006/relationships/slide" Target="slides/slide80.xml"/><Relationship Id="rId120" Type="http://schemas.openxmlformats.org/officeDocument/2006/relationships/slide" Target="slides/slide96.xml"/><Relationship Id="rId125" Type="http://schemas.openxmlformats.org/officeDocument/2006/relationships/slide" Target="slides/slide101.xml"/><Relationship Id="rId141" Type="http://schemas.openxmlformats.org/officeDocument/2006/relationships/slide" Target="slides/slide117.xml"/><Relationship Id="rId146" Type="http://schemas.openxmlformats.org/officeDocument/2006/relationships/slide" Target="slides/slide122.xml"/><Relationship Id="rId167" Type="http://schemas.openxmlformats.org/officeDocument/2006/relationships/slide" Target="slides/slide143.xml"/><Relationship Id="rId7" Type="http://schemas.openxmlformats.org/officeDocument/2006/relationships/slideMaster" Target="slideMasters/slideMaster4.xml"/><Relationship Id="rId71" Type="http://schemas.openxmlformats.org/officeDocument/2006/relationships/slide" Target="slides/slide47.xml"/><Relationship Id="rId92" Type="http://schemas.openxmlformats.org/officeDocument/2006/relationships/slide" Target="slides/slide68.xml"/><Relationship Id="rId162" Type="http://schemas.openxmlformats.org/officeDocument/2006/relationships/slide" Target="slides/slide138.xml"/><Relationship Id="rId2" Type="http://schemas.openxmlformats.org/officeDocument/2006/relationships/customXml" Target="../customXml/item2.xml"/><Relationship Id="rId29" Type="http://schemas.openxmlformats.org/officeDocument/2006/relationships/slide" Target="slides/slide5.xml"/><Relationship Id="rId24" Type="http://schemas.openxmlformats.org/officeDocument/2006/relationships/slideMaster" Target="slideMasters/slideMaster21.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slide" Target="slides/slide63.xml"/><Relationship Id="rId110" Type="http://schemas.openxmlformats.org/officeDocument/2006/relationships/slide" Target="slides/slide86.xml"/><Relationship Id="rId115" Type="http://schemas.openxmlformats.org/officeDocument/2006/relationships/slide" Target="slides/slide91.xml"/><Relationship Id="rId131" Type="http://schemas.openxmlformats.org/officeDocument/2006/relationships/slide" Target="slides/slide107.xml"/><Relationship Id="rId136" Type="http://schemas.openxmlformats.org/officeDocument/2006/relationships/slide" Target="slides/slide112.xml"/><Relationship Id="rId157" Type="http://schemas.openxmlformats.org/officeDocument/2006/relationships/slide" Target="slides/slide133.xml"/><Relationship Id="rId178" Type="http://schemas.openxmlformats.org/officeDocument/2006/relationships/notesMaster" Target="notesMasters/notesMaster1.xml"/><Relationship Id="rId61" Type="http://schemas.openxmlformats.org/officeDocument/2006/relationships/slide" Target="slides/slide37.xml"/><Relationship Id="rId82" Type="http://schemas.openxmlformats.org/officeDocument/2006/relationships/slide" Target="slides/slide58.xml"/><Relationship Id="rId152" Type="http://schemas.openxmlformats.org/officeDocument/2006/relationships/slide" Target="slides/slide128.xml"/><Relationship Id="rId173" Type="http://schemas.openxmlformats.org/officeDocument/2006/relationships/slide" Target="slides/slide149.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6.xml"/><Relationship Id="rId35" Type="http://schemas.openxmlformats.org/officeDocument/2006/relationships/slide" Target="slides/slide11.xml"/><Relationship Id="rId56" Type="http://schemas.openxmlformats.org/officeDocument/2006/relationships/slide" Target="slides/slide32.xml"/><Relationship Id="rId77" Type="http://schemas.openxmlformats.org/officeDocument/2006/relationships/slide" Target="slides/slide53.xml"/><Relationship Id="rId100" Type="http://schemas.openxmlformats.org/officeDocument/2006/relationships/slide" Target="slides/slide76.xml"/><Relationship Id="rId105" Type="http://schemas.openxmlformats.org/officeDocument/2006/relationships/slide" Target="slides/slide81.xml"/><Relationship Id="rId126" Type="http://schemas.openxmlformats.org/officeDocument/2006/relationships/slide" Target="slides/slide102.xml"/><Relationship Id="rId147" Type="http://schemas.openxmlformats.org/officeDocument/2006/relationships/slide" Target="slides/slide123.xml"/><Relationship Id="rId168" Type="http://schemas.openxmlformats.org/officeDocument/2006/relationships/slide" Target="slides/slide144.xml"/><Relationship Id="rId8" Type="http://schemas.openxmlformats.org/officeDocument/2006/relationships/slideMaster" Target="slideMasters/slideMaster5.xml"/><Relationship Id="rId51" Type="http://schemas.openxmlformats.org/officeDocument/2006/relationships/slide" Target="slides/slide27.xml"/><Relationship Id="rId72" Type="http://schemas.openxmlformats.org/officeDocument/2006/relationships/slide" Target="slides/slide48.xml"/><Relationship Id="rId93" Type="http://schemas.openxmlformats.org/officeDocument/2006/relationships/slide" Target="slides/slide69.xml"/><Relationship Id="rId98" Type="http://schemas.openxmlformats.org/officeDocument/2006/relationships/slide" Target="slides/slide74.xml"/><Relationship Id="rId121" Type="http://schemas.openxmlformats.org/officeDocument/2006/relationships/slide" Target="slides/slide97.xml"/><Relationship Id="rId142" Type="http://schemas.openxmlformats.org/officeDocument/2006/relationships/slide" Target="slides/slide118.xml"/><Relationship Id="rId163" Type="http://schemas.openxmlformats.org/officeDocument/2006/relationships/slide" Target="slides/slide139.xml"/><Relationship Id="rId3" Type="http://schemas.openxmlformats.org/officeDocument/2006/relationships/customXml" Target="../customXml/item3.xml"/><Relationship Id="rId25" Type="http://schemas.openxmlformats.org/officeDocument/2006/relationships/slide" Target="slides/slide1.xml"/><Relationship Id="rId46" Type="http://schemas.openxmlformats.org/officeDocument/2006/relationships/slide" Target="slides/slide22.xml"/><Relationship Id="rId67" Type="http://schemas.openxmlformats.org/officeDocument/2006/relationships/slide" Target="slides/slide43.xml"/><Relationship Id="rId116" Type="http://schemas.openxmlformats.org/officeDocument/2006/relationships/slide" Target="slides/slide92.xml"/><Relationship Id="rId137" Type="http://schemas.openxmlformats.org/officeDocument/2006/relationships/slide" Target="slides/slide113.xml"/><Relationship Id="rId158" Type="http://schemas.openxmlformats.org/officeDocument/2006/relationships/slide" Target="slides/slide134.xml"/><Relationship Id="rId20" Type="http://schemas.openxmlformats.org/officeDocument/2006/relationships/slideMaster" Target="slideMasters/slideMaster17.xml"/><Relationship Id="rId41" Type="http://schemas.openxmlformats.org/officeDocument/2006/relationships/slide" Target="slides/slide17.xml"/><Relationship Id="rId62" Type="http://schemas.openxmlformats.org/officeDocument/2006/relationships/slide" Target="slides/slide38.xml"/><Relationship Id="rId83" Type="http://schemas.openxmlformats.org/officeDocument/2006/relationships/slide" Target="slides/slide59.xml"/><Relationship Id="rId88" Type="http://schemas.openxmlformats.org/officeDocument/2006/relationships/slide" Target="slides/slide64.xml"/><Relationship Id="rId111" Type="http://schemas.openxmlformats.org/officeDocument/2006/relationships/slide" Target="slides/slide87.xml"/><Relationship Id="rId132" Type="http://schemas.openxmlformats.org/officeDocument/2006/relationships/slide" Target="slides/slide108.xml"/><Relationship Id="rId153" Type="http://schemas.openxmlformats.org/officeDocument/2006/relationships/slide" Target="slides/slide129.xml"/><Relationship Id="rId174" Type="http://schemas.openxmlformats.org/officeDocument/2006/relationships/slide" Target="slides/slide150.xml"/><Relationship Id="rId179" Type="http://schemas.openxmlformats.org/officeDocument/2006/relationships/presProps" Target="presProps.xml"/><Relationship Id="rId15" Type="http://schemas.openxmlformats.org/officeDocument/2006/relationships/slideMaster" Target="slideMasters/slideMaster12.xml"/><Relationship Id="rId36" Type="http://schemas.openxmlformats.org/officeDocument/2006/relationships/slide" Target="slides/slide12.xml"/><Relationship Id="rId57" Type="http://schemas.openxmlformats.org/officeDocument/2006/relationships/slide" Target="slides/slide33.xml"/><Relationship Id="rId106" Type="http://schemas.openxmlformats.org/officeDocument/2006/relationships/slide" Target="slides/slide82.xml"/><Relationship Id="rId127" Type="http://schemas.openxmlformats.org/officeDocument/2006/relationships/slide" Target="slides/slide103.xml"/><Relationship Id="rId10" Type="http://schemas.openxmlformats.org/officeDocument/2006/relationships/slideMaster" Target="slideMasters/slideMaster7.xml"/><Relationship Id="rId31" Type="http://schemas.openxmlformats.org/officeDocument/2006/relationships/slide" Target="slides/slide7.xml"/><Relationship Id="rId52" Type="http://schemas.openxmlformats.org/officeDocument/2006/relationships/slide" Target="slides/slide28.xml"/><Relationship Id="rId73" Type="http://schemas.openxmlformats.org/officeDocument/2006/relationships/slide" Target="slides/slide49.xml"/><Relationship Id="rId78" Type="http://schemas.openxmlformats.org/officeDocument/2006/relationships/slide" Target="slides/slide54.xml"/><Relationship Id="rId94" Type="http://schemas.openxmlformats.org/officeDocument/2006/relationships/slide" Target="slides/slide70.xml"/><Relationship Id="rId99" Type="http://schemas.openxmlformats.org/officeDocument/2006/relationships/slide" Target="slides/slide75.xml"/><Relationship Id="rId101" Type="http://schemas.openxmlformats.org/officeDocument/2006/relationships/slide" Target="slides/slide77.xml"/><Relationship Id="rId122" Type="http://schemas.openxmlformats.org/officeDocument/2006/relationships/slide" Target="slides/slide98.xml"/><Relationship Id="rId143" Type="http://schemas.openxmlformats.org/officeDocument/2006/relationships/slide" Target="slides/slide119.xml"/><Relationship Id="rId148" Type="http://schemas.openxmlformats.org/officeDocument/2006/relationships/slide" Target="slides/slide124.xml"/><Relationship Id="rId164" Type="http://schemas.openxmlformats.org/officeDocument/2006/relationships/slide" Target="slides/slide140.xml"/><Relationship Id="rId169" Type="http://schemas.openxmlformats.org/officeDocument/2006/relationships/slide" Target="slides/slide145.xml"/></Relationships>
</file>

<file path=ppt/_rels/viewProps.xml.rels><?xml version="1.0" encoding="UTF-8" standalone="yes"?>
<Relationships xmlns="http://schemas.openxmlformats.org/package/2006/relationships"><Relationship Id="rId3" Type="http://schemas.openxmlformats.org/officeDocument/2006/relationships/slide" Target="slides/slide152.xml"/><Relationship Id="rId2" Type="http://schemas.openxmlformats.org/officeDocument/2006/relationships/slide" Target="slides/slide151.xml"/><Relationship Id="rId1" Type="http://schemas.openxmlformats.org/officeDocument/2006/relationships/slide" Target="slides/slide150.xml"/><Relationship Id="rId4" Type="http://schemas.openxmlformats.org/officeDocument/2006/relationships/slide" Target="slides/slide15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F627ED-A304-4697-8C44-18E45D3D2B1A}" type="doc">
      <dgm:prSet loTypeId="urn:microsoft.com/office/officeart/2016/7/layout/HexagonTimeline" loCatId="process" qsTypeId="urn:microsoft.com/office/officeart/2005/8/quickstyle/simple1" qsCatId="simple" csTypeId="urn:microsoft.com/office/officeart/2005/8/colors/colorful2" csCatId="colorful" phldr="1"/>
      <dgm:spPr/>
      <dgm:t>
        <a:bodyPr/>
        <a:lstStyle/>
        <a:p>
          <a:endParaRPr lang="en-US"/>
        </a:p>
      </dgm:t>
    </dgm:pt>
    <dgm:pt modelId="{5FC34D3A-C8D4-483C-8695-507470E74D50}">
      <dgm:prSet/>
      <dgm:spPr/>
      <dgm:t>
        <a:bodyPr/>
        <a:lstStyle/>
        <a:p>
          <a:r>
            <a:rPr lang="en-US" dirty="0"/>
            <a:t>Papacy</a:t>
          </a:r>
        </a:p>
      </dgm:t>
    </dgm:pt>
    <dgm:pt modelId="{9978A89C-C2F1-4241-807C-13619E6D6376}" type="parTrans" cxnId="{277179CE-E2F5-4733-8D23-9E37CACB7B9E}">
      <dgm:prSet/>
      <dgm:spPr/>
      <dgm:t>
        <a:bodyPr/>
        <a:lstStyle/>
        <a:p>
          <a:endParaRPr lang="en-US"/>
        </a:p>
      </dgm:t>
    </dgm:pt>
    <dgm:pt modelId="{1DECF9F5-40C0-4379-BCCE-7BCAAD54807B}" type="sibTrans" cxnId="{277179CE-E2F5-4733-8D23-9E37CACB7B9E}">
      <dgm:prSet/>
      <dgm:spPr/>
      <dgm:t>
        <a:bodyPr/>
        <a:lstStyle/>
        <a:p>
          <a:endParaRPr lang="en-US"/>
        </a:p>
      </dgm:t>
    </dgm:pt>
    <dgm:pt modelId="{C057D6ED-8F49-42DC-B8A7-C07F68F0F734}">
      <dgm:prSet/>
      <dgm:spPr/>
      <dgm:t>
        <a:bodyPr/>
        <a:lstStyle/>
        <a:p>
          <a:r>
            <a:rPr lang="en-US" b="1" dirty="0"/>
            <a:t>Monarchical Episcopacy</a:t>
          </a:r>
        </a:p>
      </dgm:t>
    </dgm:pt>
    <dgm:pt modelId="{131D11D9-3030-4E3B-8F84-0108E6497B2A}" type="parTrans" cxnId="{FB0FA082-3950-4822-951F-05A1A9548F18}">
      <dgm:prSet/>
      <dgm:spPr/>
      <dgm:t>
        <a:bodyPr/>
        <a:lstStyle/>
        <a:p>
          <a:endParaRPr lang="en-US"/>
        </a:p>
      </dgm:t>
    </dgm:pt>
    <dgm:pt modelId="{6E885013-4246-43E1-A818-2251A99C8FD2}" type="sibTrans" cxnId="{FB0FA082-3950-4822-951F-05A1A9548F18}">
      <dgm:prSet/>
      <dgm:spPr/>
      <dgm:t>
        <a:bodyPr/>
        <a:lstStyle/>
        <a:p>
          <a:endParaRPr lang="en-US"/>
        </a:p>
      </dgm:t>
    </dgm:pt>
    <dgm:pt modelId="{9845D52A-E054-4EB0-A5A3-32AE7DC6D645}">
      <dgm:prSet/>
      <dgm:spPr/>
      <dgm:t>
        <a:bodyPr/>
        <a:lstStyle/>
        <a:p>
          <a:r>
            <a:rPr lang="en-US" dirty="0"/>
            <a:t>Sacraments</a:t>
          </a:r>
        </a:p>
      </dgm:t>
    </dgm:pt>
    <dgm:pt modelId="{952EE001-86C3-4022-96EE-ABDB540B8A78}" type="parTrans" cxnId="{B04C6215-C46D-4282-963F-02A26E25C8AB}">
      <dgm:prSet/>
      <dgm:spPr/>
      <dgm:t>
        <a:bodyPr/>
        <a:lstStyle/>
        <a:p>
          <a:endParaRPr lang="en-US"/>
        </a:p>
      </dgm:t>
    </dgm:pt>
    <dgm:pt modelId="{796364FD-7651-493A-AEE5-8DD45DF8EEAC}" type="sibTrans" cxnId="{B04C6215-C46D-4282-963F-02A26E25C8AB}">
      <dgm:prSet/>
      <dgm:spPr/>
      <dgm:t>
        <a:bodyPr/>
        <a:lstStyle/>
        <a:p>
          <a:endParaRPr lang="en-US"/>
        </a:p>
      </dgm:t>
    </dgm:pt>
    <dgm:pt modelId="{566C4A8F-CE66-4FF5-AF11-6C385F74A275}">
      <dgm:prSet/>
      <dgm:spPr/>
      <dgm:t>
        <a:bodyPr/>
        <a:lstStyle/>
        <a:p>
          <a:r>
            <a:rPr lang="en-US" b="1" dirty="0"/>
            <a:t>Five Worship Activities</a:t>
          </a:r>
        </a:p>
      </dgm:t>
    </dgm:pt>
    <dgm:pt modelId="{375C5A5E-5F04-4FE8-98F8-795867C18A18}" type="parTrans" cxnId="{66E8CE3C-459F-4648-B4D7-5039298A0E92}">
      <dgm:prSet/>
      <dgm:spPr/>
      <dgm:t>
        <a:bodyPr/>
        <a:lstStyle/>
        <a:p>
          <a:endParaRPr lang="en-US"/>
        </a:p>
      </dgm:t>
    </dgm:pt>
    <dgm:pt modelId="{E74B8A5E-78D9-4E5B-86E1-203DE271581F}" type="sibTrans" cxnId="{66E8CE3C-459F-4648-B4D7-5039298A0E92}">
      <dgm:prSet/>
      <dgm:spPr/>
      <dgm:t>
        <a:bodyPr/>
        <a:lstStyle/>
        <a:p>
          <a:endParaRPr lang="en-US"/>
        </a:p>
      </dgm:t>
    </dgm:pt>
    <dgm:pt modelId="{9AC77E87-FC4D-4F04-889B-73358514DC0D}">
      <dgm:prSet/>
      <dgm:spPr/>
      <dgm:t>
        <a:bodyPr/>
        <a:lstStyle/>
        <a:p>
          <a:r>
            <a:rPr lang="en-US" dirty="0"/>
            <a:t>Denominations</a:t>
          </a:r>
        </a:p>
      </dgm:t>
    </dgm:pt>
    <dgm:pt modelId="{B29F90F6-921F-42B9-A496-5D121F61821E}" type="parTrans" cxnId="{04774158-8FAB-47B4-A2EE-D3D3A7E958BE}">
      <dgm:prSet/>
      <dgm:spPr/>
      <dgm:t>
        <a:bodyPr/>
        <a:lstStyle/>
        <a:p>
          <a:endParaRPr lang="en-US"/>
        </a:p>
      </dgm:t>
    </dgm:pt>
    <dgm:pt modelId="{3A77AB9A-DF29-465E-A0A5-D4FA3D0C537F}" type="sibTrans" cxnId="{04774158-8FAB-47B4-A2EE-D3D3A7E958BE}">
      <dgm:prSet/>
      <dgm:spPr/>
      <dgm:t>
        <a:bodyPr/>
        <a:lstStyle/>
        <a:p>
          <a:endParaRPr lang="en-US"/>
        </a:p>
      </dgm:t>
    </dgm:pt>
    <dgm:pt modelId="{C2F0E5C9-2943-4A9B-872F-ECF6B159E9F4}">
      <dgm:prSet/>
      <dgm:spPr/>
      <dgm:t>
        <a:bodyPr/>
        <a:lstStyle/>
        <a:p>
          <a:r>
            <a:rPr lang="en-US" b="1" dirty="0"/>
            <a:t>Theological Debates</a:t>
          </a:r>
        </a:p>
      </dgm:t>
    </dgm:pt>
    <dgm:pt modelId="{8FBB852D-32B7-4273-9DE3-951F1CFE69EC}" type="parTrans" cxnId="{F7608388-5A1F-4FE9-96E5-520EA7B1F725}">
      <dgm:prSet/>
      <dgm:spPr/>
      <dgm:t>
        <a:bodyPr/>
        <a:lstStyle/>
        <a:p>
          <a:endParaRPr lang="en-US"/>
        </a:p>
      </dgm:t>
    </dgm:pt>
    <dgm:pt modelId="{1A62CB6F-38D7-44F2-AFAB-0C4382E3DA24}" type="sibTrans" cxnId="{F7608388-5A1F-4FE9-96E5-520EA7B1F725}">
      <dgm:prSet/>
      <dgm:spPr/>
      <dgm:t>
        <a:bodyPr/>
        <a:lstStyle/>
        <a:p>
          <a:endParaRPr lang="en-US"/>
        </a:p>
      </dgm:t>
    </dgm:pt>
    <dgm:pt modelId="{D6614DDC-66DE-4E26-A0E6-8B5D4F611437}" type="pres">
      <dgm:prSet presAssocID="{08F627ED-A304-4697-8C44-18E45D3D2B1A}" presName="Name0" presStyleCnt="0">
        <dgm:presLayoutVars>
          <dgm:chMax/>
          <dgm:chPref/>
          <dgm:animLvl val="lvl"/>
        </dgm:presLayoutVars>
      </dgm:prSet>
      <dgm:spPr/>
    </dgm:pt>
    <dgm:pt modelId="{769CE8F7-0E21-46E4-8D2D-63A034E4D32A}" type="pres">
      <dgm:prSet presAssocID="{5FC34D3A-C8D4-483C-8695-507470E74D50}" presName="composite" presStyleCnt="0"/>
      <dgm:spPr/>
    </dgm:pt>
    <dgm:pt modelId="{FC51A82C-7C01-41E7-95A1-E0F165353360}" type="pres">
      <dgm:prSet presAssocID="{5FC34D3A-C8D4-483C-8695-507470E74D50}" presName="Parent1" presStyleLbl="alignNode1" presStyleIdx="0" presStyleCnt="3">
        <dgm:presLayoutVars>
          <dgm:chMax val="1"/>
          <dgm:chPref val="1"/>
          <dgm:bulletEnabled val="1"/>
        </dgm:presLayoutVars>
      </dgm:prSet>
      <dgm:spPr/>
    </dgm:pt>
    <dgm:pt modelId="{03E7967D-6C10-4379-9B37-4F5A8CF4EED8}" type="pres">
      <dgm:prSet presAssocID="{5FC34D3A-C8D4-483C-8695-507470E74D50}" presName="Childtext1" presStyleLbl="revTx" presStyleIdx="0" presStyleCnt="3">
        <dgm:presLayoutVars>
          <dgm:chMax val="0"/>
          <dgm:chPref val="0"/>
          <dgm:bulletEnabled/>
        </dgm:presLayoutVars>
      </dgm:prSet>
      <dgm:spPr/>
    </dgm:pt>
    <dgm:pt modelId="{52CF010F-1351-4148-8701-92F5768EC7DC}" type="pres">
      <dgm:prSet presAssocID="{5FC34D3A-C8D4-483C-8695-507470E74D50}" presName="ConnectLine" presStyleLbl="sibTrans1D1" presStyleIdx="0" presStyleCnt="3"/>
      <dgm:spPr>
        <a:noFill/>
        <a:ln w="12700" cap="flat" cmpd="sng" algn="ctr">
          <a:solidFill>
            <a:schemeClr val="accent2">
              <a:hueOff val="0"/>
              <a:satOff val="0"/>
              <a:lumOff val="0"/>
              <a:alphaOff val="0"/>
            </a:schemeClr>
          </a:solidFill>
          <a:prstDash val="dash"/>
        </a:ln>
        <a:effectLst/>
      </dgm:spPr>
    </dgm:pt>
    <dgm:pt modelId="{62C4F6DC-B23C-4A1D-86BA-D1DEB98692E9}" type="pres">
      <dgm:prSet presAssocID="{5FC34D3A-C8D4-483C-8695-507470E74D50}" presName="ConnectLineEnd" presStyleLbl="node1" presStyleIdx="0" presStyleCnt="3"/>
      <dgm:spPr/>
    </dgm:pt>
    <dgm:pt modelId="{151E949D-E2E2-482F-BBE3-8BC267057E7B}" type="pres">
      <dgm:prSet presAssocID="{5FC34D3A-C8D4-483C-8695-507470E74D50}" presName="EmptyPane" presStyleCnt="0"/>
      <dgm:spPr/>
    </dgm:pt>
    <dgm:pt modelId="{4FB3A766-643A-4ACA-8E5D-2C95FFB87076}" type="pres">
      <dgm:prSet presAssocID="{1DECF9F5-40C0-4379-BCCE-7BCAAD54807B}" presName="spaceBetweenRectangles" presStyleLbl="fgAcc1" presStyleIdx="0" presStyleCnt="2"/>
      <dgm:spPr/>
    </dgm:pt>
    <dgm:pt modelId="{4630FBA4-1F51-4A32-B0E4-88E47053D0D9}" type="pres">
      <dgm:prSet presAssocID="{9845D52A-E054-4EB0-A5A3-32AE7DC6D645}" presName="composite" presStyleCnt="0"/>
      <dgm:spPr/>
    </dgm:pt>
    <dgm:pt modelId="{D39499CF-3BA1-4BBD-960A-4434BA9F21A7}" type="pres">
      <dgm:prSet presAssocID="{9845D52A-E054-4EB0-A5A3-32AE7DC6D645}" presName="Parent1" presStyleLbl="alignNode1" presStyleIdx="1" presStyleCnt="3">
        <dgm:presLayoutVars>
          <dgm:chMax val="1"/>
          <dgm:chPref val="1"/>
          <dgm:bulletEnabled val="1"/>
        </dgm:presLayoutVars>
      </dgm:prSet>
      <dgm:spPr/>
    </dgm:pt>
    <dgm:pt modelId="{5E76ADAA-D3EE-462D-A737-9D3772B6C76F}" type="pres">
      <dgm:prSet presAssocID="{9845D52A-E054-4EB0-A5A3-32AE7DC6D645}" presName="Childtext1" presStyleLbl="revTx" presStyleIdx="1" presStyleCnt="3">
        <dgm:presLayoutVars>
          <dgm:chMax val="0"/>
          <dgm:chPref val="0"/>
          <dgm:bulletEnabled/>
        </dgm:presLayoutVars>
      </dgm:prSet>
      <dgm:spPr/>
    </dgm:pt>
    <dgm:pt modelId="{F514349A-AC82-402F-8DA0-95785071B5F0}" type="pres">
      <dgm:prSet presAssocID="{9845D52A-E054-4EB0-A5A3-32AE7DC6D645}" presName="ConnectLine" presStyleLbl="sibTrans1D1" presStyleIdx="1" presStyleCnt="3"/>
      <dgm:spPr>
        <a:noFill/>
        <a:ln w="12700" cap="flat" cmpd="sng" algn="ctr">
          <a:solidFill>
            <a:schemeClr val="accent2">
              <a:hueOff val="-6439200"/>
              <a:satOff val="866"/>
              <a:lumOff val="981"/>
              <a:alphaOff val="0"/>
            </a:schemeClr>
          </a:solidFill>
          <a:prstDash val="dash"/>
        </a:ln>
        <a:effectLst/>
      </dgm:spPr>
    </dgm:pt>
    <dgm:pt modelId="{BBACFDEF-20FB-406A-9641-2F4782D85F9F}" type="pres">
      <dgm:prSet presAssocID="{9845D52A-E054-4EB0-A5A3-32AE7DC6D645}" presName="ConnectLineEnd" presStyleLbl="node1" presStyleIdx="1" presStyleCnt="3"/>
      <dgm:spPr/>
    </dgm:pt>
    <dgm:pt modelId="{E12CB119-910F-4C38-9D07-4EF7748B1BD6}" type="pres">
      <dgm:prSet presAssocID="{9845D52A-E054-4EB0-A5A3-32AE7DC6D645}" presName="EmptyPane" presStyleCnt="0"/>
      <dgm:spPr/>
    </dgm:pt>
    <dgm:pt modelId="{6C1697D8-F9A2-4451-950E-C8D8168BBC75}" type="pres">
      <dgm:prSet presAssocID="{796364FD-7651-493A-AEE5-8DD45DF8EEAC}" presName="spaceBetweenRectangles" presStyleLbl="fgAcc1" presStyleIdx="1" presStyleCnt="2"/>
      <dgm:spPr/>
    </dgm:pt>
    <dgm:pt modelId="{258D101A-CA89-4BD3-9BA0-F95214FF0550}" type="pres">
      <dgm:prSet presAssocID="{9AC77E87-FC4D-4F04-889B-73358514DC0D}" presName="composite" presStyleCnt="0"/>
      <dgm:spPr/>
    </dgm:pt>
    <dgm:pt modelId="{E38B2215-81DF-4D79-BB37-17C8C9F898E7}" type="pres">
      <dgm:prSet presAssocID="{9AC77E87-FC4D-4F04-889B-73358514DC0D}" presName="Parent1" presStyleLbl="alignNode1" presStyleIdx="2" presStyleCnt="3">
        <dgm:presLayoutVars>
          <dgm:chMax val="1"/>
          <dgm:chPref val="1"/>
          <dgm:bulletEnabled val="1"/>
        </dgm:presLayoutVars>
      </dgm:prSet>
      <dgm:spPr/>
    </dgm:pt>
    <dgm:pt modelId="{2E1F219F-885D-437D-9D95-1C496EBAD119}" type="pres">
      <dgm:prSet presAssocID="{9AC77E87-FC4D-4F04-889B-73358514DC0D}" presName="Childtext1" presStyleLbl="revTx" presStyleIdx="2" presStyleCnt="3">
        <dgm:presLayoutVars>
          <dgm:chMax val="0"/>
          <dgm:chPref val="0"/>
          <dgm:bulletEnabled/>
        </dgm:presLayoutVars>
      </dgm:prSet>
      <dgm:spPr/>
    </dgm:pt>
    <dgm:pt modelId="{8801BA21-B732-43C2-BD4E-EED526CA614C}" type="pres">
      <dgm:prSet presAssocID="{9AC77E87-FC4D-4F04-889B-73358514DC0D}" presName="ConnectLine" presStyleLbl="sibTrans1D1" presStyleIdx="2" presStyleCnt="3"/>
      <dgm:spPr>
        <a:noFill/>
        <a:ln w="12700" cap="flat" cmpd="sng" algn="ctr">
          <a:solidFill>
            <a:schemeClr val="accent2">
              <a:hueOff val="-12878401"/>
              <a:satOff val="1732"/>
              <a:lumOff val="1962"/>
              <a:alphaOff val="0"/>
            </a:schemeClr>
          </a:solidFill>
          <a:prstDash val="dash"/>
        </a:ln>
        <a:effectLst/>
      </dgm:spPr>
    </dgm:pt>
    <dgm:pt modelId="{ED3C7052-C7D3-4A48-8DD7-C35F83E9E14D}" type="pres">
      <dgm:prSet presAssocID="{9AC77E87-FC4D-4F04-889B-73358514DC0D}" presName="ConnectLineEnd" presStyleLbl="node1" presStyleIdx="2" presStyleCnt="3"/>
      <dgm:spPr/>
    </dgm:pt>
    <dgm:pt modelId="{E1638529-5025-4BCE-9448-174A6B1F9AFC}" type="pres">
      <dgm:prSet presAssocID="{9AC77E87-FC4D-4F04-889B-73358514DC0D}" presName="EmptyPane" presStyleCnt="0"/>
      <dgm:spPr/>
    </dgm:pt>
  </dgm:ptLst>
  <dgm:cxnLst>
    <dgm:cxn modelId="{B04C6215-C46D-4282-963F-02A26E25C8AB}" srcId="{08F627ED-A304-4697-8C44-18E45D3D2B1A}" destId="{9845D52A-E054-4EB0-A5A3-32AE7DC6D645}" srcOrd="1" destOrd="0" parTransId="{952EE001-86C3-4022-96EE-ABDB540B8A78}" sibTransId="{796364FD-7651-493A-AEE5-8DD45DF8EEAC}"/>
    <dgm:cxn modelId="{66E8CE3C-459F-4648-B4D7-5039298A0E92}" srcId="{9845D52A-E054-4EB0-A5A3-32AE7DC6D645}" destId="{566C4A8F-CE66-4FF5-AF11-6C385F74A275}" srcOrd="0" destOrd="0" parTransId="{375C5A5E-5F04-4FE8-98F8-795867C18A18}" sibTransId="{E74B8A5E-78D9-4E5B-86E1-203DE271581F}"/>
    <dgm:cxn modelId="{DC951A47-D712-4DDF-BC45-034C400F587A}" type="presOf" srcId="{08F627ED-A304-4697-8C44-18E45D3D2B1A}" destId="{D6614DDC-66DE-4E26-A0E6-8B5D4F611437}" srcOrd="0" destOrd="0" presId="urn:microsoft.com/office/officeart/2016/7/layout/HexagonTimeline"/>
    <dgm:cxn modelId="{49EFF76F-887C-4DB3-847E-B88D6BC6A77B}" type="presOf" srcId="{C2F0E5C9-2943-4A9B-872F-ECF6B159E9F4}" destId="{2E1F219F-885D-437D-9D95-1C496EBAD119}" srcOrd="0" destOrd="0" presId="urn:microsoft.com/office/officeart/2016/7/layout/HexagonTimeline"/>
    <dgm:cxn modelId="{CB98D256-5AB4-4B9D-AD69-15CA4B5C1220}" type="presOf" srcId="{566C4A8F-CE66-4FF5-AF11-6C385F74A275}" destId="{5E76ADAA-D3EE-462D-A737-9D3772B6C76F}" srcOrd="0" destOrd="0" presId="urn:microsoft.com/office/officeart/2016/7/layout/HexagonTimeline"/>
    <dgm:cxn modelId="{04774158-8FAB-47B4-A2EE-D3D3A7E958BE}" srcId="{08F627ED-A304-4697-8C44-18E45D3D2B1A}" destId="{9AC77E87-FC4D-4F04-889B-73358514DC0D}" srcOrd="2" destOrd="0" parTransId="{B29F90F6-921F-42B9-A496-5D121F61821E}" sibTransId="{3A77AB9A-DF29-465E-A0A5-D4FA3D0C537F}"/>
    <dgm:cxn modelId="{29E5675A-D36F-4E0E-B6B3-F7B5A3728BC3}" type="presOf" srcId="{C057D6ED-8F49-42DC-B8A7-C07F68F0F734}" destId="{03E7967D-6C10-4379-9B37-4F5A8CF4EED8}" srcOrd="0" destOrd="0" presId="urn:microsoft.com/office/officeart/2016/7/layout/HexagonTimeline"/>
    <dgm:cxn modelId="{FB0FA082-3950-4822-951F-05A1A9548F18}" srcId="{5FC34D3A-C8D4-483C-8695-507470E74D50}" destId="{C057D6ED-8F49-42DC-B8A7-C07F68F0F734}" srcOrd="0" destOrd="0" parTransId="{131D11D9-3030-4E3B-8F84-0108E6497B2A}" sibTransId="{6E885013-4246-43E1-A818-2251A99C8FD2}"/>
    <dgm:cxn modelId="{F7608388-5A1F-4FE9-96E5-520EA7B1F725}" srcId="{9AC77E87-FC4D-4F04-889B-73358514DC0D}" destId="{C2F0E5C9-2943-4A9B-872F-ECF6B159E9F4}" srcOrd="0" destOrd="0" parTransId="{8FBB852D-32B7-4273-9DE3-951F1CFE69EC}" sibTransId="{1A62CB6F-38D7-44F2-AFAB-0C4382E3DA24}"/>
    <dgm:cxn modelId="{07EFBDB0-8C3C-4140-851A-D6494FDB0B7A}" type="presOf" srcId="{9845D52A-E054-4EB0-A5A3-32AE7DC6D645}" destId="{D39499CF-3BA1-4BBD-960A-4434BA9F21A7}" srcOrd="0" destOrd="0" presId="urn:microsoft.com/office/officeart/2016/7/layout/HexagonTimeline"/>
    <dgm:cxn modelId="{6E1CE7C2-A87C-4E64-9245-7487AB728B9A}" type="presOf" srcId="{9AC77E87-FC4D-4F04-889B-73358514DC0D}" destId="{E38B2215-81DF-4D79-BB37-17C8C9F898E7}" srcOrd="0" destOrd="0" presId="urn:microsoft.com/office/officeart/2016/7/layout/HexagonTimeline"/>
    <dgm:cxn modelId="{277179CE-E2F5-4733-8D23-9E37CACB7B9E}" srcId="{08F627ED-A304-4697-8C44-18E45D3D2B1A}" destId="{5FC34D3A-C8D4-483C-8695-507470E74D50}" srcOrd="0" destOrd="0" parTransId="{9978A89C-C2F1-4241-807C-13619E6D6376}" sibTransId="{1DECF9F5-40C0-4379-BCCE-7BCAAD54807B}"/>
    <dgm:cxn modelId="{A0697AD9-4F1C-44DF-9F0B-484ED62574F5}" type="presOf" srcId="{5FC34D3A-C8D4-483C-8695-507470E74D50}" destId="{FC51A82C-7C01-41E7-95A1-E0F165353360}" srcOrd="0" destOrd="0" presId="urn:microsoft.com/office/officeart/2016/7/layout/HexagonTimeline"/>
    <dgm:cxn modelId="{5B0C5A64-640A-44DE-9231-55D8B9A431B8}" type="presParOf" srcId="{D6614DDC-66DE-4E26-A0E6-8B5D4F611437}" destId="{769CE8F7-0E21-46E4-8D2D-63A034E4D32A}" srcOrd="0" destOrd="0" presId="urn:microsoft.com/office/officeart/2016/7/layout/HexagonTimeline"/>
    <dgm:cxn modelId="{C97A35EB-F4F5-44C0-B2D0-19AF31DC2223}" type="presParOf" srcId="{769CE8F7-0E21-46E4-8D2D-63A034E4D32A}" destId="{FC51A82C-7C01-41E7-95A1-E0F165353360}" srcOrd="0" destOrd="0" presId="urn:microsoft.com/office/officeart/2016/7/layout/HexagonTimeline"/>
    <dgm:cxn modelId="{1BEB00C5-1AFC-46FC-849A-D490784DB52E}" type="presParOf" srcId="{769CE8F7-0E21-46E4-8D2D-63A034E4D32A}" destId="{03E7967D-6C10-4379-9B37-4F5A8CF4EED8}" srcOrd="1" destOrd="0" presId="urn:microsoft.com/office/officeart/2016/7/layout/HexagonTimeline"/>
    <dgm:cxn modelId="{498AAC8F-D211-4064-80B2-75359BE901E4}" type="presParOf" srcId="{769CE8F7-0E21-46E4-8D2D-63A034E4D32A}" destId="{52CF010F-1351-4148-8701-92F5768EC7DC}" srcOrd="2" destOrd="0" presId="urn:microsoft.com/office/officeart/2016/7/layout/HexagonTimeline"/>
    <dgm:cxn modelId="{F3FAB4D5-BB8E-491A-A343-49D331762E47}" type="presParOf" srcId="{769CE8F7-0E21-46E4-8D2D-63A034E4D32A}" destId="{62C4F6DC-B23C-4A1D-86BA-D1DEB98692E9}" srcOrd="3" destOrd="0" presId="urn:microsoft.com/office/officeart/2016/7/layout/HexagonTimeline"/>
    <dgm:cxn modelId="{2F93DD1C-5D61-4E63-ABD3-9D5E5D20D4D2}" type="presParOf" srcId="{769CE8F7-0E21-46E4-8D2D-63A034E4D32A}" destId="{151E949D-E2E2-482F-BBE3-8BC267057E7B}" srcOrd="4" destOrd="0" presId="urn:microsoft.com/office/officeart/2016/7/layout/HexagonTimeline"/>
    <dgm:cxn modelId="{7C0E3781-57A7-45F1-A9B7-AD7B29B66966}" type="presParOf" srcId="{D6614DDC-66DE-4E26-A0E6-8B5D4F611437}" destId="{4FB3A766-643A-4ACA-8E5D-2C95FFB87076}" srcOrd="1" destOrd="0" presId="urn:microsoft.com/office/officeart/2016/7/layout/HexagonTimeline"/>
    <dgm:cxn modelId="{434FF653-D75F-4952-8E75-D3AF3DA482CB}" type="presParOf" srcId="{D6614DDC-66DE-4E26-A0E6-8B5D4F611437}" destId="{4630FBA4-1F51-4A32-B0E4-88E47053D0D9}" srcOrd="2" destOrd="0" presId="urn:microsoft.com/office/officeart/2016/7/layout/HexagonTimeline"/>
    <dgm:cxn modelId="{255D0E88-A582-4AB9-85D4-3CCE25636858}" type="presParOf" srcId="{4630FBA4-1F51-4A32-B0E4-88E47053D0D9}" destId="{D39499CF-3BA1-4BBD-960A-4434BA9F21A7}" srcOrd="0" destOrd="0" presId="urn:microsoft.com/office/officeart/2016/7/layout/HexagonTimeline"/>
    <dgm:cxn modelId="{EB99A48A-7C1E-46F6-BDF1-CF76EFA8B1BE}" type="presParOf" srcId="{4630FBA4-1F51-4A32-B0E4-88E47053D0D9}" destId="{5E76ADAA-D3EE-462D-A737-9D3772B6C76F}" srcOrd="1" destOrd="0" presId="urn:microsoft.com/office/officeart/2016/7/layout/HexagonTimeline"/>
    <dgm:cxn modelId="{A5B350CB-1F08-407B-AB74-C0A9D5254180}" type="presParOf" srcId="{4630FBA4-1F51-4A32-B0E4-88E47053D0D9}" destId="{F514349A-AC82-402F-8DA0-95785071B5F0}" srcOrd="2" destOrd="0" presId="urn:microsoft.com/office/officeart/2016/7/layout/HexagonTimeline"/>
    <dgm:cxn modelId="{3AEF0478-205F-4564-A8F2-A009D04A4716}" type="presParOf" srcId="{4630FBA4-1F51-4A32-B0E4-88E47053D0D9}" destId="{BBACFDEF-20FB-406A-9641-2F4782D85F9F}" srcOrd="3" destOrd="0" presId="urn:microsoft.com/office/officeart/2016/7/layout/HexagonTimeline"/>
    <dgm:cxn modelId="{E91CE1AF-35AF-4453-8B3B-CCA366030481}" type="presParOf" srcId="{4630FBA4-1F51-4A32-B0E4-88E47053D0D9}" destId="{E12CB119-910F-4C38-9D07-4EF7748B1BD6}" srcOrd="4" destOrd="0" presId="urn:microsoft.com/office/officeart/2016/7/layout/HexagonTimeline"/>
    <dgm:cxn modelId="{830D18A3-5BD1-43DE-A8C7-D3AD84C79C41}" type="presParOf" srcId="{D6614DDC-66DE-4E26-A0E6-8B5D4F611437}" destId="{6C1697D8-F9A2-4451-950E-C8D8168BBC75}" srcOrd="3" destOrd="0" presId="urn:microsoft.com/office/officeart/2016/7/layout/HexagonTimeline"/>
    <dgm:cxn modelId="{A2FC9288-5AD0-464F-A27B-3C029EB82A78}" type="presParOf" srcId="{D6614DDC-66DE-4E26-A0E6-8B5D4F611437}" destId="{258D101A-CA89-4BD3-9BA0-F95214FF0550}" srcOrd="4" destOrd="0" presId="urn:microsoft.com/office/officeart/2016/7/layout/HexagonTimeline"/>
    <dgm:cxn modelId="{3E0287D5-85BD-4EA8-8360-16EA3B96ED89}" type="presParOf" srcId="{258D101A-CA89-4BD3-9BA0-F95214FF0550}" destId="{E38B2215-81DF-4D79-BB37-17C8C9F898E7}" srcOrd="0" destOrd="0" presId="urn:microsoft.com/office/officeart/2016/7/layout/HexagonTimeline"/>
    <dgm:cxn modelId="{7053D88C-9828-4A50-8590-4A4874885273}" type="presParOf" srcId="{258D101A-CA89-4BD3-9BA0-F95214FF0550}" destId="{2E1F219F-885D-437D-9D95-1C496EBAD119}" srcOrd="1" destOrd="0" presId="urn:microsoft.com/office/officeart/2016/7/layout/HexagonTimeline"/>
    <dgm:cxn modelId="{CD524EB0-8DDC-47BC-8050-14B4AE3DE867}" type="presParOf" srcId="{258D101A-CA89-4BD3-9BA0-F95214FF0550}" destId="{8801BA21-B732-43C2-BD4E-EED526CA614C}" srcOrd="2" destOrd="0" presId="urn:microsoft.com/office/officeart/2016/7/layout/HexagonTimeline"/>
    <dgm:cxn modelId="{7C871D98-1568-47DF-AD10-05B6D83FE291}" type="presParOf" srcId="{258D101A-CA89-4BD3-9BA0-F95214FF0550}" destId="{ED3C7052-C7D3-4A48-8DD7-C35F83E9E14D}" srcOrd="3" destOrd="0" presId="urn:microsoft.com/office/officeart/2016/7/layout/HexagonTimeline"/>
    <dgm:cxn modelId="{2B694A21-4ED9-4979-ACB7-DABE9ECD1399}" type="presParOf" srcId="{258D101A-CA89-4BD3-9BA0-F95214FF0550}" destId="{E1638529-5025-4BCE-9448-174A6B1F9AFC}" srcOrd="4" destOrd="0" presId="urn:microsoft.com/office/officeart/2016/7/layout/Hexago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1A82C-7C01-41E7-95A1-E0F165353360}">
      <dsp:nvSpPr>
        <dsp:cNvPr id="0" name=""/>
        <dsp:cNvSpPr/>
      </dsp:nvSpPr>
      <dsp:spPr>
        <a:xfrm>
          <a:off x="316501" y="1604214"/>
          <a:ext cx="1610849" cy="437513"/>
        </a:xfrm>
        <a:prstGeom prst="homePlate">
          <a:avLst>
            <a:gd name="adj" fmla="val 4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dirty="0"/>
            <a:t>Papacy</a:t>
          </a:r>
        </a:p>
      </dsp:txBody>
      <dsp:txXfrm>
        <a:off x="316501" y="1604214"/>
        <a:ext cx="1523346" cy="437513"/>
      </dsp:txXfrm>
    </dsp:sp>
    <dsp:sp modelId="{03E7967D-6C10-4379-9B37-4F5A8CF4EED8}">
      <dsp:nvSpPr>
        <dsp:cNvPr id="0" name=""/>
        <dsp:cNvSpPr/>
      </dsp:nvSpPr>
      <dsp:spPr>
        <a:xfrm>
          <a:off x="3280" y="0"/>
          <a:ext cx="2237291" cy="1166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b" anchorCtr="1">
          <a:noAutofit/>
        </a:bodyPr>
        <a:lstStyle/>
        <a:p>
          <a:pPr marL="0" lvl="0" indent="0" algn="ctr" defTabSz="488950">
            <a:lnSpc>
              <a:spcPct val="90000"/>
            </a:lnSpc>
            <a:spcBef>
              <a:spcPct val="0"/>
            </a:spcBef>
            <a:spcAft>
              <a:spcPct val="35000"/>
            </a:spcAft>
            <a:buNone/>
          </a:pPr>
          <a:r>
            <a:rPr lang="en-US" sz="1100" b="1" kern="1200" dirty="0"/>
            <a:t>Monarchical Episcopacy</a:t>
          </a:r>
        </a:p>
      </dsp:txBody>
      <dsp:txXfrm>
        <a:off x="3280" y="0"/>
        <a:ext cx="2237291" cy="1166701"/>
      </dsp:txXfrm>
    </dsp:sp>
    <dsp:sp modelId="{4FB3A766-643A-4ACA-8E5D-2C95FFB87076}">
      <dsp:nvSpPr>
        <dsp:cNvPr id="0" name=""/>
        <dsp:cNvSpPr/>
      </dsp:nvSpPr>
      <dsp:spPr>
        <a:xfrm>
          <a:off x="1927350" y="1822971"/>
          <a:ext cx="626441" cy="0"/>
        </a:xfrm>
        <a:custGeom>
          <a:avLst/>
          <a:gdLst/>
          <a:ahLst/>
          <a:cxnLst/>
          <a:rect l="0" t="0" r="0" b="0"/>
          <a:pathLst>
            <a:path>
              <a:moveTo>
                <a:pt x="0" y="0"/>
              </a:moveTo>
              <a:lnTo>
                <a:pt x="626441" y="0"/>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CF010F-1351-4148-8701-92F5768EC7DC}">
      <dsp:nvSpPr>
        <dsp:cNvPr id="0" name=""/>
        <dsp:cNvSpPr/>
      </dsp:nvSpPr>
      <dsp:spPr>
        <a:xfrm>
          <a:off x="1121925" y="1239620"/>
          <a:ext cx="0" cy="364594"/>
        </a:xfrm>
        <a:prstGeom prst="line">
          <a:avLst/>
        </a:prstGeom>
        <a:noFill/>
        <a:ln w="12700"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62C4F6DC-B23C-4A1D-86BA-D1DEB98692E9}">
      <dsp:nvSpPr>
        <dsp:cNvPr id="0" name=""/>
        <dsp:cNvSpPr/>
      </dsp:nvSpPr>
      <dsp:spPr>
        <a:xfrm>
          <a:off x="1085466" y="1166701"/>
          <a:ext cx="72918" cy="729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9499CF-3BA1-4BBD-960A-4434BA9F21A7}">
      <dsp:nvSpPr>
        <dsp:cNvPr id="0" name=""/>
        <dsp:cNvSpPr/>
      </dsp:nvSpPr>
      <dsp:spPr>
        <a:xfrm>
          <a:off x="2553792" y="1604214"/>
          <a:ext cx="1610849" cy="437513"/>
        </a:xfrm>
        <a:prstGeom prst="hexagon">
          <a:avLst>
            <a:gd name="adj" fmla="val 40000"/>
            <a:gd name="vf" fmla="val 115470"/>
          </a:avLst>
        </a:prstGeom>
        <a:solidFill>
          <a:schemeClr val="accent2">
            <a:hueOff val="-6439200"/>
            <a:satOff val="866"/>
            <a:lumOff val="981"/>
            <a:alphaOff val="0"/>
          </a:schemeClr>
        </a:solidFill>
        <a:ln w="12700" cap="flat" cmpd="sng" algn="ctr">
          <a:solidFill>
            <a:schemeClr val="accent2">
              <a:hueOff val="-6439200"/>
              <a:satOff val="866"/>
              <a:lumOff val="98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dirty="0"/>
            <a:t>Sacraments</a:t>
          </a:r>
        </a:p>
      </dsp:txBody>
      <dsp:txXfrm>
        <a:off x="2746364" y="1656517"/>
        <a:ext cx="1225705" cy="332907"/>
      </dsp:txXfrm>
    </dsp:sp>
    <dsp:sp modelId="{5E76ADAA-D3EE-462D-A737-9D3772B6C76F}">
      <dsp:nvSpPr>
        <dsp:cNvPr id="0" name=""/>
        <dsp:cNvSpPr/>
      </dsp:nvSpPr>
      <dsp:spPr>
        <a:xfrm>
          <a:off x="2240571" y="2479240"/>
          <a:ext cx="2237291" cy="1166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t" anchorCtr="1">
          <a:noAutofit/>
        </a:bodyPr>
        <a:lstStyle/>
        <a:p>
          <a:pPr marL="0" lvl="0" indent="0" algn="ctr" defTabSz="488950">
            <a:lnSpc>
              <a:spcPct val="90000"/>
            </a:lnSpc>
            <a:spcBef>
              <a:spcPct val="0"/>
            </a:spcBef>
            <a:spcAft>
              <a:spcPct val="35000"/>
            </a:spcAft>
            <a:buNone/>
          </a:pPr>
          <a:r>
            <a:rPr lang="en-US" sz="1100" b="1" kern="1200" dirty="0"/>
            <a:t>Five Worship Activities</a:t>
          </a:r>
        </a:p>
      </dsp:txBody>
      <dsp:txXfrm>
        <a:off x="2240571" y="2479240"/>
        <a:ext cx="2237291" cy="1166701"/>
      </dsp:txXfrm>
    </dsp:sp>
    <dsp:sp modelId="{6C1697D8-F9A2-4451-950E-C8D8168BBC75}">
      <dsp:nvSpPr>
        <dsp:cNvPr id="0" name=""/>
        <dsp:cNvSpPr/>
      </dsp:nvSpPr>
      <dsp:spPr>
        <a:xfrm>
          <a:off x="4164641" y="1822971"/>
          <a:ext cx="626441" cy="0"/>
        </a:xfrm>
        <a:custGeom>
          <a:avLst/>
          <a:gdLst/>
          <a:ahLst/>
          <a:cxnLst/>
          <a:rect l="0" t="0" r="0" b="0"/>
          <a:pathLst>
            <a:path>
              <a:moveTo>
                <a:pt x="0" y="0"/>
              </a:moveTo>
              <a:lnTo>
                <a:pt x="626441" y="0"/>
              </a:lnTo>
            </a:path>
          </a:pathLst>
        </a:custGeom>
        <a:noFill/>
        <a:ln w="12700" cap="flat" cmpd="sng" algn="ctr">
          <a:solidFill>
            <a:schemeClr val="accent2">
              <a:hueOff val="-12878401"/>
              <a:satOff val="1732"/>
              <a:lumOff val="1962"/>
              <a:alphaOff val="0"/>
            </a:schemeClr>
          </a:solidFill>
          <a:prstDash val="solid"/>
        </a:ln>
        <a:effectLst/>
      </dsp:spPr>
      <dsp:style>
        <a:lnRef idx="2">
          <a:scrgbClr r="0" g="0" b="0"/>
        </a:lnRef>
        <a:fillRef idx="1">
          <a:scrgbClr r="0" g="0" b="0"/>
        </a:fillRef>
        <a:effectRef idx="0">
          <a:scrgbClr r="0" g="0" b="0"/>
        </a:effectRef>
        <a:fontRef idx="minor"/>
      </dsp:style>
    </dsp:sp>
    <dsp:sp modelId="{F514349A-AC82-402F-8DA0-95785071B5F0}">
      <dsp:nvSpPr>
        <dsp:cNvPr id="0" name=""/>
        <dsp:cNvSpPr/>
      </dsp:nvSpPr>
      <dsp:spPr>
        <a:xfrm>
          <a:off x="3359216" y="2041727"/>
          <a:ext cx="0" cy="364594"/>
        </a:xfrm>
        <a:prstGeom prst="line">
          <a:avLst/>
        </a:prstGeom>
        <a:noFill/>
        <a:ln w="12700" cap="flat" cmpd="sng" algn="ctr">
          <a:solidFill>
            <a:schemeClr val="accent2">
              <a:hueOff val="-6439200"/>
              <a:satOff val="866"/>
              <a:lumOff val="981"/>
              <a:alphaOff val="0"/>
            </a:schemeClr>
          </a:solidFill>
          <a:prstDash val="dash"/>
        </a:ln>
        <a:effectLst/>
      </dsp:spPr>
      <dsp:style>
        <a:lnRef idx="1">
          <a:scrgbClr r="0" g="0" b="0"/>
        </a:lnRef>
        <a:fillRef idx="0">
          <a:scrgbClr r="0" g="0" b="0"/>
        </a:fillRef>
        <a:effectRef idx="0">
          <a:scrgbClr r="0" g="0" b="0"/>
        </a:effectRef>
        <a:fontRef idx="minor"/>
      </dsp:style>
    </dsp:sp>
    <dsp:sp modelId="{BBACFDEF-20FB-406A-9641-2F4782D85F9F}">
      <dsp:nvSpPr>
        <dsp:cNvPr id="0" name=""/>
        <dsp:cNvSpPr/>
      </dsp:nvSpPr>
      <dsp:spPr>
        <a:xfrm>
          <a:off x="3322757" y="2406321"/>
          <a:ext cx="72918" cy="72918"/>
        </a:xfrm>
        <a:prstGeom prst="rect">
          <a:avLst/>
        </a:prstGeom>
        <a:solidFill>
          <a:schemeClr val="accent2">
            <a:hueOff val="-6439200"/>
            <a:satOff val="866"/>
            <a:lumOff val="98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8B2215-81DF-4D79-BB37-17C8C9F898E7}">
      <dsp:nvSpPr>
        <dsp:cNvPr id="0" name=""/>
        <dsp:cNvSpPr/>
      </dsp:nvSpPr>
      <dsp:spPr>
        <a:xfrm rot="10800000">
          <a:off x="4791083" y="1604214"/>
          <a:ext cx="1610849" cy="437513"/>
        </a:xfrm>
        <a:prstGeom prst="homePlate">
          <a:avLst>
            <a:gd name="adj" fmla="val 40000"/>
          </a:avLst>
        </a:prstGeom>
        <a:solidFill>
          <a:schemeClr val="accent2">
            <a:hueOff val="-12878401"/>
            <a:satOff val="1732"/>
            <a:lumOff val="1962"/>
            <a:alphaOff val="0"/>
          </a:schemeClr>
        </a:solidFill>
        <a:ln w="12700" cap="flat" cmpd="sng" algn="ctr">
          <a:solidFill>
            <a:schemeClr val="accent2">
              <a:hueOff val="-12878401"/>
              <a:satOff val="1732"/>
              <a:lumOff val="196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dirty="0"/>
            <a:t>Denominations</a:t>
          </a:r>
        </a:p>
      </dsp:txBody>
      <dsp:txXfrm rot="10800000">
        <a:off x="4878586" y="1604214"/>
        <a:ext cx="1523346" cy="437513"/>
      </dsp:txXfrm>
    </dsp:sp>
    <dsp:sp modelId="{2E1F219F-885D-437D-9D95-1C496EBAD119}">
      <dsp:nvSpPr>
        <dsp:cNvPr id="0" name=""/>
        <dsp:cNvSpPr/>
      </dsp:nvSpPr>
      <dsp:spPr>
        <a:xfrm>
          <a:off x="4477862" y="0"/>
          <a:ext cx="2237291" cy="1166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b" anchorCtr="1">
          <a:noAutofit/>
        </a:bodyPr>
        <a:lstStyle/>
        <a:p>
          <a:pPr marL="0" lvl="0" indent="0" algn="ctr" defTabSz="488950">
            <a:lnSpc>
              <a:spcPct val="90000"/>
            </a:lnSpc>
            <a:spcBef>
              <a:spcPct val="0"/>
            </a:spcBef>
            <a:spcAft>
              <a:spcPct val="35000"/>
            </a:spcAft>
            <a:buNone/>
          </a:pPr>
          <a:r>
            <a:rPr lang="en-US" sz="1100" b="1" kern="1200" dirty="0"/>
            <a:t>Theological Debates</a:t>
          </a:r>
        </a:p>
      </dsp:txBody>
      <dsp:txXfrm>
        <a:off x="4477862" y="0"/>
        <a:ext cx="2237291" cy="1166701"/>
      </dsp:txXfrm>
    </dsp:sp>
    <dsp:sp modelId="{8801BA21-B732-43C2-BD4E-EED526CA614C}">
      <dsp:nvSpPr>
        <dsp:cNvPr id="0" name=""/>
        <dsp:cNvSpPr/>
      </dsp:nvSpPr>
      <dsp:spPr>
        <a:xfrm>
          <a:off x="5596508" y="1239620"/>
          <a:ext cx="0" cy="364594"/>
        </a:xfrm>
        <a:prstGeom prst="line">
          <a:avLst/>
        </a:prstGeom>
        <a:noFill/>
        <a:ln w="12700" cap="flat" cmpd="sng" algn="ctr">
          <a:solidFill>
            <a:schemeClr val="accent2">
              <a:hueOff val="-12878401"/>
              <a:satOff val="1732"/>
              <a:lumOff val="1962"/>
              <a:alphaOff val="0"/>
            </a:schemeClr>
          </a:solidFill>
          <a:prstDash val="dash"/>
        </a:ln>
        <a:effectLst/>
      </dsp:spPr>
      <dsp:style>
        <a:lnRef idx="1">
          <a:scrgbClr r="0" g="0" b="0"/>
        </a:lnRef>
        <a:fillRef idx="0">
          <a:scrgbClr r="0" g="0" b="0"/>
        </a:fillRef>
        <a:effectRef idx="0">
          <a:scrgbClr r="0" g="0" b="0"/>
        </a:effectRef>
        <a:fontRef idx="minor"/>
      </dsp:style>
    </dsp:sp>
    <dsp:sp modelId="{ED3C7052-C7D3-4A48-8DD7-C35F83E9E14D}">
      <dsp:nvSpPr>
        <dsp:cNvPr id="0" name=""/>
        <dsp:cNvSpPr/>
      </dsp:nvSpPr>
      <dsp:spPr>
        <a:xfrm>
          <a:off x="5560048" y="1166701"/>
          <a:ext cx="72918" cy="72918"/>
        </a:xfrm>
        <a:prstGeom prst="rect">
          <a:avLst/>
        </a:prstGeom>
        <a:solidFill>
          <a:schemeClr val="accent2">
            <a:hueOff val="-12878401"/>
            <a:satOff val="1732"/>
            <a:lumOff val="196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00930C-F98B-4FBF-A60C-8EEC63205492}" type="datetimeFigureOut">
              <a:rPr lang="en-US" smtClean="0"/>
              <a:t>6/18/2020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6E1C08-C427-468D-BA72-39F1CC8FF68F}" type="slidenum">
              <a:rPr lang="en-US" smtClean="0"/>
              <a:t>‹#›</a:t>
            </a:fld>
            <a:endParaRPr lang="en-US"/>
          </a:p>
        </p:txBody>
      </p:sp>
    </p:spTree>
    <p:extLst>
      <p:ext uri="{BB962C8B-B14F-4D97-AF65-F5344CB8AC3E}">
        <p14:creationId xmlns:p14="http://schemas.microsoft.com/office/powerpoint/2010/main" val="1876763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C286748-F112-4F4E-8D0E-D1F4E88897D2}"/>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DECD28-4B5C-430E-9A25-D07C9D81767D}"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517571" name="Rectangle 2">
            <a:extLst>
              <a:ext uri="{FF2B5EF4-FFF2-40B4-BE49-F238E27FC236}">
                <a16:creationId xmlns:a16="http://schemas.microsoft.com/office/drawing/2014/main" id="{9538CC43-A4A8-4AEC-8D34-E73791D98333}"/>
              </a:ext>
            </a:extLst>
          </p:cNvPr>
          <p:cNvSpPr>
            <a:spLocks noGrp="1" noRot="1" noChangeAspect="1" noChangeArrowheads="1" noTextEdit="1"/>
          </p:cNvSpPr>
          <p:nvPr>
            <p:ph type="sldImg"/>
          </p:nvPr>
        </p:nvSpPr>
        <p:spPr>
          <a:xfrm>
            <a:off x="325438" y="698500"/>
            <a:ext cx="6208712" cy="3492500"/>
          </a:xfrm>
          <a:ln/>
        </p:spPr>
      </p:sp>
      <p:sp>
        <p:nvSpPr>
          <p:cNvPr id="1517572" name="Rectangle 3">
            <a:extLst>
              <a:ext uri="{FF2B5EF4-FFF2-40B4-BE49-F238E27FC236}">
                <a16:creationId xmlns:a16="http://schemas.microsoft.com/office/drawing/2014/main" id="{18A3086E-CE2A-45A1-84EA-F1C8F7401012}"/>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335721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FB5345-F509-4462-9DCD-C133EC45DAB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192258" name="Rectangle 2"/>
          <p:cNvSpPr>
            <a:spLocks noGrp="1" noRot="1" noChangeAspect="1" noChangeArrowheads="1" noTextEdit="1"/>
          </p:cNvSpPr>
          <p:nvPr>
            <p:ph type="sldImg"/>
          </p:nvPr>
        </p:nvSpPr>
        <p:spPr>
          <a:ln/>
        </p:spPr>
      </p:sp>
      <p:sp>
        <p:nvSpPr>
          <p:cNvPr id="4192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9B4D53-5B45-4256-8E8F-9B73F117FFF7}"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4528130" name="Rectangle 2"/>
          <p:cNvSpPr>
            <a:spLocks noGrp="1" noRot="1" noChangeAspect="1" noChangeArrowheads="1" noTextEdit="1"/>
          </p:cNvSpPr>
          <p:nvPr>
            <p:ph type="sldImg"/>
          </p:nvPr>
        </p:nvSpPr>
        <p:spPr>
          <a:ln/>
        </p:spPr>
      </p:sp>
      <p:sp>
        <p:nvSpPr>
          <p:cNvPr id="45281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5338287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9B4D53-5B45-4256-8E8F-9B73F117FFF7}"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4528130" name="Rectangle 2"/>
          <p:cNvSpPr>
            <a:spLocks noGrp="1" noRot="1" noChangeAspect="1" noChangeArrowheads="1" noTextEdit="1"/>
          </p:cNvSpPr>
          <p:nvPr>
            <p:ph type="sldImg"/>
          </p:nvPr>
        </p:nvSpPr>
        <p:spPr>
          <a:ln/>
        </p:spPr>
      </p:sp>
      <p:sp>
        <p:nvSpPr>
          <p:cNvPr id="45281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3273291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9B4D53-5B45-4256-8E8F-9B73F117FFF7}"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4528130" name="Rectangle 2"/>
          <p:cNvSpPr>
            <a:spLocks noGrp="1" noRot="1" noChangeAspect="1" noChangeArrowheads="1" noTextEdit="1"/>
          </p:cNvSpPr>
          <p:nvPr>
            <p:ph type="sldImg"/>
          </p:nvPr>
        </p:nvSpPr>
        <p:spPr>
          <a:ln/>
        </p:spPr>
      </p:sp>
      <p:sp>
        <p:nvSpPr>
          <p:cNvPr id="45281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1504162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9B4D53-5B45-4256-8E8F-9B73F117FFF7}"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4528130" name="Rectangle 2"/>
          <p:cNvSpPr>
            <a:spLocks noGrp="1" noRot="1" noChangeAspect="1" noChangeArrowheads="1" noTextEdit="1"/>
          </p:cNvSpPr>
          <p:nvPr>
            <p:ph type="sldImg"/>
          </p:nvPr>
        </p:nvSpPr>
        <p:spPr>
          <a:ln/>
        </p:spPr>
      </p:sp>
      <p:sp>
        <p:nvSpPr>
          <p:cNvPr id="45281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711714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9B4D53-5B45-4256-8E8F-9B73F117FFF7}"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4528130" name="Rectangle 2"/>
          <p:cNvSpPr>
            <a:spLocks noGrp="1" noRot="1" noChangeAspect="1" noChangeArrowheads="1" noTextEdit="1"/>
          </p:cNvSpPr>
          <p:nvPr>
            <p:ph type="sldImg"/>
          </p:nvPr>
        </p:nvSpPr>
        <p:spPr>
          <a:ln/>
        </p:spPr>
      </p:sp>
      <p:sp>
        <p:nvSpPr>
          <p:cNvPr id="45281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3118236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9B4D53-5B45-4256-8E8F-9B73F117FFF7}"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4528130" name="Rectangle 2"/>
          <p:cNvSpPr>
            <a:spLocks noGrp="1" noRot="1" noChangeAspect="1" noChangeArrowheads="1" noTextEdit="1"/>
          </p:cNvSpPr>
          <p:nvPr>
            <p:ph type="sldImg"/>
          </p:nvPr>
        </p:nvSpPr>
        <p:spPr>
          <a:ln/>
        </p:spPr>
      </p:sp>
      <p:sp>
        <p:nvSpPr>
          <p:cNvPr id="45281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1613049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FF7C6D-D60C-4EF2-A1D0-22FF10832CCD}"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480450" name="Rectangle 2"/>
          <p:cNvSpPr>
            <a:spLocks noGrp="1" noRot="1" noChangeAspect="1" noChangeArrowheads="1" noTextEdit="1"/>
          </p:cNvSpPr>
          <p:nvPr>
            <p:ph type="sldImg"/>
          </p:nvPr>
        </p:nvSpPr>
        <p:spPr>
          <a:ln/>
        </p:spPr>
      </p:sp>
      <p:sp>
        <p:nvSpPr>
          <p:cNvPr id="54804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C9A361-9C72-4D26-B26A-259D81817D4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734210" name="Rectangle 2"/>
          <p:cNvSpPr>
            <a:spLocks noGrp="1" noRot="1" noChangeAspect="1" noChangeArrowheads="1" noTextEdit="1"/>
          </p:cNvSpPr>
          <p:nvPr>
            <p:ph type="sldImg"/>
          </p:nvPr>
        </p:nvSpPr>
        <p:spPr>
          <a:xfrm>
            <a:off x="325438" y="698500"/>
            <a:ext cx="6208712" cy="3492500"/>
          </a:xfrm>
          <a:ln/>
        </p:spPr>
      </p:sp>
      <p:sp>
        <p:nvSpPr>
          <p:cNvPr id="734211"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101755734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BC0455-F0E8-4988-AC43-A8A82BF92A7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58594" name="Rectangle 2"/>
          <p:cNvSpPr>
            <a:spLocks noGrp="1" noRot="1" noChangeAspect="1" noChangeArrowheads="1" noTextEdit="1"/>
          </p:cNvSpPr>
          <p:nvPr>
            <p:ph type="sldImg"/>
          </p:nvPr>
        </p:nvSpPr>
        <p:spPr>
          <a:xfrm>
            <a:off x="325438" y="698500"/>
            <a:ext cx="6208712" cy="3492500"/>
          </a:xfrm>
          <a:ln/>
        </p:spPr>
      </p:sp>
      <p:sp>
        <p:nvSpPr>
          <p:cNvPr id="5358595"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151753830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BC0455-F0E8-4988-AC43-A8A82BF92A7C}"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358594" name="Rectangle 2"/>
          <p:cNvSpPr>
            <a:spLocks noGrp="1" noRot="1" noChangeAspect="1" noChangeArrowheads="1" noTextEdit="1"/>
          </p:cNvSpPr>
          <p:nvPr>
            <p:ph type="sldImg"/>
          </p:nvPr>
        </p:nvSpPr>
        <p:spPr>
          <a:xfrm>
            <a:off x="325438" y="698500"/>
            <a:ext cx="6208712" cy="3492500"/>
          </a:xfrm>
          <a:ln/>
        </p:spPr>
      </p:sp>
      <p:sp>
        <p:nvSpPr>
          <p:cNvPr id="5358595"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FE21CB-AD31-4497-A04F-3B36880877E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190210" name="Rectangle 2"/>
          <p:cNvSpPr>
            <a:spLocks noGrp="1" noRot="1" noChangeAspect="1" noChangeArrowheads="1" noTextEdit="1"/>
          </p:cNvSpPr>
          <p:nvPr>
            <p:ph type="sldImg"/>
          </p:nvPr>
        </p:nvSpPr>
        <p:spPr>
          <a:ln/>
        </p:spPr>
      </p:sp>
      <p:sp>
        <p:nvSpPr>
          <p:cNvPr id="4190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CF7DE3-91BE-42F4-837B-C26AB70D5F2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18178" name="Rectangle 2"/>
          <p:cNvSpPr>
            <a:spLocks noGrp="1" noRot="1" noChangeAspect="1" noChangeArrowheads="1" noTextEdit="1"/>
          </p:cNvSpPr>
          <p:nvPr>
            <p:ph type="sldImg"/>
          </p:nvPr>
        </p:nvSpPr>
        <p:spPr>
          <a:ln/>
        </p:spPr>
      </p:sp>
      <p:sp>
        <p:nvSpPr>
          <p:cNvPr id="40181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4088456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F8E944-3F9A-4863-9F75-2D3CBEBC73B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528077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E7FB88-902B-4817-BAFF-4DD8D98BFD2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1356008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9975D9-1459-4DDE-87EB-9A74201C8B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474120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77D9F0-DA10-4DCF-9916-46AC5C5380A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30466" name="Rectangle 2"/>
          <p:cNvSpPr>
            <a:spLocks noGrp="1" noRot="1" noChangeAspect="1" noChangeArrowheads="1" noTextEdit="1"/>
          </p:cNvSpPr>
          <p:nvPr>
            <p:ph type="sldImg"/>
          </p:nvPr>
        </p:nvSpPr>
        <p:spPr>
          <a:ln/>
        </p:spPr>
      </p:sp>
      <p:sp>
        <p:nvSpPr>
          <p:cNvPr id="4030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EDD39-9CE0-4440-B209-C40E6EFBE7E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14594" name="Rectangle 2"/>
          <p:cNvSpPr>
            <a:spLocks noGrp="1" noRot="1" noChangeAspect="1" noChangeArrowheads="1" noTextEdit="1"/>
          </p:cNvSpPr>
          <p:nvPr>
            <p:ph type="sldImg"/>
          </p:nvPr>
        </p:nvSpPr>
        <p:spPr>
          <a:ln/>
        </p:spPr>
      </p:sp>
      <p:sp>
        <p:nvSpPr>
          <p:cNvPr id="24145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128881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E1B76-FD97-4697-ACA0-B52A9046914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9703837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D779D-0C48-41D4-9A6A-4DEA9D6332F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64642" name="Rectangle 2"/>
          <p:cNvSpPr>
            <a:spLocks noGrp="1" noRot="1" noChangeAspect="1" noChangeArrowheads="1" noTextEdit="1"/>
          </p:cNvSpPr>
          <p:nvPr>
            <p:ph type="sldImg"/>
          </p:nvPr>
        </p:nvSpPr>
        <p:spPr>
          <a:xfrm>
            <a:off x="382588" y="685800"/>
            <a:ext cx="6094412" cy="3429000"/>
          </a:xfrm>
          <a:ln/>
        </p:spPr>
      </p:sp>
      <p:sp>
        <p:nvSpPr>
          <p:cNvPr id="126464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52190614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BAA71F-4AEA-43BF-AF15-D809690F7069}"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405698" name="Rectangle 2"/>
          <p:cNvSpPr>
            <a:spLocks noGrp="1" noRot="1" noChangeAspect="1" noChangeArrowheads="1" noTextEdit="1"/>
          </p:cNvSpPr>
          <p:nvPr>
            <p:ph type="sldImg"/>
          </p:nvPr>
        </p:nvSpPr>
        <p:spPr>
          <a:ln/>
        </p:spPr>
      </p:sp>
      <p:sp>
        <p:nvSpPr>
          <p:cNvPr id="54056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6312102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04AA32-3B32-4C57-B627-23022D2FD10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95065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BC7F47-5091-434B-9BFE-8F935D0DB4F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194306" name="Rectangle 2"/>
          <p:cNvSpPr>
            <a:spLocks noGrp="1" noRot="1" noChangeAspect="1" noChangeArrowheads="1" noTextEdit="1"/>
          </p:cNvSpPr>
          <p:nvPr>
            <p:ph type="sldImg"/>
          </p:nvPr>
        </p:nvSpPr>
        <p:spPr>
          <a:ln/>
        </p:spPr>
      </p:sp>
      <p:sp>
        <p:nvSpPr>
          <p:cNvPr id="4194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B4D53-5B45-4256-8E8F-9B73F117FFF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28130" name="Rectangle 2"/>
          <p:cNvSpPr>
            <a:spLocks noGrp="1" noRot="1" noChangeAspect="1" noChangeArrowheads="1" noTextEdit="1"/>
          </p:cNvSpPr>
          <p:nvPr>
            <p:ph type="sldImg"/>
          </p:nvPr>
        </p:nvSpPr>
        <p:spPr>
          <a:ln/>
        </p:spPr>
      </p:sp>
      <p:sp>
        <p:nvSpPr>
          <p:cNvPr id="45281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5578364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A2FA3DA-A0B7-4F01-8354-F2860B8D6908}"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34146"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134147"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309941794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1E37A3-DC22-4398-B2D6-62E9D4E6F416}"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36194"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136195"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121225822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9FAE5D-B710-444F-A3FB-4FEF9A59D1B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38242"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138243"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361342446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B9FC7BA-7EF5-4A8C-8BA9-58243B000EF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83362" name="Rectangle 2"/>
          <p:cNvSpPr>
            <a:spLocks noGrp="1" noRot="1" noChangeAspect="1" noChangeArrowheads="1" noTextEdit="1"/>
          </p:cNvSpPr>
          <p:nvPr>
            <p:ph type="sldImg"/>
          </p:nvPr>
        </p:nvSpPr>
        <p:spPr>
          <a:ln/>
        </p:spPr>
      </p:sp>
      <p:sp>
        <p:nvSpPr>
          <p:cNvPr id="39833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8173388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4C63D-F650-4E75-9FBE-10C13F41C86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450306" name="Rectangle 2"/>
          <p:cNvSpPr>
            <a:spLocks noGrp="1" noRot="1" noChangeAspect="1" noChangeArrowheads="1" noTextEdit="1"/>
          </p:cNvSpPr>
          <p:nvPr>
            <p:ph type="sldImg"/>
          </p:nvPr>
        </p:nvSpPr>
        <p:spPr>
          <a:ln/>
        </p:spPr>
      </p:sp>
      <p:sp>
        <p:nvSpPr>
          <p:cNvPr id="44503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2152819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4C63D-F650-4E75-9FBE-10C13F41C86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450306" name="Rectangle 2"/>
          <p:cNvSpPr>
            <a:spLocks noGrp="1" noRot="1" noChangeAspect="1" noChangeArrowheads="1" noTextEdit="1"/>
          </p:cNvSpPr>
          <p:nvPr>
            <p:ph type="sldImg"/>
          </p:nvPr>
        </p:nvSpPr>
        <p:spPr>
          <a:ln/>
        </p:spPr>
      </p:sp>
      <p:sp>
        <p:nvSpPr>
          <p:cNvPr id="44503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2964360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4C63D-F650-4E75-9FBE-10C13F41C86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450306" name="Rectangle 2"/>
          <p:cNvSpPr>
            <a:spLocks noGrp="1" noRot="1" noChangeAspect="1" noChangeArrowheads="1" noTextEdit="1"/>
          </p:cNvSpPr>
          <p:nvPr>
            <p:ph type="sldImg"/>
          </p:nvPr>
        </p:nvSpPr>
        <p:spPr>
          <a:ln/>
        </p:spPr>
      </p:sp>
      <p:sp>
        <p:nvSpPr>
          <p:cNvPr id="44503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2706730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4C63D-F650-4E75-9FBE-10C13F41C86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450306" name="Rectangle 2"/>
          <p:cNvSpPr>
            <a:spLocks noGrp="1" noRot="1" noChangeAspect="1" noChangeArrowheads="1" noTextEdit="1"/>
          </p:cNvSpPr>
          <p:nvPr>
            <p:ph type="sldImg"/>
          </p:nvPr>
        </p:nvSpPr>
        <p:spPr>
          <a:ln/>
        </p:spPr>
      </p:sp>
      <p:sp>
        <p:nvSpPr>
          <p:cNvPr id="44503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9540615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FBA8C9-AFBA-4A7A-9184-BEBE254D69B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79874" name="Rectangle 2"/>
          <p:cNvSpPr>
            <a:spLocks noGrp="1" noRot="1" noChangeAspect="1" noChangeArrowheads="1" noTextEdit="1"/>
          </p:cNvSpPr>
          <p:nvPr>
            <p:ph type="sldImg"/>
          </p:nvPr>
        </p:nvSpPr>
        <p:spPr>
          <a:ln/>
        </p:spPr>
      </p:sp>
      <p:sp>
        <p:nvSpPr>
          <p:cNvPr id="3279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08492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10A689-2DBE-4B78-B987-438A61A7535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72130" name="Rectangle 2"/>
          <p:cNvSpPr>
            <a:spLocks noGrp="1" noRot="1" noChangeAspect="1" noChangeArrowheads="1" noTextEdit="1"/>
          </p:cNvSpPr>
          <p:nvPr>
            <p:ph type="sldImg"/>
          </p:nvPr>
        </p:nvSpPr>
        <p:spPr>
          <a:ln/>
        </p:spPr>
      </p:sp>
      <p:sp>
        <p:nvSpPr>
          <p:cNvPr id="4272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9C4D92-8465-4A2B-99F9-5909EF623D2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322882" name="Rectangle 2"/>
          <p:cNvSpPr>
            <a:spLocks noGrp="1" noRot="1" noChangeAspect="1" noChangeArrowheads="1" noTextEdit="1"/>
          </p:cNvSpPr>
          <p:nvPr>
            <p:ph type="sldImg"/>
          </p:nvPr>
        </p:nvSpPr>
        <p:spPr>
          <a:ln/>
        </p:spPr>
      </p:sp>
      <p:sp>
        <p:nvSpPr>
          <p:cNvPr id="3322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9C4D92-8465-4A2B-99F9-5909EF623D2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322882" name="Rectangle 2"/>
          <p:cNvSpPr>
            <a:spLocks noGrp="1" noRot="1" noChangeAspect="1" noChangeArrowheads="1" noTextEdit="1"/>
          </p:cNvSpPr>
          <p:nvPr>
            <p:ph type="sldImg"/>
          </p:nvPr>
        </p:nvSpPr>
        <p:spPr>
          <a:ln/>
        </p:spPr>
      </p:sp>
      <p:sp>
        <p:nvSpPr>
          <p:cNvPr id="3322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3164708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9C4D92-8465-4A2B-99F9-5909EF623D2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322882" name="Rectangle 2"/>
          <p:cNvSpPr>
            <a:spLocks noGrp="1" noRot="1" noChangeAspect="1" noChangeArrowheads="1" noTextEdit="1"/>
          </p:cNvSpPr>
          <p:nvPr>
            <p:ph type="sldImg"/>
          </p:nvPr>
        </p:nvSpPr>
        <p:spPr>
          <a:ln/>
        </p:spPr>
      </p:sp>
      <p:sp>
        <p:nvSpPr>
          <p:cNvPr id="3322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6941283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E2C36A-4064-43BD-ACEB-602DD6CA0F8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46306" name="Rectangle 2"/>
          <p:cNvSpPr>
            <a:spLocks noGrp="1" noRot="1" noChangeAspect="1" noChangeArrowheads="1" noTextEdit="1"/>
          </p:cNvSpPr>
          <p:nvPr>
            <p:ph type="sldImg"/>
          </p:nvPr>
        </p:nvSpPr>
        <p:spPr>
          <a:ln/>
        </p:spPr>
      </p:sp>
      <p:sp>
        <p:nvSpPr>
          <p:cNvPr id="5346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AF309-BCCD-4009-B328-5B09899BAD7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51650" name="Rectangle 2"/>
          <p:cNvSpPr>
            <a:spLocks noGrp="1" noRot="1" noChangeAspect="1" noChangeArrowheads="1" noTextEdit="1"/>
          </p:cNvSpPr>
          <p:nvPr>
            <p:ph type="sldImg"/>
          </p:nvPr>
        </p:nvSpPr>
        <p:spPr>
          <a:ln/>
        </p:spPr>
      </p:sp>
      <p:sp>
        <p:nvSpPr>
          <p:cNvPr id="4251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1CB29-79D0-4992-A956-67EC87C8ECF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31170" name="Rectangle 2"/>
          <p:cNvSpPr>
            <a:spLocks noGrp="1" noRot="1" noChangeAspect="1" noChangeArrowheads="1" noTextEdit="1"/>
          </p:cNvSpPr>
          <p:nvPr>
            <p:ph type="sldImg"/>
          </p:nvPr>
        </p:nvSpPr>
        <p:spPr>
          <a:ln/>
        </p:spPr>
      </p:sp>
      <p:sp>
        <p:nvSpPr>
          <p:cNvPr id="4231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4AB7D-EDA9-4E20-BF15-6EB8C7529DE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68034" name="Rectangle 2"/>
          <p:cNvSpPr>
            <a:spLocks noGrp="1" noRot="1" noChangeAspect="1" noChangeArrowheads="1" noTextEdit="1"/>
          </p:cNvSpPr>
          <p:nvPr>
            <p:ph type="sldImg"/>
          </p:nvPr>
        </p:nvSpPr>
        <p:spPr>
          <a:ln/>
        </p:spPr>
      </p:sp>
      <p:sp>
        <p:nvSpPr>
          <p:cNvPr id="4268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05E604-ECE8-4B4F-A8E2-24875400DF2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16834" name="Rectangle 2"/>
          <p:cNvSpPr>
            <a:spLocks noGrp="1" noRot="1" noChangeAspect="1" noChangeArrowheads="1" noTextEdit="1"/>
          </p:cNvSpPr>
          <p:nvPr>
            <p:ph type="sldImg"/>
          </p:nvPr>
        </p:nvSpPr>
        <p:spPr>
          <a:ln/>
        </p:spPr>
      </p:sp>
      <p:sp>
        <p:nvSpPr>
          <p:cNvPr id="4216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F631FD-C153-476A-BAC1-B1C429E3A70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993602" name="Rectangle 2"/>
          <p:cNvSpPr>
            <a:spLocks noGrp="1" noRot="1" noChangeAspect="1" noChangeArrowheads="1" noTextEdit="1"/>
          </p:cNvSpPr>
          <p:nvPr>
            <p:ph type="sldImg"/>
          </p:nvPr>
        </p:nvSpPr>
        <p:spPr>
          <a:ln/>
        </p:spPr>
      </p:sp>
      <p:sp>
        <p:nvSpPr>
          <p:cNvPr id="3993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B71DD-4796-40D5-B4DC-733E81C57BF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70082" name="Rectangle 2"/>
          <p:cNvSpPr>
            <a:spLocks noGrp="1" noRot="1" noChangeAspect="1" noChangeArrowheads="1" noTextEdit="1"/>
          </p:cNvSpPr>
          <p:nvPr>
            <p:ph type="sldImg"/>
          </p:nvPr>
        </p:nvSpPr>
        <p:spPr>
          <a:ln/>
        </p:spPr>
      </p:sp>
      <p:sp>
        <p:nvSpPr>
          <p:cNvPr id="4270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534FF8-0671-43AE-9BF6-968CE41F832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5074" name="Rectangle 2"/>
          <p:cNvSpPr>
            <a:spLocks noGrp="1" noRot="1" noChangeAspect="1" noChangeArrowheads="1" noTextEdit="1"/>
          </p:cNvSpPr>
          <p:nvPr>
            <p:ph type="sldImg"/>
          </p:nvPr>
        </p:nvSpPr>
        <p:spPr>
          <a:ln/>
        </p:spPr>
      </p:sp>
      <p:sp>
        <p:nvSpPr>
          <p:cNvPr id="515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D0904-0B03-4306-9395-8E6D2AF47F8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55746" name="Rectangle 2"/>
          <p:cNvSpPr>
            <a:spLocks noGrp="1" noRot="1" noChangeAspect="1" noChangeArrowheads="1" noTextEdit="1"/>
          </p:cNvSpPr>
          <p:nvPr>
            <p:ph type="sldImg"/>
          </p:nvPr>
        </p:nvSpPr>
        <p:spPr>
          <a:ln/>
        </p:spPr>
      </p:sp>
      <p:sp>
        <p:nvSpPr>
          <p:cNvPr id="4255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BECBAA-F57B-4BF2-9405-908F1EE3AD2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65986" name="Rectangle 2"/>
          <p:cNvSpPr>
            <a:spLocks noGrp="1" noRot="1" noChangeAspect="1" noChangeArrowheads="1" noTextEdit="1"/>
          </p:cNvSpPr>
          <p:nvPr>
            <p:ph type="sldImg"/>
          </p:nvPr>
        </p:nvSpPr>
        <p:spPr>
          <a:ln/>
        </p:spPr>
      </p:sp>
      <p:sp>
        <p:nvSpPr>
          <p:cNvPr id="4265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9A62D-257A-4509-AF71-C331C876D3B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188162" name="Rectangle 2"/>
          <p:cNvSpPr>
            <a:spLocks noGrp="1" noRot="1" noChangeAspect="1" noChangeArrowheads="1" noTextEdit="1"/>
          </p:cNvSpPr>
          <p:nvPr>
            <p:ph type="sldImg"/>
          </p:nvPr>
        </p:nvSpPr>
        <p:spPr>
          <a:ln/>
        </p:spPr>
      </p:sp>
      <p:sp>
        <p:nvSpPr>
          <p:cNvPr id="4188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B753C-7C4F-4A09-88BC-6D24F4BCB2E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186114" name="Rectangle 2"/>
          <p:cNvSpPr>
            <a:spLocks noGrp="1" noRot="1" noChangeAspect="1" noChangeArrowheads="1" noTextEdit="1"/>
          </p:cNvSpPr>
          <p:nvPr>
            <p:ph type="sldImg"/>
          </p:nvPr>
        </p:nvSpPr>
        <p:spPr>
          <a:ln/>
        </p:spPr>
      </p:sp>
      <p:sp>
        <p:nvSpPr>
          <p:cNvPr id="4186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CE444-8A0C-4327-92A3-8688B69C80C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12738" name="Rectangle 2"/>
          <p:cNvSpPr>
            <a:spLocks noGrp="1" noRot="1" noChangeAspect="1" noChangeArrowheads="1" noTextEdit="1"/>
          </p:cNvSpPr>
          <p:nvPr>
            <p:ph type="sldImg"/>
          </p:nvPr>
        </p:nvSpPr>
        <p:spPr>
          <a:ln/>
        </p:spPr>
      </p:sp>
      <p:sp>
        <p:nvSpPr>
          <p:cNvPr id="4212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48C6B-60B2-4989-A0B4-D8E6DCA673B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184066" name="Rectangle 2"/>
          <p:cNvSpPr>
            <a:spLocks noGrp="1" noRot="1" noChangeAspect="1" noChangeArrowheads="1" noTextEdit="1"/>
          </p:cNvSpPr>
          <p:nvPr>
            <p:ph type="sldImg"/>
          </p:nvPr>
        </p:nvSpPr>
        <p:spPr>
          <a:ln/>
        </p:spPr>
      </p:sp>
      <p:sp>
        <p:nvSpPr>
          <p:cNvPr id="4184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0E582A-A1DE-45EA-B480-827A103D295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25026" name="Rectangle 2"/>
          <p:cNvSpPr>
            <a:spLocks noGrp="1" noRot="1" noChangeAspect="1" noChangeArrowheads="1" noTextEdit="1"/>
          </p:cNvSpPr>
          <p:nvPr>
            <p:ph type="sldImg"/>
          </p:nvPr>
        </p:nvSpPr>
        <p:spPr>
          <a:ln/>
        </p:spPr>
      </p:sp>
      <p:sp>
        <p:nvSpPr>
          <p:cNvPr id="4225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360EB-FE19-4AEE-807F-797B82E6E93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04546" name="Rectangle 2"/>
          <p:cNvSpPr>
            <a:spLocks noGrp="1" noRot="1" noChangeAspect="1" noChangeArrowheads="1" noTextEdit="1"/>
          </p:cNvSpPr>
          <p:nvPr>
            <p:ph type="sldImg"/>
          </p:nvPr>
        </p:nvSpPr>
        <p:spPr>
          <a:ln/>
        </p:spPr>
      </p:sp>
      <p:sp>
        <p:nvSpPr>
          <p:cNvPr id="420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B1ADDC-2CDA-44D1-AE90-98B5DA36111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59842" name="Rectangle 2"/>
          <p:cNvSpPr>
            <a:spLocks noGrp="1" noRot="1" noChangeAspect="1" noChangeArrowheads="1" noTextEdit="1"/>
          </p:cNvSpPr>
          <p:nvPr>
            <p:ph type="sldImg"/>
          </p:nvPr>
        </p:nvSpPr>
        <p:spPr>
          <a:ln/>
        </p:spPr>
      </p:sp>
      <p:sp>
        <p:nvSpPr>
          <p:cNvPr id="4259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46B7A-03B9-4628-8BED-F9E2001115D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53698" name="Rectangle 2"/>
          <p:cNvSpPr>
            <a:spLocks noGrp="1" noRot="1" noChangeAspect="1" noChangeArrowheads="1" noTextEdit="1"/>
          </p:cNvSpPr>
          <p:nvPr>
            <p:ph type="sldImg"/>
          </p:nvPr>
        </p:nvSpPr>
        <p:spPr>
          <a:ln/>
        </p:spPr>
      </p:sp>
      <p:sp>
        <p:nvSpPr>
          <p:cNvPr id="425369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F1F3AB-D18C-4E74-8777-CC0AAF1B033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776514" name="Rectangle 2"/>
          <p:cNvSpPr>
            <a:spLocks noGrp="1" noRot="1" noChangeAspect="1" noChangeArrowheads="1" noTextEdit="1"/>
          </p:cNvSpPr>
          <p:nvPr>
            <p:ph type="sldImg"/>
          </p:nvPr>
        </p:nvSpPr>
        <p:spPr>
          <a:ln/>
        </p:spPr>
      </p:sp>
      <p:sp>
        <p:nvSpPr>
          <p:cNvPr id="3776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23B0894-97FC-44EC-8A91-C01415FE1CFE}"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33506" name="Rectangle 2"/>
          <p:cNvSpPr>
            <a:spLocks noGrp="1" noRot="1" noChangeAspect="1" noChangeArrowheads="1" noTextEdit="1"/>
          </p:cNvSpPr>
          <p:nvPr>
            <p:ph type="sldImg"/>
          </p:nvPr>
        </p:nvSpPr>
        <p:spPr>
          <a:ln/>
        </p:spPr>
      </p:sp>
      <p:sp>
        <p:nvSpPr>
          <p:cNvPr id="5335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81F2AE-26A3-4BD1-AEFB-B04BA942AA1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225730" name="Rectangle 2"/>
          <p:cNvSpPr>
            <a:spLocks noGrp="1" noRot="1" noChangeAspect="1" noChangeArrowheads="1" noTextEdit="1"/>
          </p:cNvSpPr>
          <p:nvPr>
            <p:ph type="sldImg"/>
          </p:nvPr>
        </p:nvSpPr>
        <p:spPr>
          <a:xfrm>
            <a:off x="325438" y="698500"/>
            <a:ext cx="6208712" cy="3492500"/>
          </a:xfrm>
          <a:ln/>
        </p:spPr>
      </p:sp>
      <p:sp>
        <p:nvSpPr>
          <p:cNvPr id="1225731"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7760260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B0869BF-3ECD-4356-93E0-F5028C831E71}"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32834" name="Rectangle 2"/>
          <p:cNvSpPr>
            <a:spLocks noGrp="1" noRot="1" noChangeAspect="1" noChangeArrowheads="1" noTextEdit="1"/>
          </p:cNvSpPr>
          <p:nvPr>
            <p:ph type="sldImg"/>
          </p:nvPr>
        </p:nvSpPr>
        <p:spPr>
          <a:ln/>
        </p:spPr>
      </p:sp>
      <p:sp>
        <p:nvSpPr>
          <p:cNvPr id="3832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767727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8E1F88-936F-46E3-AFDA-1C9BDC5279E6}"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171202" name="Rectangle 2"/>
          <p:cNvSpPr>
            <a:spLocks noGrp="1" noRot="1" noChangeAspect="1" noChangeArrowheads="1" noTextEdit="1"/>
          </p:cNvSpPr>
          <p:nvPr>
            <p:ph type="sldImg"/>
          </p:nvPr>
        </p:nvSpPr>
        <p:spPr>
          <a:xfrm>
            <a:off x="325438" y="698500"/>
            <a:ext cx="6208712" cy="3492500"/>
          </a:xfrm>
          <a:ln/>
        </p:spPr>
      </p:sp>
      <p:sp>
        <p:nvSpPr>
          <p:cNvPr id="5171203"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8487688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586FF13-50AD-41B1-BFFD-A64FB7B1A8D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65058" name="Rectangle 2"/>
          <p:cNvSpPr>
            <a:spLocks noGrp="1" noRot="1" noChangeAspect="1" noChangeArrowheads="1" noTextEdit="1"/>
          </p:cNvSpPr>
          <p:nvPr>
            <p:ph type="sldImg"/>
          </p:nvPr>
        </p:nvSpPr>
        <p:spPr>
          <a:xfrm>
            <a:off x="325438" y="698500"/>
            <a:ext cx="6208712" cy="3492500"/>
          </a:xfrm>
          <a:ln/>
        </p:spPr>
      </p:sp>
      <p:sp>
        <p:nvSpPr>
          <p:cNvPr id="5165059"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1646897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255EA27-0076-4344-820F-4400351BE10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335170" name="Rectangle 2"/>
          <p:cNvSpPr>
            <a:spLocks noGrp="1" noRot="1" noChangeAspect="1" noChangeArrowheads="1" noTextEdit="1"/>
          </p:cNvSpPr>
          <p:nvPr>
            <p:ph type="sldImg"/>
          </p:nvPr>
        </p:nvSpPr>
        <p:spPr>
          <a:ln/>
        </p:spPr>
      </p:sp>
      <p:sp>
        <p:nvSpPr>
          <p:cNvPr id="3335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678112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460CAD5-3CF7-4872-B6D9-95A3CACE2D04}"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53282" name="Rectangle 2"/>
          <p:cNvSpPr>
            <a:spLocks noGrp="1" noRot="1" noChangeAspect="1" noChangeArrowheads="1" noTextEdit="1"/>
          </p:cNvSpPr>
          <p:nvPr>
            <p:ph type="sldImg"/>
          </p:nvPr>
        </p:nvSpPr>
        <p:spPr>
          <a:ln/>
        </p:spPr>
      </p:sp>
      <p:sp>
        <p:nvSpPr>
          <p:cNvPr id="3532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656033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9EC9CB-64B6-4769-9281-AAC0B8E6E088}"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561159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13368E-D885-4D01-8210-669A8011DEB9}"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853438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6DAE924-6FA7-4FA7-89D9-295779098F8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51090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19F04-DC6C-417D-9220-3051DBFEE8A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779586" name="Rectangle 2"/>
          <p:cNvSpPr>
            <a:spLocks noGrp="1" noRot="1" noChangeAspect="1" noChangeArrowheads="1" noTextEdit="1"/>
          </p:cNvSpPr>
          <p:nvPr>
            <p:ph type="sldImg"/>
          </p:nvPr>
        </p:nvSpPr>
        <p:spPr>
          <a:ln/>
        </p:spPr>
      </p:sp>
      <p:sp>
        <p:nvSpPr>
          <p:cNvPr id="3779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5E4BCF-CCF6-4D5E-BAC4-3C27B89A1D8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113913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028C44-D29D-445D-ABDF-E032855DAB9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73730" name="Rectangle 2"/>
          <p:cNvSpPr>
            <a:spLocks noGrp="1" noRot="1" noChangeAspect="1" noChangeArrowheads="1" noTextEdit="1"/>
          </p:cNvSpPr>
          <p:nvPr>
            <p:ph type="sldImg"/>
          </p:nvPr>
        </p:nvSpPr>
        <p:spPr>
          <a:ln/>
        </p:spPr>
      </p:sp>
      <p:sp>
        <p:nvSpPr>
          <p:cNvPr id="32737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223575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6C5893-E963-45F9-AF62-B4AF0BAB6D4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69154" name="Rectangle 2"/>
          <p:cNvSpPr>
            <a:spLocks noGrp="1" noRot="1" noChangeAspect="1" noChangeArrowheads="1" noTextEdit="1"/>
          </p:cNvSpPr>
          <p:nvPr>
            <p:ph type="sldImg"/>
          </p:nvPr>
        </p:nvSpPr>
        <p:spPr>
          <a:xfrm>
            <a:off x="325438" y="698500"/>
            <a:ext cx="6208712" cy="3492500"/>
          </a:xfrm>
          <a:ln/>
        </p:spPr>
      </p:sp>
      <p:sp>
        <p:nvSpPr>
          <p:cNvPr id="5169155" name="Rectangle 3"/>
          <p:cNvSpPr>
            <a:spLocks noGrp="1" noChangeArrowheads="1"/>
          </p:cNvSpPr>
          <p:nvPr>
            <p:ph type="body" idx="1"/>
          </p:nvPr>
        </p:nvSpPr>
        <p:spPr>
          <a:xfrm>
            <a:off x="914400" y="4424363"/>
            <a:ext cx="5029200" cy="4191000"/>
          </a:xfrm>
        </p:spPr>
        <p:txBody>
          <a:bodyPr/>
          <a:lstStyle/>
          <a:p>
            <a:endParaRPr lang="en-US" dirty="0"/>
          </a:p>
        </p:txBody>
      </p:sp>
    </p:spTree>
    <p:extLst>
      <p:ext uri="{BB962C8B-B14F-4D97-AF65-F5344CB8AC3E}">
        <p14:creationId xmlns:p14="http://schemas.microsoft.com/office/powerpoint/2010/main" val="34706424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6C5893-E963-45F9-AF62-B4AF0BAB6D4A}"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169154" name="Rectangle 2"/>
          <p:cNvSpPr>
            <a:spLocks noGrp="1" noRot="1" noChangeAspect="1" noChangeArrowheads="1" noTextEdit="1"/>
          </p:cNvSpPr>
          <p:nvPr>
            <p:ph type="sldImg"/>
          </p:nvPr>
        </p:nvSpPr>
        <p:spPr>
          <a:xfrm>
            <a:off x="325438" y="698500"/>
            <a:ext cx="6208712" cy="3492500"/>
          </a:xfrm>
          <a:ln/>
        </p:spPr>
      </p:sp>
      <p:sp>
        <p:nvSpPr>
          <p:cNvPr id="5169155"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7853571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6C5893-E963-45F9-AF62-B4AF0BAB6D4A}"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169154" name="Rectangle 2"/>
          <p:cNvSpPr>
            <a:spLocks noGrp="1" noRot="1" noChangeAspect="1" noChangeArrowheads="1" noTextEdit="1"/>
          </p:cNvSpPr>
          <p:nvPr>
            <p:ph type="sldImg"/>
          </p:nvPr>
        </p:nvSpPr>
        <p:spPr>
          <a:xfrm>
            <a:off x="325438" y="698500"/>
            <a:ext cx="6208712" cy="3492500"/>
          </a:xfrm>
          <a:ln/>
        </p:spPr>
      </p:sp>
      <p:sp>
        <p:nvSpPr>
          <p:cNvPr id="5169155" name="Rectangle 3"/>
          <p:cNvSpPr>
            <a:spLocks noGrp="1" noChangeArrowheads="1"/>
          </p:cNvSpPr>
          <p:nvPr>
            <p:ph type="body" idx="1"/>
          </p:nvPr>
        </p:nvSpPr>
        <p:spPr>
          <a:xfrm>
            <a:off x="914400" y="4424363"/>
            <a:ext cx="5029200" cy="4191000"/>
          </a:xfrm>
        </p:spPr>
        <p:txBody>
          <a:bodyPr/>
          <a:lstStyle/>
          <a:p>
            <a:endParaRPr lang="en-US" dirty="0"/>
          </a:p>
        </p:txBody>
      </p:sp>
    </p:spTree>
    <p:extLst>
      <p:ext uri="{BB962C8B-B14F-4D97-AF65-F5344CB8AC3E}">
        <p14:creationId xmlns:p14="http://schemas.microsoft.com/office/powerpoint/2010/main" val="918012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12ED87-8B4A-471C-9D75-302789D56D9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242114" name="Rectangle 2"/>
          <p:cNvSpPr>
            <a:spLocks noGrp="1" noRot="1" noChangeAspect="1" noChangeArrowheads="1" noTextEdit="1"/>
          </p:cNvSpPr>
          <p:nvPr>
            <p:ph type="sldImg"/>
          </p:nvPr>
        </p:nvSpPr>
        <p:spPr>
          <a:xfrm>
            <a:off x="325438" y="698500"/>
            <a:ext cx="6208712" cy="3492500"/>
          </a:xfrm>
          <a:ln/>
        </p:spPr>
      </p:sp>
      <p:sp>
        <p:nvSpPr>
          <p:cNvPr id="1242115"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10045526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B651C4-5709-4FAF-AF6C-C7E2D898061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791874" name="Rectangle 2"/>
          <p:cNvSpPr>
            <a:spLocks noGrp="1" noRot="1" noChangeAspect="1" noChangeArrowheads="1" noTextEdit="1"/>
          </p:cNvSpPr>
          <p:nvPr>
            <p:ph type="sldImg"/>
          </p:nvPr>
        </p:nvSpPr>
        <p:spPr>
          <a:xfrm>
            <a:off x="382588" y="685800"/>
            <a:ext cx="6094412" cy="3429000"/>
          </a:xfrm>
          <a:ln/>
        </p:spPr>
      </p:sp>
      <p:sp>
        <p:nvSpPr>
          <p:cNvPr id="3791875" name="Rectangle 3"/>
          <p:cNvSpPr>
            <a:spLocks noGrp="1" noChangeArrowheads="1"/>
          </p:cNvSpPr>
          <p:nvPr>
            <p:ph type="body" idx="1"/>
          </p:nvPr>
        </p:nvSpPr>
        <p:spPr>
          <a:xfrm>
            <a:off x="914400" y="4343673"/>
            <a:ext cx="5029200" cy="4114566"/>
          </a:xfrm>
        </p:spPr>
        <p:txBody>
          <a:bodyPr/>
          <a:lstStyle/>
          <a:p>
            <a:pPr eaLnBrk="0" hangingPunct="0">
              <a:spcBef>
                <a:spcPct val="0"/>
              </a:spcBef>
            </a:pPr>
            <a:endParaRPr lang="en-US" sz="2400">
              <a:ea typeface="ＭＳ Ｐゴシック" pitchFamily="1" charset="-128"/>
            </a:endParaRPr>
          </a:p>
        </p:txBody>
      </p:sp>
    </p:spTree>
    <p:extLst>
      <p:ext uri="{BB962C8B-B14F-4D97-AF65-F5344CB8AC3E}">
        <p14:creationId xmlns:p14="http://schemas.microsoft.com/office/powerpoint/2010/main" val="38387770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8898" name="Rectangle 7">
            <a:extLst>
              <a:ext uri="{FF2B5EF4-FFF2-40B4-BE49-F238E27FC236}">
                <a16:creationId xmlns:a16="http://schemas.microsoft.com/office/drawing/2014/main" id="{2C1FA798-B266-4078-981A-F86DC23555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9957C9D-6D3F-4B3F-AC76-7E51DC7185A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88899" name="Rectangle 1026">
            <a:extLst>
              <a:ext uri="{FF2B5EF4-FFF2-40B4-BE49-F238E27FC236}">
                <a16:creationId xmlns:a16="http://schemas.microsoft.com/office/drawing/2014/main" id="{79ED16B7-6064-41F5-92A6-D6210E51E145}"/>
              </a:ext>
            </a:extLst>
          </p:cNvPr>
          <p:cNvSpPr>
            <a:spLocks noGrp="1" noRot="1" noChangeAspect="1" noChangeArrowheads="1" noTextEdit="1"/>
          </p:cNvSpPr>
          <p:nvPr>
            <p:ph type="sldImg"/>
          </p:nvPr>
        </p:nvSpPr>
        <p:spPr>
          <a:ln/>
        </p:spPr>
      </p:sp>
      <p:sp>
        <p:nvSpPr>
          <p:cNvPr id="1488900" name="Rectangle 1027">
            <a:extLst>
              <a:ext uri="{FF2B5EF4-FFF2-40B4-BE49-F238E27FC236}">
                <a16:creationId xmlns:a16="http://schemas.microsoft.com/office/drawing/2014/main" id="{64E82909-5AF2-4365-AEED-F94B86AF61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9918172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7969B-BFC8-44DE-B98E-01B4223743F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58498" name="Rectangle 2"/>
          <p:cNvSpPr>
            <a:spLocks noGrp="1" noRot="1" noChangeAspect="1" noChangeArrowheads="1" noTextEdit="1"/>
          </p:cNvSpPr>
          <p:nvPr>
            <p:ph type="sldImg"/>
          </p:nvPr>
        </p:nvSpPr>
        <p:spPr>
          <a:xfrm>
            <a:off x="382588" y="685800"/>
            <a:ext cx="6094412" cy="3429000"/>
          </a:xfrm>
          <a:ln/>
        </p:spPr>
      </p:sp>
      <p:sp>
        <p:nvSpPr>
          <p:cNvPr id="1258499"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41822523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246849-B5D1-4E1A-9DEC-681A737E461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362690" name="Rectangle 2"/>
          <p:cNvSpPr>
            <a:spLocks noGrp="1" noRot="1" noChangeAspect="1" noChangeArrowheads="1" noTextEdit="1"/>
          </p:cNvSpPr>
          <p:nvPr>
            <p:ph type="sldImg"/>
          </p:nvPr>
        </p:nvSpPr>
        <p:spPr>
          <a:xfrm>
            <a:off x="325438" y="698500"/>
            <a:ext cx="6208712" cy="3492500"/>
          </a:xfrm>
          <a:ln/>
        </p:spPr>
      </p:sp>
      <p:sp>
        <p:nvSpPr>
          <p:cNvPr id="5362691"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821771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18F5A-A627-4895-8B95-D40A527BF5C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780610" name="Rectangle 2"/>
          <p:cNvSpPr>
            <a:spLocks noGrp="1" noRot="1" noChangeAspect="1" noChangeArrowheads="1" noTextEdit="1"/>
          </p:cNvSpPr>
          <p:nvPr>
            <p:ph type="sldImg"/>
          </p:nvPr>
        </p:nvSpPr>
        <p:spPr>
          <a:ln/>
        </p:spPr>
      </p:sp>
      <p:sp>
        <p:nvSpPr>
          <p:cNvPr id="378061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95E840-200F-47A0-A5CB-CE49AB2EB6D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90658" name="Rectangle 2"/>
          <p:cNvSpPr>
            <a:spLocks noGrp="1" noRot="1" noChangeAspect="1" noChangeArrowheads="1" noTextEdit="1"/>
          </p:cNvSpPr>
          <p:nvPr>
            <p:ph type="sldImg"/>
          </p:nvPr>
        </p:nvSpPr>
        <p:spPr>
          <a:ln/>
        </p:spPr>
      </p:sp>
      <p:sp>
        <p:nvSpPr>
          <p:cNvPr id="51906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500347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729647-84FD-40CF-B615-C90E301A4D4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92706" name="Rectangle 2"/>
          <p:cNvSpPr>
            <a:spLocks noGrp="1" noRot="1" noChangeAspect="1" noChangeArrowheads="1" noTextEdit="1"/>
          </p:cNvSpPr>
          <p:nvPr>
            <p:ph type="sldImg"/>
          </p:nvPr>
        </p:nvSpPr>
        <p:spPr>
          <a:ln/>
        </p:spPr>
      </p:sp>
      <p:sp>
        <p:nvSpPr>
          <p:cNvPr id="51927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292711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E0BBA5F-C1C0-4C9D-A3F8-0776110F67E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18434" name="Rectangle 2"/>
          <p:cNvSpPr>
            <a:spLocks noGrp="1" noRot="1" noChangeAspect="1" noChangeArrowheads="1" noTextEdit="1"/>
          </p:cNvSpPr>
          <p:nvPr>
            <p:ph type="sldImg"/>
          </p:nvPr>
        </p:nvSpPr>
        <p:spPr>
          <a:ln/>
        </p:spPr>
      </p:sp>
      <p:sp>
        <p:nvSpPr>
          <p:cNvPr id="321843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394947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4159B7-61A3-41FE-BBDA-9DE29296C1E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404226" name="Rectangle 2"/>
          <p:cNvSpPr>
            <a:spLocks noGrp="1" noRot="1" noChangeAspect="1" noChangeArrowheads="1" noTextEdit="1"/>
          </p:cNvSpPr>
          <p:nvPr>
            <p:ph type="sldImg"/>
          </p:nvPr>
        </p:nvSpPr>
        <p:spPr>
          <a:ln/>
        </p:spPr>
      </p:sp>
      <p:sp>
        <p:nvSpPr>
          <p:cNvPr id="440422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4041861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685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AA85C-14B9-49FA-B483-FF47A8D7D9A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86851" name="Rectangle 2"/>
          <p:cNvSpPr>
            <a:spLocks noGrp="1" noRot="1" noChangeAspect="1" noChangeArrowheads="1" noTextEdit="1"/>
          </p:cNvSpPr>
          <p:nvPr>
            <p:ph type="sldImg"/>
          </p:nvPr>
        </p:nvSpPr>
        <p:spPr>
          <a:ln/>
        </p:spPr>
      </p:sp>
      <p:sp>
        <p:nvSpPr>
          <p:cNvPr id="14868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1469622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7ED231-3DF1-418D-B63F-3B2A77C4C02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16386" name="Rectangle 2"/>
          <p:cNvSpPr>
            <a:spLocks noGrp="1" noRot="1" noChangeAspect="1" noChangeArrowheads="1" noTextEdit="1"/>
          </p:cNvSpPr>
          <p:nvPr>
            <p:ph type="sldImg"/>
          </p:nvPr>
        </p:nvSpPr>
        <p:spPr>
          <a:ln/>
        </p:spPr>
      </p:sp>
      <p:sp>
        <p:nvSpPr>
          <p:cNvPr id="32163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739412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F35BCBE-7F83-4CFA-AF76-87F7BC3AD4B5}"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1158146" name="Rectangle 2"/>
          <p:cNvSpPr>
            <a:spLocks noGrp="1" noRot="1" noChangeAspect="1" noChangeArrowheads="1" noTextEdit="1"/>
          </p:cNvSpPr>
          <p:nvPr>
            <p:ph type="sldImg"/>
          </p:nvPr>
        </p:nvSpPr>
        <p:spPr>
          <a:ln/>
        </p:spPr>
      </p:sp>
      <p:sp>
        <p:nvSpPr>
          <p:cNvPr id="11581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422084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246849-B5D1-4E1A-9DEC-681A737E461F}"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362690" name="Rectangle 2"/>
          <p:cNvSpPr>
            <a:spLocks noGrp="1" noRot="1" noChangeAspect="1" noChangeArrowheads="1" noTextEdit="1"/>
          </p:cNvSpPr>
          <p:nvPr>
            <p:ph type="sldImg"/>
          </p:nvPr>
        </p:nvSpPr>
        <p:spPr>
          <a:xfrm>
            <a:off x="325438" y="698500"/>
            <a:ext cx="6208712" cy="3492500"/>
          </a:xfrm>
          <a:ln/>
        </p:spPr>
      </p:sp>
      <p:sp>
        <p:nvSpPr>
          <p:cNvPr id="5362691"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5391897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246849-B5D1-4E1A-9DEC-681A737E461F}"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362690" name="Rectangle 2"/>
          <p:cNvSpPr>
            <a:spLocks noGrp="1" noRot="1" noChangeAspect="1" noChangeArrowheads="1" noTextEdit="1"/>
          </p:cNvSpPr>
          <p:nvPr>
            <p:ph type="sldImg"/>
          </p:nvPr>
        </p:nvSpPr>
        <p:spPr>
          <a:xfrm>
            <a:off x="325438" y="698500"/>
            <a:ext cx="6208712" cy="3492500"/>
          </a:xfrm>
          <a:ln/>
        </p:spPr>
      </p:sp>
      <p:sp>
        <p:nvSpPr>
          <p:cNvPr id="5362691"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7476454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246849-B5D1-4E1A-9DEC-681A737E461F}"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362690" name="Rectangle 2"/>
          <p:cNvSpPr>
            <a:spLocks noGrp="1" noRot="1" noChangeAspect="1" noChangeArrowheads="1" noTextEdit="1"/>
          </p:cNvSpPr>
          <p:nvPr>
            <p:ph type="sldImg"/>
          </p:nvPr>
        </p:nvSpPr>
        <p:spPr>
          <a:xfrm>
            <a:off x="325438" y="698500"/>
            <a:ext cx="6208712" cy="3492500"/>
          </a:xfrm>
          <a:ln/>
        </p:spPr>
      </p:sp>
      <p:sp>
        <p:nvSpPr>
          <p:cNvPr id="5362691"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481109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DF0B57-1139-4E47-89C0-8A17FBC8F22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196354" name="Rectangle 2"/>
          <p:cNvSpPr>
            <a:spLocks noGrp="1" noRot="1" noChangeAspect="1" noChangeArrowheads="1" noTextEdit="1"/>
          </p:cNvSpPr>
          <p:nvPr>
            <p:ph type="sldImg"/>
          </p:nvPr>
        </p:nvSpPr>
        <p:spPr>
          <a:ln/>
        </p:spPr>
      </p:sp>
      <p:sp>
        <p:nvSpPr>
          <p:cNvPr id="4196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2A7C89-34F6-4BD9-8196-BFCCA9B3092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34338" name="Rectangle 2"/>
          <p:cNvSpPr>
            <a:spLocks noGrp="1" noRot="1" noChangeAspect="1" noChangeArrowheads="1" noTextEdit="1"/>
          </p:cNvSpPr>
          <p:nvPr>
            <p:ph type="sldImg"/>
          </p:nvPr>
        </p:nvSpPr>
        <p:spPr>
          <a:xfrm>
            <a:off x="325438" y="698500"/>
            <a:ext cx="6208712" cy="3492500"/>
          </a:xfrm>
          <a:ln/>
        </p:spPr>
      </p:sp>
      <p:sp>
        <p:nvSpPr>
          <p:cNvPr id="5134339"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8530165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0B2E5-E926-4156-9D8A-0657DA3D9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7329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560C0-C16D-453C-9A3B-0FBA632EB76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487170" name="Rectangle 2"/>
          <p:cNvSpPr>
            <a:spLocks noGrp="1" noRot="1" noChangeAspect="1" noChangeArrowheads="1" noTextEdit="1"/>
          </p:cNvSpPr>
          <p:nvPr>
            <p:ph type="sldImg"/>
          </p:nvPr>
        </p:nvSpPr>
        <p:spPr>
          <a:ln/>
        </p:spPr>
      </p:sp>
      <p:sp>
        <p:nvSpPr>
          <p:cNvPr id="4487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707488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783D3E-0522-49E9-9E1F-D0ED896BEB8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50562" name="Rectangle 2"/>
          <p:cNvSpPr>
            <a:spLocks noGrp="1" noRot="1" noChangeAspect="1" noChangeArrowheads="1" noTextEdit="1"/>
          </p:cNvSpPr>
          <p:nvPr>
            <p:ph type="sldImg"/>
          </p:nvPr>
        </p:nvSpPr>
        <p:spPr>
          <a:ln/>
        </p:spPr>
      </p:sp>
      <p:sp>
        <p:nvSpPr>
          <p:cNvPr id="36505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516747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848B99F-3767-4C52-8E8E-003FEEAE183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4653058" name="Rectangle 2"/>
          <p:cNvSpPr>
            <a:spLocks noGrp="1" noRot="1" noChangeAspect="1" noChangeArrowheads="1" noTextEdit="1"/>
          </p:cNvSpPr>
          <p:nvPr>
            <p:ph type="sldImg"/>
          </p:nvPr>
        </p:nvSpPr>
        <p:spPr>
          <a:ln/>
        </p:spPr>
      </p:sp>
      <p:sp>
        <p:nvSpPr>
          <p:cNvPr id="4653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301463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52DA633-2BCB-449B-9E08-831B4D7D4E6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268738" name="Rectangle 2"/>
          <p:cNvSpPr>
            <a:spLocks noGrp="1" noRot="1" noChangeAspect="1" noChangeArrowheads="1" noTextEdit="1"/>
          </p:cNvSpPr>
          <p:nvPr>
            <p:ph type="sldImg"/>
          </p:nvPr>
        </p:nvSpPr>
        <p:spPr>
          <a:xfrm>
            <a:off x="325438" y="698500"/>
            <a:ext cx="6208712" cy="3492500"/>
          </a:xfrm>
          <a:ln/>
        </p:spPr>
      </p:sp>
      <p:sp>
        <p:nvSpPr>
          <p:cNvPr id="126873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B4D53-5B45-4256-8E8F-9B73F117FFF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28130" name="Rectangle 2"/>
          <p:cNvSpPr>
            <a:spLocks noGrp="1" noRot="1" noChangeAspect="1" noChangeArrowheads="1" noTextEdit="1"/>
          </p:cNvSpPr>
          <p:nvPr>
            <p:ph type="sldImg"/>
          </p:nvPr>
        </p:nvSpPr>
        <p:spPr>
          <a:ln/>
        </p:spPr>
      </p:sp>
      <p:sp>
        <p:nvSpPr>
          <p:cNvPr id="45281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675888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1041A1D-8D65-4A7F-928D-69CE972D1AF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410050" name="Rectangle 2"/>
          <p:cNvSpPr>
            <a:spLocks noGrp="1" noRot="1" noChangeAspect="1" noChangeArrowheads="1" noTextEdit="1"/>
          </p:cNvSpPr>
          <p:nvPr>
            <p:ph type="sldImg"/>
          </p:nvPr>
        </p:nvSpPr>
        <p:spPr>
          <a:xfrm>
            <a:off x="325438" y="698500"/>
            <a:ext cx="6208712" cy="3492500"/>
          </a:xfrm>
          <a:ln/>
        </p:spPr>
      </p:sp>
      <p:sp>
        <p:nvSpPr>
          <p:cNvPr id="141005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6E639-B4B8-411A-88E2-9299C696EAA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08898" name="Rectangle 2"/>
          <p:cNvSpPr>
            <a:spLocks noGrp="1" noRot="1" noChangeAspect="1" noChangeArrowheads="1" noTextEdit="1"/>
          </p:cNvSpPr>
          <p:nvPr>
            <p:ph type="sldImg"/>
          </p:nvPr>
        </p:nvSpPr>
        <p:spPr>
          <a:ln/>
        </p:spPr>
      </p:sp>
      <p:sp>
        <p:nvSpPr>
          <p:cNvPr id="34088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057603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6E639-B4B8-411A-88E2-9299C696EAA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08898" name="Rectangle 2"/>
          <p:cNvSpPr>
            <a:spLocks noGrp="1" noRot="1" noChangeAspect="1" noChangeArrowheads="1" noTextEdit="1"/>
          </p:cNvSpPr>
          <p:nvPr>
            <p:ph type="sldImg"/>
          </p:nvPr>
        </p:nvSpPr>
        <p:spPr>
          <a:ln/>
        </p:spPr>
      </p:sp>
      <p:sp>
        <p:nvSpPr>
          <p:cNvPr id="34088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961677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343222-0B40-4D9B-B2ED-3F6C04C916A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198402" name="Rectangle 2"/>
          <p:cNvSpPr>
            <a:spLocks noGrp="1" noRot="1" noChangeAspect="1" noChangeArrowheads="1" noTextEdit="1"/>
          </p:cNvSpPr>
          <p:nvPr>
            <p:ph type="sldImg"/>
          </p:nvPr>
        </p:nvSpPr>
        <p:spPr>
          <a:ln/>
        </p:spPr>
      </p:sp>
      <p:sp>
        <p:nvSpPr>
          <p:cNvPr id="4198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6E639-B4B8-411A-88E2-9299C696EAA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08898" name="Rectangle 2"/>
          <p:cNvSpPr>
            <a:spLocks noGrp="1" noRot="1" noChangeAspect="1" noChangeArrowheads="1" noTextEdit="1"/>
          </p:cNvSpPr>
          <p:nvPr>
            <p:ph type="sldImg"/>
          </p:nvPr>
        </p:nvSpPr>
        <p:spPr>
          <a:ln/>
        </p:spPr>
      </p:sp>
      <p:sp>
        <p:nvSpPr>
          <p:cNvPr id="34088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34500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6E639-B4B8-411A-88E2-9299C696EAA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08898" name="Rectangle 2"/>
          <p:cNvSpPr>
            <a:spLocks noGrp="1" noRot="1" noChangeAspect="1" noChangeArrowheads="1" noTextEdit="1"/>
          </p:cNvSpPr>
          <p:nvPr>
            <p:ph type="sldImg"/>
          </p:nvPr>
        </p:nvSpPr>
        <p:spPr>
          <a:ln/>
        </p:spPr>
      </p:sp>
      <p:sp>
        <p:nvSpPr>
          <p:cNvPr id="34088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837463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6E639-B4B8-411A-88E2-9299C696EAA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08898" name="Rectangle 2"/>
          <p:cNvSpPr>
            <a:spLocks noGrp="1" noRot="1" noChangeAspect="1" noChangeArrowheads="1" noTextEdit="1"/>
          </p:cNvSpPr>
          <p:nvPr>
            <p:ph type="sldImg"/>
          </p:nvPr>
        </p:nvSpPr>
        <p:spPr>
          <a:ln/>
        </p:spPr>
      </p:sp>
      <p:sp>
        <p:nvSpPr>
          <p:cNvPr id="34088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585685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6E639-B4B8-411A-88E2-9299C696EAA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08898" name="Rectangle 2"/>
          <p:cNvSpPr>
            <a:spLocks noGrp="1" noRot="1" noChangeAspect="1" noChangeArrowheads="1" noTextEdit="1"/>
          </p:cNvSpPr>
          <p:nvPr>
            <p:ph type="sldImg"/>
          </p:nvPr>
        </p:nvSpPr>
        <p:spPr>
          <a:ln/>
        </p:spPr>
      </p:sp>
      <p:sp>
        <p:nvSpPr>
          <p:cNvPr id="34088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160463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3ECA9-D804-4C3E-A1F1-46A08B64FB2A}"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0237379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8FF784-ECA0-482E-8630-BCB830A67A7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12098" name="Rectangle 2"/>
          <p:cNvSpPr>
            <a:spLocks noGrp="1" noRot="1" noChangeAspect="1" noChangeArrowheads="1" noTextEdit="1"/>
          </p:cNvSpPr>
          <p:nvPr>
            <p:ph type="sldImg"/>
          </p:nvPr>
        </p:nvSpPr>
        <p:spPr>
          <a:xfrm>
            <a:off x="382588" y="685800"/>
            <a:ext cx="6094412" cy="3429000"/>
          </a:xfrm>
          <a:ln/>
        </p:spPr>
      </p:sp>
      <p:sp>
        <p:nvSpPr>
          <p:cNvPr id="1412099"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402086712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F1854-2A4C-426C-AA78-45301F8E1CE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211138" name="Rectangle 2"/>
          <p:cNvSpPr>
            <a:spLocks noGrp="1" noRot="1" noChangeAspect="1" noChangeArrowheads="1" noTextEdit="1"/>
          </p:cNvSpPr>
          <p:nvPr>
            <p:ph type="sldImg"/>
          </p:nvPr>
        </p:nvSpPr>
        <p:spPr>
          <a:ln/>
        </p:spPr>
      </p:sp>
      <p:sp>
        <p:nvSpPr>
          <p:cNvPr id="52111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196742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9C4D92-8465-4A2B-99F9-5909EF623D2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22882" name="Rectangle 2"/>
          <p:cNvSpPr>
            <a:spLocks noGrp="1" noRot="1" noChangeAspect="1" noChangeArrowheads="1" noTextEdit="1"/>
          </p:cNvSpPr>
          <p:nvPr>
            <p:ph type="sldImg"/>
          </p:nvPr>
        </p:nvSpPr>
        <p:spPr>
          <a:ln/>
        </p:spPr>
      </p:sp>
      <p:sp>
        <p:nvSpPr>
          <p:cNvPr id="3322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945704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0AB9D-4FC9-4E47-AE6A-DFBDD8A817C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04450" name="Rectangle 2"/>
          <p:cNvSpPr>
            <a:spLocks noGrp="1" noRot="1" noChangeAspect="1" noChangeArrowheads="1" noTextEdit="1"/>
          </p:cNvSpPr>
          <p:nvPr>
            <p:ph type="sldImg"/>
          </p:nvPr>
        </p:nvSpPr>
        <p:spPr>
          <a:ln/>
        </p:spPr>
      </p:sp>
      <p:sp>
        <p:nvSpPr>
          <p:cNvPr id="33044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0934910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3800EF-3F1A-498A-9E7C-748FF358859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24930" name="Rectangle 2"/>
          <p:cNvSpPr>
            <a:spLocks noGrp="1" noRot="1" noChangeAspect="1" noChangeArrowheads="1" noTextEdit="1"/>
          </p:cNvSpPr>
          <p:nvPr>
            <p:ph type="sldImg"/>
          </p:nvPr>
        </p:nvSpPr>
        <p:spPr>
          <a:ln/>
        </p:spPr>
      </p:sp>
      <p:sp>
        <p:nvSpPr>
          <p:cNvPr id="33249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33199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FBD9F-FC38-40F8-BEA3-DCE9656996E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06594" name="Rectangle 2"/>
          <p:cNvSpPr>
            <a:spLocks noGrp="1" noRot="1" noChangeAspect="1" noChangeArrowheads="1" noTextEdit="1"/>
          </p:cNvSpPr>
          <p:nvPr>
            <p:ph type="sldImg"/>
          </p:nvPr>
        </p:nvSpPr>
        <p:spPr>
          <a:ln/>
        </p:spPr>
      </p:sp>
      <p:sp>
        <p:nvSpPr>
          <p:cNvPr id="4206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E59BF-21D3-49E7-827F-8384205A235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65538" name="Rectangle 2"/>
          <p:cNvSpPr>
            <a:spLocks noGrp="1" noRot="1" noChangeAspect="1" noChangeArrowheads="1" noTextEdit="1"/>
          </p:cNvSpPr>
          <p:nvPr>
            <p:ph type="sldImg"/>
          </p:nvPr>
        </p:nvSpPr>
        <p:spPr>
          <a:ln/>
        </p:spPr>
      </p:sp>
      <p:sp>
        <p:nvSpPr>
          <p:cNvPr id="32655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6967668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8E1031-CA6F-48D0-8080-E927B4F7BCD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213186" name="Rectangle 2"/>
          <p:cNvSpPr>
            <a:spLocks noGrp="1" noRot="1" noChangeAspect="1" noChangeArrowheads="1" noTextEdit="1"/>
          </p:cNvSpPr>
          <p:nvPr>
            <p:ph type="sldImg"/>
          </p:nvPr>
        </p:nvSpPr>
        <p:spPr>
          <a:ln/>
        </p:spPr>
      </p:sp>
      <p:sp>
        <p:nvSpPr>
          <p:cNvPr id="52131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202620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BCEB85-498C-437B-9258-5AFA9D6301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15452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95E593-0A72-42F8-8AA7-2113E7A4D8D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10306" name="Rectangle 2"/>
          <p:cNvSpPr>
            <a:spLocks noGrp="1" noRot="1" noChangeAspect="1" noChangeArrowheads="1" noTextEdit="1"/>
          </p:cNvSpPr>
          <p:nvPr>
            <p:ph type="sldImg"/>
          </p:nvPr>
        </p:nvSpPr>
        <p:spPr>
          <a:xfrm>
            <a:off x="382588" y="685800"/>
            <a:ext cx="6094412" cy="3429000"/>
          </a:xfrm>
          <a:ln/>
        </p:spPr>
      </p:sp>
      <p:sp>
        <p:nvSpPr>
          <p:cNvPr id="610307" name="Rectangle 3"/>
          <p:cNvSpPr>
            <a:spLocks noGrp="1" noChangeArrowheads="1"/>
          </p:cNvSpPr>
          <p:nvPr>
            <p:ph type="body" idx="1"/>
          </p:nvPr>
        </p:nvSpPr>
        <p:spPr>
          <a:xfrm>
            <a:off x="914400" y="4343673"/>
            <a:ext cx="5029200" cy="4114566"/>
          </a:xfrm>
        </p:spPr>
        <p:txBody>
          <a:bodyPr/>
          <a:lstStyle/>
          <a:p>
            <a:r>
              <a:rPr lang="en-US" sz="9600"/>
              <a:t>Heavenly Angels Flying Above Virgin Mother &amp; Child Jesus Depicted In Era Art As Carrying/Utilizing Such Similar Flyswatters! </a:t>
            </a:r>
          </a:p>
        </p:txBody>
      </p:sp>
    </p:spTree>
    <p:extLst>
      <p:ext uri="{BB962C8B-B14F-4D97-AF65-F5344CB8AC3E}">
        <p14:creationId xmlns:p14="http://schemas.microsoft.com/office/powerpoint/2010/main" val="5306812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C8B38-9A8E-4576-AE5F-04A8CE4CE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86914" name="Rectangle 2"/>
          <p:cNvSpPr>
            <a:spLocks noGrp="1" noRot="1" noChangeAspect="1" noChangeArrowheads="1" noTextEdit="1"/>
          </p:cNvSpPr>
          <p:nvPr>
            <p:ph type="sldImg"/>
          </p:nvPr>
        </p:nvSpPr>
        <p:spPr>
          <a:ln/>
        </p:spPr>
      </p:sp>
      <p:sp>
        <p:nvSpPr>
          <p:cNvPr id="2086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1933762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D259B-32B0-4C78-AC77-925680EACAC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215234" name="Rectangle 2"/>
          <p:cNvSpPr>
            <a:spLocks noGrp="1" noRot="1" noChangeAspect="1" noChangeArrowheads="1" noTextEdit="1"/>
          </p:cNvSpPr>
          <p:nvPr>
            <p:ph type="sldImg"/>
          </p:nvPr>
        </p:nvSpPr>
        <p:spPr>
          <a:xfrm>
            <a:off x="382588" y="685800"/>
            <a:ext cx="6094412" cy="3429000"/>
          </a:xfrm>
          <a:ln/>
        </p:spPr>
      </p:sp>
      <p:sp>
        <p:nvSpPr>
          <p:cNvPr id="5215235"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303118693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11F44C-3D65-4405-958C-2EDDFCBC080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417986" name="Rectangle 2"/>
          <p:cNvSpPr>
            <a:spLocks noGrp="1" noRot="1" noChangeAspect="1" noChangeArrowheads="1" noTextEdit="1"/>
          </p:cNvSpPr>
          <p:nvPr>
            <p:ph type="sldImg"/>
          </p:nvPr>
        </p:nvSpPr>
        <p:spPr>
          <a:xfrm>
            <a:off x="1143000" y="685800"/>
            <a:ext cx="4573588" cy="3429000"/>
          </a:xfrm>
          <a:ln/>
        </p:spPr>
      </p:sp>
      <p:sp>
        <p:nvSpPr>
          <p:cNvPr id="541798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53695154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D06696-4762-4B67-BD25-4A40D4571DA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415938" name="Rectangle 2"/>
          <p:cNvSpPr>
            <a:spLocks noGrp="1" noRot="1" noChangeAspect="1" noChangeArrowheads="1" noTextEdit="1"/>
          </p:cNvSpPr>
          <p:nvPr>
            <p:ph type="sldImg"/>
          </p:nvPr>
        </p:nvSpPr>
        <p:spPr>
          <a:xfrm>
            <a:off x="1143000" y="685800"/>
            <a:ext cx="4573588" cy="3429000"/>
          </a:xfrm>
          <a:ln/>
        </p:spPr>
      </p:sp>
      <p:sp>
        <p:nvSpPr>
          <p:cNvPr id="5415939"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65517678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A748FA-BE8F-42EF-98B4-DC5AF28ACBC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420034" name="Rectangle 2"/>
          <p:cNvSpPr>
            <a:spLocks noGrp="1" noRot="1" noChangeAspect="1" noChangeArrowheads="1" noTextEdit="1"/>
          </p:cNvSpPr>
          <p:nvPr>
            <p:ph type="sldImg"/>
          </p:nvPr>
        </p:nvSpPr>
        <p:spPr>
          <a:xfrm>
            <a:off x="382588" y="685800"/>
            <a:ext cx="6094412" cy="3429000"/>
          </a:xfrm>
          <a:ln/>
        </p:spPr>
      </p:sp>
      <p:sp>
        <p:nvSpPr>
          <p:cNvPr id="5420035"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370650386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0874DA-259A-414C-AA1C-9AF6DCE1792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422082" name="Rectangle 2"/>
          <p:cNvSpPr>
            <a:spLocks noGrp="1" noRot="1" noChangeAspect="1" noChangeArrowheads="1" noTextEdit="1"/>
          </p:cNvSpPr>
          <p:nvPr>
            <p:ph type="sldImg"/>
          </p:nvPr>
        </p:nvSpPr>
        <p:spPr>
          <a:xfrm>
            <a:off x="1143000" y="685800"/>
            <a:ext cx="4573588" cy="3429000"/>
          </a:xfrm>
          <a:ln/>
        </p:spPr>
      </p:sp>
      <p:sp>
        <p:nvSpPr>
          <p:cNvPr id="542208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3216234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6FD6C-C844-49E3-A0D6-2C30B978509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20930" name="Rectangle 2"/>
          <p:cNvSpPr>
            <a:spLocks noGrp="1" noRot="1" noChangeAspect="1" noChangeArrowheads="1" noTextEdit="1"/>
          </p:cNvSpPr>
          <p:nvPr>
            <p:ph type="sldImg"/>
          </p:nvPr>
        </p:nvSpPr>
        <p:spPr>
          <a:ln/>
        </p:spPr>
      </p:sp>
      <p:sp>
        <p:nvSpPr>
          <p:cNvPr id="4220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6BAD-678E-4090-B58B-4C60BF5BC47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424130" name="Rectangle 2"/>
          <p:cNvSpPr>
            <a:spLocks noGrp="1" noRot="1" noChangeAspect="1" noChangeArrowheads="1" noTextEdit="1"/>
          </p:cNvSpPr>
          <p:nvPr>
            <p:ph type="sldImg"/>
          </p:nvPr>
        </p:nvSpPr>
        <p:spPr>
          <a:xfrm>
            <a:off x="1143000" y="685800"/>
            <a:ext cx="4573588" cy="3429000"/>
          </a:xfrm>
          <a:ln/>
        </p:spPr>
      </p:sp>
      <p:sp>
        <p:nvSpPr>
          <p:cNvPr id="5424131"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71977395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3F9C82-CB63-4A80-9E12-616EF590504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426178" name="Rectangle 2"/>
          <p:cNvSpPr>
            <a:spLocks noGrp="1" noRot="1" noChangeAspect="1" noChangeArrowheads="1" noTextEdit="1"/>
          </p:cNvSpPr>
          <p:nvPr>
            <p:ph type="sldImg"/>
          </p:nvPr>
        </p:nvSpPr>
        <p:spPr>
          <a:xfrm>
            <a:off x="1143000" y="685800"/>
            <a:ext cx="4573588" cy="3429000"/>
          </a:xfrm>
          <a:ln/>
        </p:spPr>
      </p:sp>
      <p:sp>
        <p:nvSpPr>
          <p:cNvPr id="5426179"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309095273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BF2F20-9E38-454D-82A2-173592EE4B1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60642" name="Rectangle 2"/>
          <p:cNvSpPr>
            <a:spLocks noGrp="1" noRot="1" noChangeAspect="1" noChangeArrowheads="1" noTextEdit="1"/>
          </p:cNvSpPr>
          <p:nvPr>
            <p:ph type="sldImg"/>
          </p:nvPr>
        </p:nvSpPr>
        <p:spPr>
          <a:ln/>
        </p:spPr>
      </p:sp>
      <p:sp>
        <p:nvSpPr>
          <p:cNvPr id="5360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0157960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7E559-B118-4C95-83FF-6652D2C2468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54498" name="Rectangle 2"/>
          <p:cNvSpPr>
            <a:spLocks noGrp="1" noRot="1" noChangeAspect="1" noChangeArrowheads="1" noTextEdit="1"/>
          </p:cNvSpPr>
          <p:nvPr>
            <p:ph type="sldImg"/>
          </p:nvPr>
        </p:nvSpPr>
        <p:spPr>
          <a:ln/>
        </p:spPr>
      </p:sp>
      <p:sp>
        <p:nvSpPr>
          <p:cNvPr id="53544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8563922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D038F-69E6-4014-8D73-B8B67227AD3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56546" name="Rectangle 2"/>
          <p:cNvSpPr>
            <a:spLocks noGrp="1" noRot="1" noChangeAspect="1" noChangeArrowheads="1" noTextEdit="1"/>
          </p:cNvSpPr>
          <p:nvPr>
            <p:ph type="sldImg"/>
          </p:nvPr>
        </p:nvSpPr>
        <p:spPr>
          <a:ln/>
        </p:spPr>
      </p:sp>
      <p:sp>
        <p:nvSpPr>
          <p:cNvPr id="5356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2058343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7F8E38-1310-48F2-8BF6-ADF8CEA621D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48354" name="Rectangle 2"/>
          <p:cNvSpPr>
            <a:spLocks noGrp="1" noRot="1" noChangeAspect="1" noChangeArrowheads="1" noTextEdit="1"/>
          </p:cNvSpPr>
          <p:nvPr>
            <p:ph type="sldImg"/>
          </p:nvPr>
        </p:nvSpPr>
        <p:spPr>
          <a:ln/>
        </p:spPr>
      </p:sp>
      <p:sp>
        <p:nvSpPr>
          <p:cNvPr id="53483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5225118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7F0E9-EBC2-482B-9186-839D56DFC24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50402" name="Rectangle 2"/>
          <p:cNvSpPr>
            <a:spLocks noGrp="1" noRot="1" noChangeAspect="1" noChangeArrowheads="1" noTextEdit="1"/>
          </p:cNvSpPr>
          <p:nvPr>
            <p:ph type="sldImg"/>
          </p:nvPr>
        </p:nvSpPr>
        <p:spPr>
          <a:ln/>
        </p:spPr>
      </p:sp>
      <p:sp>
        <p:nvSpPr>
          <p:cNvPr id="5350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1612603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B4D53-5B45-4256-8E8F-9B73F117FFF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28130" name="Rectangle 2"/>
          <p:cNvSpPr>
            <a:spLocks noGrp="1" noRot="1" noChangeAspect="1" noChangeArrowheads="1" noTextEdit="1"/>
          </p:cNvSpPr>
          <p:nvPr>
            <p:ph type="sldImg"/>
          </p:nvPr>
        </p:nvSpPr>
        <p:spPr>
          <a:ln/>
        </p:spPr>
      </p:sp>
      <p:sp>
        <p:nvSpPr>
          <p:cNvPr id="45281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5109733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F26963-0287-4FBF-875F-4048C67D3B4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266690" name="Rectangle 2"/>
          <p:cNvSpPr>
            <a:spLocks noGrp="1" noRot="1" noChangeAspect="1" noChangeArrowheads="1" noTextEdit="1"/>
          </p:cNvSpPr>
          <p:nvPr>
            <p:ph type="sldImg"/>
          </p:nvPr>
        </p:nvSpPr>
        <p:spPr>
          <a:xfrm>
            <a:off x="325438" y="698500"/>
            <a:ext cx="6208712" cy="3492500"/>
          </a:xfrm>
          <a:ln/>
        </p:spPr>
      </p:sp>
      <p:sp>
        <p:nvSpPr>
          <p:cNvPr id="1266691" name="Rectangle 3"/>
          <p:cNvSpPr>
            <a:spLocks noGrp="1" noChangeArrowheads="1"/>
          </p:cNvSpPr>
          <p:nvPr>
            <p:ph type="body" idx="1"/>
          </p:nvPr>
        </p:nvSpPr>
        <p:spPr>
          <a:xfrm>
            <a:off x="914400" y="4424363"/>
            <a:ext cx="5029200" cy="4191000"/>
          </a:xfrm>
        </p:spPr>
        <p:txBody>
          <a:bodyPr/>
          <a:lstStyle/>
          <a:p>
            <a:endParaRPr 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9B4D53-5B45-4256-8E8F-9B73F117FFF7}"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4528130" name="Rectangle 2"/>
          <p:cNvSpPr>
            <a:spLocks noGrp="1" noRot="1" noChangeAspect="1" noChangeArrowheads="1" noTextEdit="1"/>
          </p:cNvSpPr>
          <p:nvPr>
            <p:ph type="sldImg"/>
          </p:nvPr>
        </p:nvSpPr>
        <p:spPr>
          <a:ln/>
        </p:spPr>
      </p:sp>
      <p:sp>
        <p:nvSpPr>
          <p:cNvPr id="452813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6/18/2020</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6/18/2020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233299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58407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06906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94188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67585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29983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92041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510969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97B64FA-D4FD-47D7-8C4E-85CFF6C67DB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7287007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9CDE1A06-0283-4661-A604-469D908299E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4459011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3986B7C4-5240-4F26-9BF3-F482D92E813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97148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6/18/2020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5100734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EBCE1DD2-886B-40A2-AF67-8DFEA23FF69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89494124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11EC644E-E2D0-4CE6-AD2A-C14DEBF9E118}"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6282191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5487F9E5-1CE6-4DC8-8214-AE545A9A525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7279699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F7BF3F0C-E4D2-485F-BAC0-3C126C7F603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3761003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47DF6E02-3B34-4B6B-91D8-6F1FA4AD3A0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958913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158300F9-9ACD-4325-BBA7-9007FC3E007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1748581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7911540B-28E8-40D7-9ACC-7EE477A5EE4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56058916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2833E8A9-F36F-4816-B525-1890FCDAF95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5632827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54F2B076-5DB5-4B3A-B105-28481001FD8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2139417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5BF87870-7302-458A-8C69-8B72B109E9E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668742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6D799-77CC-4D6D-BC26-F511A1528C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F7D38D-604F-40AD-8768-6E7D0F12EB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9F062B-B85D-44ED-92C3-5F6ED5BBB797}"/>
              </a:ext>
            </a:extLst>
          </p:cNvPr>
          <p:cNvSpPr>
            <a:spLocks noGrp="1"/>
          </p:cNvSpPr>
          <p:nvPr>
            <p:ph type="dt" sz="half" idx="10"/>
          </p:nvPr>
        </p:nvSpPr>
        <p:spPr/>
        <p:txBody>
          <a:bodyPr/>
          <a:lstStyle/>
          <a:p>
            <a:fld id="{71563D4E-BA2A-4946-84BC-FE2F4DD8E517}" type="datetimeFigureOut">
              <a:rPr lang="en-US" smtClean="0"/>
              <a:t>6/18/2020</a:t>
            </a:fld>
            <a:endParaRPr lang="en-US"/>
          </a:p>
        </p:txBody>
      </p:sp>
      <p:sp>
        <p:nvSpPr>
          <p:cNvPr id="5" name="Footer Placeholder 4">
            <a:extLst>
              <a:ext uri="{FF2B5EF4-FFF2-40B4-BE49-F238E27FC236}">
                <a16:creationId xmlns:a16="http://schemas.microsoft.com/office/drawing/2014/main" id="{4331A21F-D420-4031-8EA7-AA926DD71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3D6495-38E2-469B-871A-4FB72F176C35}"/>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68494954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654DD48E-D5CB-4A7B-A1D5-0DD5C9AC79B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2850582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1DD67926-4559-47F6-8C06-2804C0AF0F0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7417186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4C6D7FF7-4486-4C35-9A9D-2A3F02E576F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2346626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031572E5-E0E1-4341-AD36-5009066E339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7738835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129927A-DCD6-4375-880A-790C4C4D8C4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99249296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7A53648-9A8E-4E3F-B55D-562C1A54634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8825179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F8AEDB2F-6DD7-440B-908C-27F3ECE5679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31598447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EBB3A62-4B24-4E6F-9620-BAE88F7F4DD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1961627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1B5ABCE-F031-4EA6-8350-982FF110D7F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9129977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38533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AF7E8-5C8D-41F9-B5E1-60D4B96BC9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C10EA2-DBE2-42F4-A311-AB9E5D76D8F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0BE70-AF9E-44A8-A035-2D3808A0F937}"/>
              </a:ext>
            </a:extLst>
          </p:cNvPr>
          <p:cNvSpPr>
            <a:spLocks noGrp="1"/>
          </p:cNvSpPr>
          <p:nvPr>
            <p:ph type="dt" sz="half" idx="10"/>
          </p:nvPr>
        </p:nvSpPr>
        <p:spPr/>
        <p:txBody>
          <a:bodyPr/>
          <a:lstStyle/>
          <a:p>
            <a:fld id="{71563D4E-BA2A-4946-84BC-FE2F4DD8E517}" type="datetimeFigureOut">
              <a:rPr lang="en-US" smtClean="0"/>
              <a:t>6/18/2020</a:t>
            </a:fld>
            <a:endParaRPr lang="en-US"/>
          </a:p>
        </p:txBody>
      </p:sp>
      <p:sp>
        <p:nvSpPr>
          <p:cNvPr id="5" name="Footer Placeholder 4">
            <a:extLst>
              <a:ext uri="{FF2B5EF4-FFF2-40B4-BE49-F238E27FC236}">
                <a16:creationId xmlns:a16="http://schemas.microsoft.com/office/drawing/2014/main" id="{95B7E2FF-DAF8-4900-AD0F-5E6037A87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89040-9A6D-4803-8101-E66B2FB6B742}"/>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9134634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44041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28112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92010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788011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590749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08917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414436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642765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506726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5013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6D928-60C2-4007-BBF0-405E8711F6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C572A4-5DEB-4354-883D-CDF0C7E8A3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C8C7199-A688-40DA-992F-8E52907FF68F}"/>
              </a:ext>
            </a:extLst>
          </p:cNvPr>
          <p:cNvSpPr>
            <a:spLocks noGrp="1"/>
          </p:cNvSpPr>
          <p:nvPr>
            <p:ph type="dt" sz="half" idx="10"/>
          </p:nvPr>
        </p:nvSpPr>
        <p:spPr/>
        <p:txBody>
          <a:bodyPr/>
          <a:lstStyle/>
          <a:p>
            <a:fld id="{71563D4E-BA2A-4946-84BC-FE2F4DD8E517}" type="datetimeFigureOut">
              <a:rPr lang="en-US" smtClean="0"/>
              <a:t>6/18/2020</a:t>
            </a:fld>
            <a:endParaRPr lang="en-US"/>
          </a:p>
        </p:txBody>
      </p:sp>
      <p:sp>
        <p:nvSpPr>
          <p:cNvPr id="5" name="Footer Placeholder 4">
            <a:extLst>
              <a:ext uri="{FF2B5EF4-FFF2-40B4-BE49-F238E27FC236}">
                <a16:creationId xmlns:a16="http://schemas.microsoft.com/office/drawing/2014/main" id="{BE281AB6-2D45-427B-9E8A-CD2A8F730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88CB9-160C-4418-A39A-D6CE1CC081AC}"/>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22200255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575783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354492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022192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382788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225539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70486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436208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738729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012490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2404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4F316-DCD8-4F03-AC33-8D00EEADC8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F2F6E8-5CB4-4F0B-9542-3CC9FC3FD99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B98FD4-816D-4185-B53D-C9858D70603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B30AC5-5B7D-47A8-9256-E35E3773666B}"/>
              </a:ext>
            </a:extLst>
          </p:cNvPr>
          <p:cNvSpPr>
            <a:spLocks noGrp="1"/>
          </p:cNvSpPr>
          <p:nvPr>
            <p:ph type="dt" sz="half" idx="10"/>
          </p:nvPr>
        </p:nvSpPr>
        <p:spPr/>
        <p:txBody>
          <a:bodyPr/>
          <a:lstStyle/>
          <a:p>
            <a:fld id="{71563D4E-BA2A-4946-84BC-FE2F4DD8E517}" type="datetimeFigureOut">
              <a:rPr lang="en-US" smtClean="0"/>
              <a:t>6/18/2020</a:t>
            </a:fld>
            <a:endParaRPr lang="en-US"/>
          </a:p>
        </p:txBody>
      </p:sp>
      <p:sp>
        <p:nvSpPr>
          <p:cNvPr id="6" name="Footer Placeholder 5">
            <a:extLst>
              <a:ext uri="{FF2B5EF4-FFF2-40B4-BE49-F238E27FC236}">
                <a16:creationId xmlns:a16="http://schemas.microsoft.com/office/drawing/2014/main" id="{AF72C15C-08A6-4399-ADEA-D876709321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2B1C65-1F27-435A-87B6-A1737009BF77}"/>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77574476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799815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93143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434789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846299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080383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384076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12011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017883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109086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8587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10AFC-15DE-48F2-A393-42C962E1BA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E54AC3-354A-426C-ACD0-DD3144D487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23B3D5-0B2F-452F-A802-CB747E5E211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F06A49-308D-4E71-BAC0-D683B2CA50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D8596D3-3AC1-4119-8B77-9875C0CDCE9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81A0E4-C271-4C4A-9F67-68C6EB67B226}"/>
              </a:ext>
            </a:extLst>
          </p:cNvPr>
          <p:cNvSpPr>
            <a:spLocks noGrp="1"/>
          </p:cNvSpPr>
          <p:nvPr>
            <p:ph type="dt" sz="half" idx="10"/>
          </p:nvPr>
        </p:nvSpPr>
        <p:spPr/>
        <p:txBody>
          <a:bodyPr/>
          <a:lstStyle/>
          <a:p>
            <a:fld id="{71563D4E-BA2A-4946-84BC-FE2F4DD8E517}" type="datetimeFigureOut">
              <a:rPr lang="en-US" smtClean="0"/>
              <a:t>6/18/2020</a:t>
            </a:fld>
            <a:endParaRPr lang="en-US"/>
          </a:p>
        </p:txBody>
      </p:sp>
      <p:sp>
        <p:nvSpPr>
          <p:cNvPr id="8" name="Footer Placeholder 7">
            <a:extLst>
              <a:ext uri="{FF2B5EF4-FFF2-40B4-BE49-F238E27FC236}">
                <a16:creationId xmlns:a16="http://schemas.microsoft.com/office/drawing/2014/main" id="{0C947122-DFD2-44AC-9DB9-1C02763DF1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0813EE-E503-4CEE-9F22-31A8721866CB}"/>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406637702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072899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059600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790978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371765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712154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191270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954363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499746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0660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8478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6E822-FDFD-41E3-8C32-AC45FAC61D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2536AF-25A2-405C-BAE0-DEBE81606F89}"/>
              </a:ext>
            </a:extLst>
          </p:cNvPr>
          <p:cNvSpPr>
            <a:spLocks noGrp="1"/>
          </p:cNvSpPr>
          <p:nvPr>
            <p:ph type="dt" sz="half" idx="10"/>
          </p:nvPr>
        </p:nvSpPr>
        <p:spPr/>
        <p:txBody>
          <a:bodyPr/>
          <a:lstStyle/>
          <a:p>
            <a:fld id="{71563D4E-BA2A-4946-84BC-FE2F4DD8E517}" type="datetimeFigureOut">
              <a:rPr lang="en-US" smtClean="0"/>
              <a:t>6/18/2020</a:t>
            </a:fld>
            <a:endParaRPr lang="en-US"/>
          </a:p>
        </p:txBody>
      </p:sp>
      <p:sp>
        <p:nvSpPr>
          <p:cNvPr id="4" name="Footer Placeholder 3">
            <a:extLst>
              <a:ext uri="{FF2B5EF4-FFF2-40B4-BE49-F238E27FC236}">
                <a16:creationId xmlns:a16="http://schemas.microsoft.com/office/drawing/2014/main" id="{DCA6E52B-F48D-4412-AC99-B21FC5FC02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1CE3C0-1353-42DC-92C0-8B87C2E72F09}"/>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0341830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126270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113670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765911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3BA01773-DFA7-457D-863C-2CBC003E791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77196075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A850C66F-18FD-4FE0-AFBC-0131AFF6E01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65990633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2B5B6D06-24DF-48E7-9519-D3CBE120429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77421516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168E670F-9040-45B1-A61C-775F691B130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83607548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277C432A-A0EF-4A60-8F07-D4122CA8175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84971463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053887AF-6BC7-4605-91ED-8A4A8FE7E3B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34775838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C00B0571-747A-4D5C-8FC6-98B891BC1AC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850720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16FFBC-71B9-4F1D-9846-CA84AC28FA3C}"/>
              </a:ext>
            </a:extLst>
          </p:cNvPr>
          <p:cNvSpPr>
            <a:spLocks noGrp="1"/>
          </p:cNvSpPr>
          <p:nvPr>
            <p:ph type="dt" sz="half" idx="10"/>
          </p:nvPr>
        </p:nvSpPr>
        <p:spPr/>
        <p:txBody>
          <a:bodyPr/>
          <a:lstStyle/>
          <a:p>
            <a:fld id="{71563D4E-BA2A-4946-84BC-FE2F4DD8E517}" type="datetimeFigureOut">
              <a:rPr lang="en-US" smtClean="0"/>
              <a:t>6/18/2020</a:t>
            </a:fld>
            <a:endParaRPr lang="en-US"/>
          </a:p>
        </p:txBody>
      </p:sp>
      <p:sp>
        <p:nvSpPr>
          <p:cNvPr id="3" name="Footer Placeholder 2">
            <a:extLst>
              <a:ext uri="{FF2B5EF4-FFF2-40B4-BE49-F238E27FC236}">
                <a16:creationId xmlns:a16="http://schemas.microsoft.com/office/drawing/2014/main" id="{6ACFC541-0F34-4B12-BA77-D0C0016303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ACA7E3-8E10-46C9-8587-ABC7CD8AFF38}"/>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38271893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F462CBBA-3E58-4C6F-BDA6-F4D7FAD9015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25375241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3BC8385C-BCD7-49BF-B367-5F3F6346587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68516741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D2106EF6-ED2F-4F80-8F96-F7FE3BC68030}"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77103464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AC660EB-10F1-442F-A05B-9AB401B43A7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87985937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45B2B472-489B-4A6B-A8DF-3B5C2DD4653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28356930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B76498C6-50A4-4853-AF43-FCCE7BBCC8A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37182522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D3B22672-F7C4-4752-AC89-5878D6065D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30954729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6F1804B6-62FF-46EB-95AB-8A25114134D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1540803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1316259-BF4B-4DD2-A69A-6E7D8BABB08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09710079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D906BAC-4E61-4393-9D79-D74BBD5C04D8}"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846241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48E6-1996-4E97-A993-1664046383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640124-3D4E-48BE-8928-DD2009426F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FB1BCF-63D0-49C3-9767-06B6877DB3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1C1EDC1-A2D3-4CC9-B8F5-A38B9D0CBD38}"/>
              </a:ext>
            </a:extLst>
          </p:cNvPr>
          <p:cNvSpPr>
            <a:spLocks noGrp="1"/>
          </p:cNvSpPr>
          <p:nvPr>
            <p:ph type="dt" sz="half" idx="10"/>
          </p:nvPr>
        </p:nvSpPr>
        <p:spPr/>
        <p:txBody>
          <a:bodyPr/>
          <a:lstStyle/>
          <a:p>
            <a:fld id="{71563D4E-BA2A-4946-84BC-FE2F4DD8E517}" type="datetimeFigureOut">
              <a:rPr lang="en-US" smtClean="0"/>
              <a:t>6/18/2020</a:t>
            </a:fld>
            <a:endParaRPr lang="en-US"/>
          </a:p>
        </p:txBody>
      </p:sp>
      <p:sp>
        <p:nvSpPr>
          <p:cNvPr id="6" name="Footer Placeholder 5">
            <a:extLst>
              <a:ext uri="{FF2B5EF4-FFF2-40B4-BE49-F238E27FC236}">
                <a16:creationId xmlns:a16="http://schemas.microsoft.com/office/drawing/2014/main" id="{BC353AD8-83CB-4A4A-8654-1084908812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C84EE7-D519-4515-9BC3-E613B3C4B0F9}"/>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334891950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B27265C8-43A4-4A2B-BFF9-0BD7090154D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85363830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9812CB5A-D30C-450D-B911-002E863F378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28718203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BD462DF-2ACD-40F0-B3DD-E88B69262A0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80374394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172021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701954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751735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985557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948686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217914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5084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6/18/2020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28525-DD00-48FB-992E-B52A9BC6DE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E129BB-A1CF-4102-9106-3F8EA5F560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E83BB8-A1A3-4877-BEC9-52C21462E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DBD498-CFAF-49F3-8245-726B6B65385C}"/>
              </a:ext>
            </a:extLst>
          </p:cNvPr>
          <p:cNvSpPr>
            <a:spLocks noGrp="1"/>
          </p:cNvSpPr>
          <p:nvPr>
            <p:ph type="dt" sz="half" idx="10"/>
          </p:nvPr>
        </p:nvSpPr>
        <p:spPr/>
        <p:txBody>
          <a:bodyPr/>
          <a:lstStyle/>
          <a:p>
            <a:fld id="{71563D4E-BA2A-4946-84BC-FE2F4DD8E517}" type="datetimeFigureOut">
              <a:rPr lang="en-US" smtClean="0"/>
              <a:t>6/18/2020</a:t>
            </a:fld>
            <a:endParaRPr lang="en-US"/>
          </a:p>
        </p:txBody>
      </p:sp>
      <p:sp>
        <p:nvSpPr>
          <p:cNvPr id="6" name="Footer Placeholder 5">
            <a:extLst>
              <a:ext uri="{FF2B5EF4-FFF2-40B4-BE49-F238E27FC236}">
                <a16:creationId xmlns:a16="http://schemas.microsoft.com/office/drawing/2014/main" id="{CF0B8BF4-107B-422A-9E82-BE027735D6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036A86-CE20-4924-BB4B-1CEFBD43F4BF}"/>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13268636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920975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591389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832605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997312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245582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05141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007434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955464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072634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42531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5764-7363-4000-BE14-15321DE118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D88FA1-47AB-4CD9-BAFD-3947DD3FFBF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499557-0F16-45B1-A92F-97A59D0D8392}"/>
              </a:ext>
            </a:extLst>
          </p:cNvPr>
          <p:cNvSpPr>
            <a:spLocks noGrp="1"/>
          </p:cNvSpPr>
          <p:nvPr>
            <p:ph type="dt" sz="half" idx="10"/>
          </p:nvPr>
        </p:nvSpPr>
        <p:spPr/>
        <p:txBody>
          <a:bodyPr/>
          <a:lstStyle/>
          <a:p>
            <a:fld id="{71563D4E-BA2A-4946-84BC-FE2F4DD8E517}" type="datetimeFigureOut">
              <a:rPr lang="en-US" smtClean="0"/>
              <a:t>6/18/2020</a:t>
            </a:fld>
            <a:endParaRPr lang="en-US"/>
          </a:p>
        </p:txBody>
      </p:sp>
      <p:sp>
        <p:nvSpPr>
          <p:cNvPr id="5" name="Footer Placeholder 4">
            <a:extLst>
              <a:ext uri="{FF2B5EF4-FFF2-40B4-BE49-F238E27FC236}">
                <a16:creationId xmlns:a16="http://schemas.microsoft.com/office/drawing/2014/main" id="{8C7CC5E0-3880-43BE-B2A9-74E8CEEDB3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EAABAB-C2A6-4C2D-BBEA-4D8F74438814}"/>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69767801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577905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716895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540585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947642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373608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199289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2962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96020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092538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9567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2335CD-39A0-445F-B964-9A54E7492B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6B2CEC-C976-464D-B584-6A4607376A9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BF37A-AA1D-4A75-9DB9-8200DAED640A}"/>
              </a:ext>
            </a:extLst>
          </p:cNvPr>
          <p:cNvSpPr>
            <a:spLocks noGrp="1"/>
          </p:cNvSpPr>
          <p:nvPr>
            <p:ph type="dt" sz="half" idx="10"/>
          </p:nvPr>
        </p:nvSpPr>
        <p:spPr/>
        <p:txBody>
          <a:bodyPr/>
          <a:lstStyle/>
          <a:p>
            <a:fld id="{71563D4E-BA2A-4946-84BC-FE2F4DD8E517}" type="datetimeFigureOut">
              <a:rPr lang="en-US" smtClean="0"/>
              <a:t>6/18/2020</a:t>
            </a:fld>
            <a:endParaRPr lang="en-US"/>
          </a:p>
        </p:txBody>
      </p:sp>
      <p:sp>
        <p:nvSpPr>
          <p:cNvPr id="5" name="Footer Placeholder 4">
            <a:extLst>
              <a:ext uri="{FF2B5EF4-FFF2-40B4-BE49-F238E27FC236}">
                <a16:creationId xmlns:a16="http://schemas.microsoft.com/office/drawing/2014/main" id="{D8E239C3-2B4B-45A9-A2C5-8FEFDE3C49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77A812-2AFF-404B-951A-42778A3892BC}"/>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10102241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381332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026646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781308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690932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584473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36541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227660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087180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61776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7782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pPr/>
              <a:t>‹#›</a:t>
            </a:fld>
            <a:endParaRPr lang="en-US"/>
          </a:p>
        </p:txBody>
      </p:sp>
    </p:spTree>
    <p:extLst>
      <p:ext uri="{BB962C8B-B14F-4D97-AF65-F5344CB8AC3E}">
        <p14:creationId xmlns:p14="http://schemas.microsoft.com/office/powerpoint/2010/main" val="336191837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754884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402168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072696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9304BC-9A7B-4129-ACF6-FA35441B86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402373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AE5451-3841-43DB-875E-102C83D52E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583849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627DB0-F220-432E-BCA8-583E444014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402797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DC3E37-D3CC-4F5B-8550-D850010F89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99044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C0832FC-DA1F-478D-8128-6634C9AEB9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070722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260B78A-48E4-4E96-A487-F6D529A7DD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587026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3AA585-E971-44AB-A98C-FCCDA9423D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7697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pPr/>
              <a:t>‹#›</a:t>
            </a:fld>
            <a:endParaRPr lang="en-US"/>
          </a:p>
        </p:txBody>
      </p:sp>
    </p:spTree>
    <p:extLst>
      <p:ext uri="{BB962C8B-B14F-4D97-AF65-F5344CB8AC3E}">
        <p14:creationId xmlns:p14="http://schemas.microsoft.com/office/powerpoint/2010/main" val="304597390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E91645-36F7-4E96-881B-9218E8ED4A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401656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FB8FE5-2084-4C29-A4C5-A53019CBBE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689465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6ADD47-4C74-4E49-B323-38DABAD2D9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818689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04F35C-3FA3-43A0-8099-ACAE306B86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040804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43B365-2E1F-49C9-B82A-699B34948A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545917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27E2B6-616B-4A49-8BF7-BCB4B53A18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183678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BF9AB40-D9CA-4071-9E3E-324C89BCFD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37357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408E2-9641-4062-9734-1209BC689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550984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C6E88A-B563-4F28-B1F6-B55F0A9B5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621536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021189C-8D1D-4367-A7FF-A3A033BC92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16292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pPr/>
              <a:t>‹#›</a:t>
            </a:fld>
            <a:endParaRPr lang="en-US"/>
          </a:p>
        </p:txBody>
      </p:sp>
    </p:spTree>
    <p:extLst>
      <p:ext uri="{BB962C8B-B14F-4D97-AF65-F5344CB8AC3E}">
        <p14:creationId xmlns:p14="http://schemas.microsoft.com/office/powerpoint/2010/main" val="364468550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90ADBF-526D-4AD5-BA0E-D2CD3FEA13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72549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8FA7D8-ADA1-4CB1-8796-B7183C0DF9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830194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9FC7F8-257B-4C03-98BA-23DEFA407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187684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49971439"/>
      </p:ext>
    </p:extLst>
  </p:cSld>
  <p:clrMapOvr>
    <a:masterClrMapping/>
  </p:clrMapOvr>
  <p:transition>
    <p:random/>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4971204"/>
      </p:ext>
    </p:extLst>
  </p:cSld>
  <p:clrMapOvr>
    <a:masterClrMapping/>
  </p:clrMapOvr>
  <p:transition>
    <p:random/>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82629177"/>
      </p:ext>
    </p:extLst>
  </p:cSld>
  <p:clrMapOvr>
    <a:masterClrMapping/>
  </p:clrMapOvr>
  <p:transition>
    <p:random/>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16000" y="1981200"/>
            <a:ext cx="5029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81200"/>
            <a:ext cx="5029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8842208"/>
      </p:ext>
    </p:extLst>
  </p:cSld>
  <p:clrMapOvr>
    <a:masterClrMapping/>
  </p:clrMapOvr>
  <p:transition>
    <p:random/>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2659206"/>
      </p:ext>
    </p:extLst>
  </p:cSld>
  <p:clrMapOvr>
    <a:masterClrMapping/>
  </p:clrMapOvr>
  <p:transition>
    <p:random/>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74020962"/>
      </p:ext>
    </p:extLst>
  </p:cSld>
  <p:clrMapOvr>
    <a:masterClrMapping/>
  </p:clrMapOvr>
  <p:transition>
    <p:random/>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612604"/>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pPr/>
              <a:t>‹#›</a:t>
            </a:fld>
            <a:endParaRPr lang="en-US"/>
          </a:p>
        </p:txBody>
      </p:sp>
    </p:spTree>
    <p:extLst>
      <p:ext uri="{BB962C8B-B14F-4D97-AF65-F5344CB8AC3E}">
        <p14:creationId xmlns:p14="http://schemas.microsoft.com/office/powerpoint/2010/main" val="87822613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32098800"/>
      </p:ext>
    </p:extLst>
  </p:cSld>
  <p:clrMapOvr>
    <a:masterClrMapping/>
  </p:clrMapOvr>
  <p:transition>
    <p:random/>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66637362"/>
      </p:ext>
    </p:extLst>
  </p:cSld>
  <p:clrMapOvr>
    <a:masterClrMapping/>
  </p:clrMapOvr>
  <p:transition>
    <p:random/>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1396146"/>
      </p:ext>
    </p:extLst>
  </p:cSld>
  <p:clrMapOvr>
    <a:masterClrMapping/>
  </p:clrMapOvr>
  <p:transition>
    <p:random/>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6077464"/>
      </p:ext>
    </p:extLst>
  </p:cSld>
  <p:clrMapOvr>
    <a:masterClrMapping/>
  </p:clrMapOvr>
  <p:transition>
    <p:random/>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EED2F83-2CBF-42AE-853F-B4C8A86557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846228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4B019AC-1347-4DD3-ACD8-0BB3279C3F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494727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B96C86-8575-4189-8AA3-CD27F0F886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644786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5029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54800" y="990600"/>
            <a:ext cx="5029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A7BA162-7A1F-4693-BB06-E5901FBD96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670538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46DA468-FFBF-4215-A7CB-F85AA265EF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52414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4214133-96A7-4C82-8B30-94A8779128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21036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pPr/>
              <a:t>‹#›</a:t>
            </a:fld>
            <a:endParaRPr lang="en-US"/>
          </a:p>
        </p:txBody>
      </p:sp>
    </p:spTree>
    <p:extLst>
      <p:ext uri="{BB962C8B-B14F-4D97-AF65-F5344CB8AC3E}">
        <p14:creationId xmlns:p14="http://schemas.microsoft.com/office/powerpoint/2010/main" val="5180937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01BA45D-626C-4A1F-9B49-74C23998CB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021406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C5D49D8-2455-4970-8A9B-9847C73F22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14582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7CF032D-170F-43C8-B803-7B22E4717E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99945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7D1D42-81FA-4B81-B79D-30F3ADE1DF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655580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133350"/>
            <a:ext cx="2794000" cy="6191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133350"/>
            <a:ext cx="8178800" cy="6191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190A4CA-ABFE-47D6-986C-73AF9181C4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771823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421801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857664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194134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847467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52431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pPr/>
              <a:t>‹#›</a:t>
            </a:fld>
            <a:endParaRPr lang="en-US"/>
          </a:p>
        </p:txBody>
      </p:sp>
    </p:spTree>
    <p:extLst>
      <p:ext uri="{BB962C8B-B14F-4D97-AF65-F5344CB8AC3E}">
        <p14:creationId xmlns:p14="http://schemas.microsoft.com/office/powerpoint/2010/main" val="72113799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448522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636740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668702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608257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804955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911093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793530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889031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72738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6532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pPr/>
              <a:t>‹#›</a:t>
            </a:fld>
            <a:endParaRPr lang="en-US"/>
          </a:p>
        </p:txBody>
      </p:sp>
    </p:spTree>
    <p:extLst>
      <p:ext uri="{BB962C8B-B14F-4D97-AF65-F5344CB8AC3E}">
        <p14:creationId xmlns:p14="http://schemas.microsoft.com/office/powerpoint/2010/main" val="7952540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212974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040744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192131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129336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408650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453204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482712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231944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382487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8418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6/18/2020</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pPr/>
              <a:t>‹#›</a:t>
            </a:fld>
            <a:endParaRPr lang="en-US"/>
          </a:p>
        </p:txBody>
      </p:sp>
    </p:spTree>
    <p:extLst>
      <p:ext uri="{BB962C8B-B14F-4D97-AF65-F5344CB8AC3E}">
        <p14:creationId xmlns:p14="http://schemas.microsoft.com/office/powerpoint/2010/main" val="353085409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061427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40103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411453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204820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574105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042625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677567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013702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578204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77708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pPr/>
              <a:t>‹#›</a:t>
            </a:fld>
            <a:endParaRPr lang="en-US"/>
          </a:p>
        </p:txBody>
      </p:sp>
    </p:spTree>
    <p:extLst>
      <p:ext uri="{BB962C8B-B14F-4D97-AF65-F5344CB8AC3E}">
        <p14:creationId xmlns:p14="http://schemas.microsoft.com/office/powerpoint/2010/main" val="219962952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518701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064515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867224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071918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124465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21106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884067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23080D6A-9AAA-44D2-BEDA-921DD6A1144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EC83E9A-69EB-4567-9B7C-2C709D78B7B9}"/>
              </a:ext>
            </a:extLst>
          </p:cNvPr>
          <p:cNvSpPr>
            <a:spLocks noGrp="1" noChangeArrowheads="1"/>
          </p:cNvSpPr>
          <p:nvPr>
            <p:ph type="sldNum" sz="quarter" idx="11"/>
          </p:nvPr>
        </p:nvSpPr>
        <p:spPr>
          <a:ln/>
        </p:spPr>
        <p:txBody>
          <a:bodyPr/>
          <a:lstStyle>
            <a:lvl1pPr>
              <a:defRPr/>
            </a:lvl1pPr>
          </a:lstStyle>
          <a:p>
            <a:fld id="{4BD3D540-BC27-4922-BDC1-F541520894F4}" type="slidenum">
              <a:rPr lang="en-US" altLang="en-US"/>
              <a:pPr/>
              <a:t>‹#›</a:t>
            </a:fld>
            <a:endParaRPr lang="en-US" altLang="en-US"/>
          </a:p>
        </p:txBody>
      </p:sp>
    </p:spTree>
    <p:extLst>
      <p:ext uri="{BB962C8B-B14F-4D97-AF65-F5344CB8AC3E}">
        <p14:creationId xmlns:p14="http://schemas.microsoft.com/office/powerpoint/2010/main" val="254262892"/>
      </p:ext>
    </p:extLst>
  </p:cSld>
  <p:clrMapOvr>
    <a:masterClrMapping/>
  </p:clrMapOvr>
  <p:transition>
    <p:random/>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28AB568E-3CCF-464A-9D2B-E230F4AE6D5F}"/>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C096EC9-A6B6-4141-9E73-170F973C2ED8}"/>
              </a:ext>
            </a:extLst>
          </p:cNvPr>
          <p:cNvSpPr>
            <a:spLocks noGrp="1" noChangeArrowheads="1"/>
          </p:cNvSpPr>
          <p:nvPr>
            <p:ph type="sldNum" sz="quarter" idx="11"/>
          </p:nvPr>
        </p:nvSpPr>
        <p:spPr>
          <a:ln/>
        </p:spPr>
        <p:txBody>
          <a:bodyPr/>
          <a:lstStyle>
            <a:lvl1pPr>
              <a:defRPr/>
            </a:lvl1pPr>
          </a:lstStyle>
          <a:p>
            <a:fld id="{6FAE8C4E-D5E8-4EDF-ACD8-82A44214307B}" type="slidenum">
              <a:rPr lang="en-US" altLang="en-US"/>
              <a:pPr/>
              <a:t>‹#›</a:t>
            </a:fld>
            <a:endParaRPr lang="en-US" altLang="en-US"/>
          </a:p>
        </p:txBody>
      </p:sp>
    </p:spTree>
    <p:extLst>
      <p:ext uri="{BB962C8B-B14F-4D97-AF65-F5344CB8AC3E}">
        <p14:creationId xmlns:p14="http://schemas.microsoft.com/office/powerpoint/2010/main" val="3158346022"/>
      </p:ext>
    </p:extLst>
  </p:cSld>
  <p:clrMapOvr>
    <a:masterClrMapping/>
  </p:clrMapOvr>
  <p:transition>
    <p:random/>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6B08BB13-DA86-4E94-BBB6-047D0D2F38E6}"/>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6C93C6E-8A1A-4B2A-8C87-884AE4C86C94}"/>
              </a:ext>
            </a:extLst>
          </p:cNvPr>
          <p:cNvSpPr>
            <a:spLocks noGrp="1" noChangeArrowheads="1"/>
          </p:cNvSpPr>
          <p:nvPr>
            <p:ph type="sldNum" sz="quarter" idx="11"/>
          </p:nvPr>
        </p:nvSpPr>
        <p:spPr>
          <a:ln/>
        </p:spPr>
        <p:txBody>
          <a:bodyPr/>
          <a:lstStyle>
            <a:lvl1pPr>
              <a:defRPr/>
            </a:lvl1pPr>
          </a:lstStyle>
          <a:p>
            <a:fld id="{63FC6E93-D468-414D-A917-53AEB55A8615}" type="slidenum">
              <a:rPr lang="en-US" altLang="en-US"/>
              <a:pPr/>
              <a:t>‹#›</a:t>
            </a:fld>
            <a:endParaRPr lang="en-US" altLang="en-US"/>
          </a:p>
        </p:txBody>
      </p:sp>
    </p:spTree>
    <p:extLst>
      <p:ext uri="{BB962C8B-B14F-4D97-AF65-F5344CB8AC3E}">
        <p14:creationId xmlns:p14="http://schemas.microsoft.com/office/powerpoint/2010/main" val="1213218387"/>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pPr/>
              <a:t>‹#›</a:t>
            </a:fld>
            <a:endParaRPr lang="en-US"/>
          </a:p>
        </p:txBody>
      </p:sp>
    </p:spTree>
    <p:extLst>
      <p:ext uri="{BB962C8B-B14F-4D97-AF65-F5344CB8AC3E}">
        <p14:creationId xmlns:p14="http://schemas.microsoft.com/office/powerpoint/2010/main" val="8814750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6CCD21A6-95F6-43D2-A9FD-EFF9FBDE8AE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9391CED-AF16-44EE-9BB2-69EAF0A00246}"/>
              </a:ext>
            </a:extLst>
          </p:cNvPr>
          <p:cNvSpPr>
            <a:spLocks noGrp="1" noChangeArrowheads="1"/>
          </p:cNvSpPr>
          <p:nvPr>
            <p:ph type="sldNum" sz="quarter" idx="11"/>
          </p:nvPr>
        </p:nvSpPr>
        <p:spPr>
          <a:ln/>
        </p:spPr>
        <p:txBody>
          <a:bodyPr/>
          <a:lstStyle>
            <a:lvl1pPr>
              <a:defRPr/>
            </a:lvl1pPr>
          </a:lstStyle>
          <a:p>
            <a:fld id="{60E62A85-EA65-453E-B208-66BA72E7DE82}" type="slidenum">
              <a:rPr lang="en-US" altLang="en-US"/>
              <a:pPr/>
              <a:t>‹#›</a:t>
            </a:fld>
            <a:endParaRPr lang="en-US" altLang="en-US"/>
          </a:p>
        </p:txBody>
      </p:sp>
    </p:spTree>
    <p:extLst>
      <p:ext uri="{BB962C8B-B14F-4D97-AF65-F5344CB8AC3E}">
        <p14:creationId xmlns:p14="http://schemas.microsoft.com/office/powerpoint/2010/main" val="693700200"/>
      </p:ext>
    </p:extLst>
  </p:cSld>
  <p:clrMapOvr>
    <a:masterClrMapping/>
  </p:clrMapOvr>
  <p:transition>
    <p:random/>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B237F4ED-E0CA-444C-BAAF-3490A848F2CB}"/>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289F6BA7-94B5-457C-8F79-B0EE8FFD3DF2}"/>
              </a:ext>
            </a:extLst>
          </p:cNvPr>
          <p:cNvSpPr>
            <a:spLocks noGrp="1" noChangeArrowheads="1"/>
          </p:cNvSpPr>
          <p:nvPr>
            <p:ph type="sldNum" sz="quarter" idx="11"/>
          </p:nvPr>
        </p:nvSpPr>
        <p:spPr>
          <a:ln/>
        </p:spPr>
        <p:txBody>
          <a:bodyPr/>
          <a:lstStyle>
            <a:lvl1pPr>
              <a:defRPr/>
            </a:lvl1pPr>
          </a:lstStyle>
          <a:p>
            <a:fld id="{5CDA6C5E-EF7D-495A-8B86-17BCE2DF20C6}" type="slidenum">
              <a:rPr lang="en-US" altLang="en-US"/>
              <a:pPr/>
              <a:t>‹#›</a:t>
            </a:fld>
            <a:endParaRPr lang="en-US" altLang="en-US"/>
          </a:p>
        </p:txBody>
      </p:sp>
    </p:spTree>
    <p:extLst>
      <p:ext uri="{BB962C8B-B14F-4D97-AF65-F5344CB8AC3E}">
        <p14:creationId xmlns:p14="http://schemas.microsoft.com/office/powerpoint/2010/main" val="242251259"/>
      </p:ext>
    </p:extLst>
  </p:cSld>
  <p:clrMapOvr>
    <a:masterClrMapping/>
  </p:clrMapOvr>
  <p:transition>
    <p:random/>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8BCDAFF6-4B46-4030-91F4-1091A318A2F7}"/>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3BF3EE5-C293-4551-A2B0-9A02202FD9A0}"/>
              </a:ext>
            </a:extLst>
          </p:cNvPr>
          <p:cNvSpPr>
            <a:spLocks noGrp="1" noChangeArrowheads="1"/>
          </p:cNvSpPr>
          <p:nvPr>
            <p:ph type="sldNum" sz="quarter" idx="11"/>
          </p:nvPr>
        </p:nvSpPr>
        <p:spPr>
          <a:ln/>
        </p:spPr>
        <p:txBody>
          <a:bodyPr/>
          <a:lstStyle>
            <a:lvl1pPr>
              <a:defRPr/>
            </a:lvl1pPr>
          </a:lstStyle>
          <a:p>
            <a:fld id="{9B9A4886-F3C2-4374-93B2-0C562B8F86D7}" type="slidenum">
              <a:rPr lang="en-US" altLang="en-US"/>
              <a:pPr/>
              <a:t>‹#›</a:t>
            </a:fld>
            <a:endParaRPr lang="en-US" altLang="en-US"/>
          </a:p>
        </p:txBody>
      </p:sp>
    </p:spTree>
    <p:extLst>
      <p:ext uri="{BB962C8B-B14F-4D97-AF65-F5344CB8AC3E}">
        <p14:creationId xmlns:p14="http://schemas.microsoft.com/office/powerpoint/2010/main" val="3323231848"/>
      </p:ext>
    </p:extLst>
  </p:cSld>
  <p:clrMapOvr>
    <a:masterClrMapping/>
  </p:clrMapOvr>
  <p:transition>
    <p:random/>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BF96E10A-3CA7-4FF8-8F02-47FD96B505A0}"/>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5653E4F9-F5B0-4C72-A106-E8F66606F075}"/>
              </a:ext>
            </a:extLst>
          </p:cNvPr>
          <p:cNvSpPr>
            <a:spLocks noGrp="1" noChangeArrowheads="1"/>
          </p:cNvSpPr>
          <p:nvPr>
            <p:ph type="sldNum" sz="quarter" idx="11"/>
          </p:nvPr>
        </p:nvSpPr>
        <p:spPr>
          <a:ln/>
        </p:spPr>
        <p:txBody>
          <a:bodyPr/>
          <a:lstStyle>
            <a:lvl1pPr>
              <a:defRPr/>
            </a:lvl1pPr>
          </a:lstStyle>
          <a:p>
            <a:fld id="{FFA14383-8586-4FAD-9A48-6200F736F4BB}" type="slidenum">
              <a:rPr lang="en-US" altLang="en-US"/>
              <a:pPr/>
              <a:t>‹#›</a:t>
            </a:fld>
            <a:endParaRPr lang="en-US" altLang="en-US"/>
          </a:p>
        </p:txBody>
      </p:sp>
    </p:spTree>
    <p:extLst>
      <p:ext uri="{BB962C8B-B14F-4D97-AF65-F5344CB8AC3E}">
        <p14:creationId xmlns:p14="http://schemas.microsoft.com/office/powerpoint/2010/main" val="1079707048"/>
      </p:ext>
    </p:extLst>
  </p:cSld>
  <p:clrMapOvr>
    <a:masterClrMapping/>
  </p:clrMapOvr>
  <p:transition>
    <p:random/>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62584F71-4D75-4410-A55F-FFF4DB60B32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81A4CEB-6A5B-42F7-95C5-CCA09A6DAE18}"/>
              </a:ext>
            </a:extLst>
          </p:cNvPr>
          <p:cNvSpPr>
            <a:spLocks noGrp="1" noChangeArrowheads="1"/>
          </p:cNvSpPr>
          <p:nvPr>
            <p:ph type="sldNum" sz="quarter" idx="11"/>
          </p:nvPr>
        </p:nvSpPr>
        <p:spPr>
          <a:ln/>
        </p:spPr>
        <p:txBody>
          <a:bodyPr/>
          <a:lstStyle>
            <a:lvl1pPr>
              <a:defRPr/>
            </a:lvl1pPr>
          </a:lstStyle>
          <a:p>
            <a:fld id="{55779AA4-E69C-4DAA-9DEE-3C521D8DF3A9}" type="slidenum">
              <a:rPr lang="en-US" altLang="en-US"/>
              <a:pPr/>
              <a:t>‹#›</a:t>
            </a:fld>
            <a:endParaRPr lang="en-US" altLang="en-US"/>
          </a:p>
        </p:txBody>
      </p:sp>
    </p:spTree>
    <p:extLst>
      <p:ext uri="{BB962C8B-B14F-4D97-AF65-F5344CB8AC3E}">
        <p14:creationId xmlns:p14="http://schemas.microsoft.com/office/powerpoint/2010/main" val="2703047041"/>
      </p:ext>
    </p:extLst>
  </p:cSld>
  <p:clrMapOvr>
    <a:masterClrMapping/>
  </p:clrMapOvr>
  <p:transition>
    <p:random/>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0B341E0B-D1D8-4EFA-ADE7-796D6F7A305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9E4C4C3-1751-4AA4-897B-6F5516545E3B}"/>
              </a:ext>
            </a:extLst>
          </p:cNvPr>
          <p:cNvSpPr>
            <a:spLocks noGrp="1" noChangeArrowheads="1"/>
          </p:cNvSpPr>
          <p:nvPr>
            <p:ph type="sldNum" sz="quarter" idx="11"/>
          </p:nvPr>
        </p:nvSpPr>
        <p:spPr>
          <a:ln/>
        </p:spPr>
        <p:txBody>
          <a:bodyPr/>
          <a:lstStyle>
            <a:lvl1pPr>
              <a:defRPr/>
            </a:lvl1pPr>
          </a:lstStyle>
          <a:p>
            <a:fld id="{9DB287F8-88D2-4029-985E-2585EB9B0405}" type="slidenum">
              <a:rPr lang="en-US" altLang="en-US"/>
              <a:pPr/>
              <a:t>‹#›</a:t>
            </a:fld>
            <a:endParaRPr lang="en-US" altLang="en-US"/>
          </a:p>
        </p:txBody>
      </p:sp>
    </p:spTree>
    <p:extLst>
      <p:ext uri="{BB962C8B-B14F-4D97-AF65-F5344CB8AC3E}">
        <p14:creationId xmlns:p14="http://schemas.microsoft.com/office/powerpoint/2010/main" val="2432890531"/>
      </p:ext>
    </p:extLst>
  </p:cSld>
  <p:clrMapOvr>
    <a:masterClrMapping/>
  </p:clrMapOvr>
  <p:transition>
    <p:random/>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CB5C7911-188F-4587-8A11-E6BD630955A0}"/>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1D605B7-5A22-445F-A51B-E68F3453CECF}"/>
              </a:ext>
            </a:extLst>
          </p:cNvPr>
          <p:cNvSpPr>
            <a:spLocks noGrp="1" noChangeArrowheads="1"/>
          </p:cNvSpPr>
          <p:nvPr>
            <p:ph type="sldNum" sz="quarter" idx="11"/>
          </p:nvPr>
        </p:nvSpPr>
        <p:spPr>
          <a:ln/>
        </p:spPr>
        <p:txBody>
          <a:bodyPr/>
          <a:lstStyle>
            <a:lvl1pPr>
              <a:defRPr/>
            </a:lvl1pPr>
          </a:lstStyle>
          <a:p>
            <a:fld id="{D12702B5-401D-4B2D-8C8F-9630A9B8F3DB}" type="slidenum">
              <a:rPr lang="en-US" altLang="en-US"/>
              <a:pPr/>
              <a:t>‹#›</a:t>
            </a:fld>
            <a:endParaRPr lang="en-US" altLang="en-US"/>
          </a:p>
        </p:txBody>
      </p:sp>
    </p:spTree>
    <p:extLst>
      <p:ext uri="{BB962C8B-B14F-4D97-AF65-F5344CB8AC3E}">
        <p14:creationId xmlns:p14="http://schemas.microsoft.com/office/powerpoint/2010/main" val="1364844899"/>
      </p:ext>
    </p:extLst>
  </p:cSld>
  <p:clrMapOvr>
    <a:masterClrMapping/>
  </p:clrMapOvr>
  <p:transition>
    <p:random/>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B2020A28-0D25-44F6-B57D-0D0B16607F1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26A2579-5F98-4FBC-9336-871B9BD882B4}"/>
              </a:ext>
            </a:extLst>
          </p:cNvPr>
          <p:cNvSpPr>
            <a:spLocks noGrp="1" noChangeArrowheads="1"/>
          </p:cNvSpPr>
          <p:nvPr>
            <p:ph type="sldNum" sz="quarter" idx="11"/>
          </p:nvPr>
        </p:nvSpPr>
        <p:spPr>
          <a:ln/>
        </p:spPr>
        <p:txBody>
          <a:bodyPr/>
          <a:lstStyle>
            <a:lvl1pPr>
              <a:defRPr/>
            </a:lvl1pPr>
          </a:lstStyle>
          <a:p>
            <a:fld id="{BB8456C1-E5A2-42F3-AB58-CACFA0883456}" type="slidenum">
              <a:rPr lang="en-US" altLang="en-US"/>
              <a:pPr/>
              <a:t>‹#›</a:t>
            </a:fld>
            <a:endParaRPr lang="en-US" altLang="en-US"/>
          </a:p>
        </p:txBody>
      </p:sp>
    </p:spTree>
    <p:extLst>
      <p:ext uri="{BB962C8B-B14F-4D97-AF65-F5344CB8AC3E}">
        <p14:creationId xmlns:p14="http://schemas.microsoft.com/office/powerpoint/2010/main" val="3606293265"/>
      </p:ext>
    </p:extLst>
  </p:cSld>
  <p:clrMapOvr>
    <a:masterClrMapping/>
  </p:clrMapOvr>
  <p:transition>
    <p:random/>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643CBCA2-2DC2-4F98-9EDB-D5CDEB204D7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AA45F89-949C-4A1D-9249-F7D131BED58E}"/>
              </a:ext>
            </a:extLst>
          </p:cNvPr>
          <p:cNvSpPr>
            <a:spLocks noGrp="1" noChangeArrowheads="1"/>
          </p:cNvSpPr>
          <p:nvPr>
            <p:ph type="sldNum" sz="quarter" idx="11"/>
          </p:nvPr>
        </p:nvSpPr>
        <p:spPr>
          <a:ln/>
        </p:spPr>
        <p:txBody>
          <a:bodyPr/>
          <a:lstStyle>
            <a:lvl1pPr>
              <a:defRPr/>
            </a:lvl1pPr>
          </a:lstStyle>
          <a:p>
            <a:fld id="{447E7734-C4EC-46C3-8280-3EF5D5CB33CF}" type="slidenum">
              <a:rPr lang="en-US" altLang="en-US"/>
              <a:pPr/>
              <a:t>‹#›</a:t>
            </a:fld>
            <a:endParaRPr lang="en-US" altLang="en-US"/>
          </a:p>
        </p:txBody>
      </p:sp>
    </p:spTree>
    <p:extLst>
      <p:ext uri="{BB962C8B-B14F-4D97-AF65-F5344CB8AC3E}">
        <p14:creationId xmlns:p14="http://schemas.microsoft.com/office/powerpoint/2010/main" val="2050903446"/>
      </p:ext>
    </p:extLst>
  </p:cSld>
  <p:clrMapOvr>
    <a:masterClrMapping/>
  </p:clrMapOvr>
  <p:transition>
    <p:random/>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a:extLst>
              <a:ext uri="{FF2B5EF4-FFF2-40B4-BE49-F238E27FC236}">
                <a16:creationId xmlns:a16="http://schemas.microsoft.com/office/drawing/2014/main" id="{BE9A650D-51DB-44B9-A2C1-98FCA6C6721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D095FF0-2E8B-474F-8C0A-E46E6666458B}"/>
              </a:ext>
            </a:extLst>
          </p:cNvPr>
          <p:cNvSpPr>
            <a:spLocks noGrp="1" noChangeArrowheads="1"/>
          </p:cNvSpPr>
          <p:nvPr>
            <p:ph type="sldNum" sz="quarter" idx="11"/>
          </p:nvPr>
        </p:nvSpPr>
        <p:spPr>
          <a:ln/>
        </p:spPr>
        <p:txBody>
          <a:bodyPr/>
          <a:lstStyle>
            <a:lvl1pPr>
              <a:defRPr/>
            </a:lvl1pPr>
          </a:lstStyle>
          <a:p>
            <a:fld id="{E577FB37-92BE-4509-A82F-BB7CE1B44607}" type="slidenum">
              <a:rPr lang="en-US" altLang="en-US"/>
              <a:pPr/>
              <a:t>‹#›</a:t>
            </a:fld>
            <a:endParaRPr lang="en-US" altLang="en-US"/>
          </a:p>
        </p:txBody>
      </p:sp>
    </p:spTree>
    <p:extLst>
      <p:ext uri="{BB962C8B-B14F-4D97-AF65-F5344CB8AC3E}">
        <p14:creationId xmlns:p14="http://schemas.microsoft.com/office/powerpoint/2010/main" val="2671130821"/>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pPr/>
              <a:t>‹#›</a:t>
            </a:fld>
            <a:endParaRPr lang="en-US"/>
          </a:p>
        </p:txBody>
      </p:sp>
    </p:spTree>
    <p:extLst>
      <p:ext uri="{BB962C8B-B14F-4D97-AF65-F5344CB8AC3E}">
        <p14:creationId xmlns:p14="http://schemas.microsoft.com/office/powerpoint/2010/main" val="185458094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5E5B2200-F34F-487E-9432-DFA42C3CD1E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496C1AE-B1D7-4549-9F9C-BAC6332E76A9}"/>
              </a:ext>
            </a:extLst>
          </p:cNvPr>
          <p:cNvSpPr>
            <a:spLocks noGrp="1" noChangeArrowheads="1"/>
          </p:cNvSpPr>
          <p:nvPr>
            <p:ph type="sldNum" sz="quarter" idx="11"/>
          </p:nvPr>
        </p:nvSpPr>
        <p:spPr>
          <a:ln/>
        </p:spPr>
        <p:txBody>
          <a:bodyPr/>
          <a:lstStyle>
            <a:lvl1pPr>
              <a:defRPr/>
            </a:lvl1pPr>
          </a:lstStyle>
          <a:p>
            <a:fld id="{69F88112-B193-4BB7-BEB1-D2717571EF90}" type="slidenum">
              <a:rPr lang="en-US" altLang="en-US"/>
              <a:pPr/>
              <a:t>‹#›</a:t>
            </a:fld>
            <a:endParaRPr lang="en-US" altLang="en-US"/>
          </a:p>
        </p:txBody>
      </p:sp>
    </p:spTree>
    <p:extLst>
      <p:ext uri="{BB962C8B-B14F-4D97-AF65-F5344CB8AC3E}">
        <p14:creationId xmlns:p14="http://schemas.microsoft.com/office/powerpoint/2010/main" val="958998009"/>
      </p:ext>
    </p:extLst>
  </p:cSld>
  <p:clrMapOvr>
    <a:masterClrMapping/>
  </p:clrMapOvr>
  <p:transition>
    <p:random/>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09599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503370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798830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838307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013726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760726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51751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188320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02219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pPr/>
              <a:t>‹#›</a:t>
            </a:fld>
            <a:endParaRPr lang="en-US"/>
          </a:p>
        </p:txBody>
      </p:sp>
    </p:spTree>
    <p:extLst>
      <p:ext uri="{BB962C8B-B14F-4D97-AF65-F5344CB8AC3E}">
        <p14:creationId xmlns:p14="http://schemas.microsoft.com/office/powerpoint/2010/main" val="199552776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907769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023619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01247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355294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974709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356865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55844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317477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03219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08630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pPr/>
              <a:t>‹#›</a:t>
            </a:fld>
            <a:endParaRPr lang="en-US"/>
          </a:p>
        </p:txBody>
      </p:sp>
    </p:spTree>
    <p:extLst>
      <p:ext uri="{BB962C8B-B14F-4D97-AF65-F5344CB8AC3E}">
        <p14:creationId xmlns:p14="http://schemas.microsoft.com/office/powerpoint/2010/main" val="121864422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630339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D32AB9C-9E90-4D1C-960B-1CFC43A49C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69034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2199B20-42B7-4767-99FB-1ECB61EC024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802679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58E97D7-202D-4C4E-83DC-4B7D5D85DB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14242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452936B-A1D9-41BC-96C5-45D5F96BD7D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842555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A9A9695-1B17-46AD-BF2E-B4351524CD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31941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6DBF763-4AF1-40CA-A5D4-4F4BF1B1C8A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941858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49C1FB9-4782-4C6A-A341-63847D15B7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126734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34F6198-157A-4809-9FD0-5ED214116AA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651803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C1A7568-4929-4AB2-B7F4-143D227FF5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23839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pPr/>
              <a:t>‹#›</a:t>
            </a:fld>
            <a:endParaRPr lang="en-US"/>
          </a:p>
        </p:txBody>
      </p:sp>
    </p:spTree>
    <p:extLst>
      <p:ext uri="{BB962C8B-B14F-4D97-AF65-F5344CB8AC3E}">
        <p14:creationId xmlns:p14="http://schemas.microsoft.com/office/powerpoint/2010/main" val="299414854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EAEF6B9-3B7E-482D-9BCF-BB02F5E82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099529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E483F19-C2D4-48B8-88DC-B607E1198F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391931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pPr/>
              <a:t>‹#›</a:t>
            </a:fld>
            <a:endParaRPr lang="en-US"/>
          </a:p>
        </p:txBody>
      </p:sp>
    </p:spTree>
    <p:extLst>
      <p:ext uri="{BB962C8B-B14F-4D97-AF65-F5344CB8AC3E}">
        <p14:creationId xmlns:p14="http://schemas.microsoft.com/office/powerpoint/2010/main" val="110264132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pPr/>
              <a:t>‹#›</a:t>
            </a:fld>
            <a:endParaRPr lang="en-US"/>
          </a:p>
        </p:txBody>
      </p:sp>
    </p:spTree>
    <p:extLst>
      <p:ext uri="{BB962C8B-B14F-4D97-AF65-F5344CB8AC3E}">
        <p14:creationId xmlns:p14="http://schemas.microsoft.com/office/powerpoint/2010/main" val="383644829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pPr/>
              <a:t>‹#›</a:t>
            </a:fld>
            <a:endParaRPr lang="en-US"/>
          </a:p>
        </p:txBody>
      </p:sp>
    </p:spTree>
    <p:extLst>
      <p:ext uri="{BB962C8B-B14F-4D97-AF65-F5344CB8AC3E}">
        <p14:creationId xmlns:p14="http://schemas.microsoft.com/office/powerpoint/2010/main" val="22467173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pPr/>
              <a:t>‹#›</a:t>
            </a:fld>
            <a:endParaRPr lang="en-US"/>
          </a:p>
        </p:txBody>
      </p:sp>
    </p:spTree>
    <p:extLst>
      <p:ext uri="{BB962C8B-B14F-4D97-AF65-F5344CB8AC3E}">
        <p14:creationId xmlns:p14="http://schemas.microsoft.com/office/powerpoint/2010/main" val="168425687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pPr/>
              <a:t>‹#›</a:t>
            </a:fld>
            <a:endParaRPr lang="en-US"/>
          </a:p>
        </p:txBody>
      </p:sp>
    </p:spTree>
    <p:extLst>
      <p:ext uri="{BB962C8B-B14F-4D97-AF65-F5344CB8AC3E}">
        <p14:creationId xmlns:p14="http://schemas.microsoft.com/office/powerpoint/2010/main" val="253128935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pPr/>
              <a:t>‹#›</a:t>
            </a:fld>
            <a:endParaRPr lang="en-US"/>
          </a:p>
        </p:txBody>
      </p:sp>
    </p:spTree>
    <p:extLst>
      <p:ext uri="{BB962C8B-B14F-4D97-AF65-F5344CB8AC3E}">
        <p14:creationId xmlns:p14="http://schemas.microsoft.com/office/powerpoint/2010/main" val="72092450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pPr/>
              <a:t>‹#›</a:t>
            </a:fld>
            <a:endParaRPr lang="en-US"/>
          </a:p>
        </p:txBody>
      </p:sp>
    </p:spTree>
    <p:extLst>
      <p:ext uri="{BB962C8B-B14F-4D97-AF65-F5344CB8AC3E}">
        <p14:creationId xmlns:p14="http://schemas.microsoft.com/office/powerpoint/2010/main" val="215529108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pPr/>
              <a:t>‹#›</a:t>
            </a:fld>
            <a:endParaRPr lang="en-US"/>
          </a:p>
        </p:txBody>
      </p:sp>
    </p:spTree>
    <p:extLst>
      <p:ext uri="{BB962C8B-B14F-4D97-AF65-F5344CB8AC3E}">
        <p14:creationId xmlns:p14="http://schemas.microsoft.com/office/powerpoint/2010/main" val="3497922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pPr/>
              <a:t>‹#›</a:t>
            </a:fld>
            <a:endParaRPr lang="en-US"/>
          </a:p>
        </p:txBody>
      </p:sp>
    </p:spTree>
    <p:extLst>
      <p:ext uri="{BB962C8B-B14F-4D97-AF65-F5344CB8AC3E}">
        <p14:creationId xmlns:p14="http://schemas.microsoft.com/office/powerpoint/2010/main" val="180998059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pPr/>
              <a:t>‹#›</a:t>
            </a:fld>
            <a:endParaRPr lang="en-US"/>
          </a:p>
        </p:txBody>
      </p:sp>
    </p:spTree>
    <p:extLst>
      <p:ext uri="{BB962C8B-B14F-4D97-AF65-F5344CB8AC3E}">
        <p14:creationId xmlns:p14="http://schemas.microsoft.com/office/powerpoint/2010/main" val="365275001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pPr/>
              <a:t>‹#›</a:t>
            </a:fld>
            <a:endParaRPr lang="en-US"/>
          </a:p>
        </p:txBody>
      </p:sp>
    </p:spTree>
    <p:extLst>
      <p:ext uri="{BB962C8B-B14F-4D97-AF65-F5344CB8AC3E}">
        <p14:creationId xmlns:p14="http://schemas.microsoft.com/office/powerpoint/2010/main" val="413216034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pPr/>
              <a:t>‹#›</a:t>
            </a:fld>
            <a:endParaRPr lang="en-US"/>
          </a:p>
        </p:txBody>
      </p:sp>
    </p:spTree>
    <p:extLst>
      <p:ext uri="{BB962C8B-B14F-4D97-AF65-F5344CB8AC3E}">
        <p14:creationId xmlns:p14="http://schemas.microsoft.com/office/powerpoint/2010/main" val="54339850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pPr/>
              <a:t>‹#›</a:t>
            </a:fld>
            <a:endParaRPr lang="en-US"/>
          </a:p>
        </p:txBody>
      </p:sp>
    </p:spTree>
    <p:extLst>
      <p:ext uri="{BB962C8B-B14F-4D97-AF65-F5344CB8AC3E}">
        <p14:creationId xmlns:p14="http://schemas.microsoft.com/office/powerpoint/2010/main" val="285054350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pPr/>
              <a:t>‹#›</a:t>
            </a:fld>
            <a:endParaRPr lang="en-US"/>
          </a:p>
        </p:txBody>
      </p:sp>
    </p:spTree>
    <p:extLst>
      <p:ext uri="{BB962C8B-B14F-4D97-AF65-F5344CB8AC3E}">
        <p14:creationId xmlns:p14="http://schemas.microsoft.com/office/powerpoint/2010/main" val="178368612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pPr/>
              <a:t>‹#›</a:t>
            </a:fld>
            <a:endParaRPr lang="en-US"/>
          </a:p>
        </p:txBody>
      </p:sp>
    </p:spTree>
    <p:extLst>
      <p:ext uri="{BB962C8B-B14F-4D97-AF65-F5344CB8AC3E}">
        <p14:creationId xmlns:p14="http://schemas.microsoft.com/office/powerpoint/2010/main" val="425203027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pPr/>
              <a:t>‹#›</a:t>
            </a:fld>
            <a:endParaRPr lang="en-US"/>
          </a:p>
        </p:txBody>
      </p:sp>
    </p:spTree>
    <p:extLst>
      <p:ext uri="{BB962C8B-B14F-4D97-AF65-F5344CB8AC3E}">
        <p14:creationId xmlns:p14="http://schemas.microsoft.com/office/powerpoint/2010/main" val="177073144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pPr/>
              <a:t>‹#›</a:t>
            </a:fld>
            <a:endParaRPr lang="en-US"/>
          </a:p>
        </p:txBody>
      </p:sp>
    </p:spTree>
    <p:extLst>
      <p:ext uri="{BB962C8B-B14F-4D97-AF65-F5344CB8AC3E}">
        <p14:creationId xmlns:p14="http://schemas.microsoft.com/office/powerpoint/2010/main" val="389173049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pPr/>
              <a:t>‹#›</a:t>
            </a:fld>
            <a:endParaRPr lang="en-US"/>
          </a:p>
        </p:txBody>
      </p:sp>
    </p:spTree>
    <p:extLst>
      <p:ext uri="{BB962C8B-B14F-4D97-AF65-F5344CB8AC3E}">
        <p14:creationId xmlns:p14="http://schemas.microsoft.com/office/powerpoint/2010/main" val="211952903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pPr/>
              <a:t>‹#›</a:t>
            </a:fld>
            <a:endParaRPr lang="en-US"/>
          </a:p>
        </p:txBody>
      </p:sp>
    </p:spTree>
    <p:extLst>
      <p:ext uri="{BB962C8B-B14F-4D97-AF65-F5344CB8AC3E}">
        <p14:creationId xmlns:p14="http://schemas.microsoft.com/office/powerpoint/2010/main" val="5375654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pPr/>
              <a:t>‹#›</a:t>
            </a:fld>
            <a:endParaRPr lang="en-US"/>
          </a:p>
        </p:txBody>
      </p:sp>
    </p:spTree>
    <p:extLst>
      <p:ext uri="{BB962C8B-B14F-4D97-AF65-F5344CB8AC3E}">
        <p14:creationId xmlns:p14="http://schemas.microsoft.com/office/powerpoint/2010/main" val="61865009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pPr/>
              <a:t>‹#›</a:t>
            </a:fld>
            <a:endParaRPr lang="en-US"/>
          </a:p>
        </p:txBody>
      </p:sp>
    </p:spTree>
    <p:extLst>
      <p:ext uri="{BB962C8B-B14F-4D97-AF65-F5344CB8AC3E}">
        <p14:creationId xmlns:p14="http://schemas.microsoft.com/office/powerpoint/2010/main" val="29895180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pPr/>
              <a:t>‹#›</a:t>
            </a:fld>
            <a:endParaRPr lang="en-US"/>
          </a:p>
        </p:txBody>
      </p:sp>
    </p:spTree>
    <p:extLst>
      <p:ext uri="{BB962C8B-B14F-4D97-AF65-F5344CB8AC3E}">
        <p14:creationId xmlns:p14="http://schemas.microsoft.com/office/powerpoint/2010/main" val="37574712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pPr/>
              <a:t>‹#›</a:t>
            </a:fld>
            <a:endParaRPr lang="en-US"/>
          </a:p>
        </p:txBody>
      </p:sp>
    </p:spTree>
    <p:extLst>
      <p:ext uri="{BB962C8B-B14F-4D97-AF65-F5344CB8AC3E}">
        <p14:creationId xmlns:p14="http://schemas.microsoft.com/office/powerpoint/2010/main" val="1804304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6/18/2020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pPr/>
              <a:t>‹#›</a:t>
            </a:fld>
            <a:endParaRPr lang="en-US"/>
          </a:p>
        </p:txBody>
      </p:sp>
    </p:spTree>
    <p:extLst>
      <p:ext uri="{BB962C8B-B14F-4D97-AF65-F5344CB8AC3E}">
        <p14:creationId xmlns:p14="http://schemas.microsoft.com/office/powerpoint/2010/main" val="42830837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pPr/>
              <a:t>‹#›</a:t>
            </a:fld>
            <a:endParaRPr lang="en-US"/>
          </a:p>
        </p:txBody>
      </p:sp>
    </p:spTree>
    <p:extLst>
      <p:ext uri="{BB962C8B-B14F-4D97-AF65-F5344CB8AC3E}">
        <p14:creationId xmlns:p14="http://schemas.microsoft.com/office/powerpoint/2010/main" val="41670293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pPr/>
              <a:t>‹#›</a:t>
            </a:fld>
            <a:endParaRPr lang="en-US"/>
          </a:p>
        </p:txBody>
      </p:sp>
    </p:spTree>
    <p:extLst>
      <p:ext uri="{BB962C8B-B14F-4D97-AF65-F5344CB8AC3E}">
        <p14:creationId xmlns:p14="http://schemas.microsoft.com/office/powerpoint/2010/main" val="36686718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pPr/>
              <a:t>‹#›</a:t>
            </a:fld>
            <a:endParaRPr lang="en-US"/>
          </a:p>
        </p:txBody>
      </p:sp>
    </p:spTree>
    <p:extLst>
      <p:ext uri="{BB962C8B-B14F-4D97-AF65-F5344CB8AC3E}">
        <p14:creationId xmlns:p14="http://schemas.microsoft.com/office/powerpoint/2010/main" val="3520541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pPr/>
              <a:t>‹#›</a:t>
            </a:fld>
            <a:endParaRPr lang="en-US"/>
          </a:p>
        </p:txBody>
      </p:sp>
    </p:spTree>
    <p:extLst>
      <p:ext uri="{BB962C8B-B14F-4D97-AF65-F5344CB8AC3E}">
        <p14:creationId xmlns:p14="http://schemas.microsoft.com/office/powerpoint/2010/main" val="22136427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pPr/>
              <a:t>‹#›</a:t>
            </a:fld>
            <a:endParaRPr lang="en-US"/>
          </a:p>
        </p:txBody>
      </p:sp>
    </p:spTree>
    <p:extLst>
      <p:ext uri="{BB962C8B-B14F-4D97-AF65-F5344CB8AC3E}">
        <p14:creationId xmlns:p14="http://schemas.microsoft.com/office/powerpoint/2010/main" val="39146418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pPr/>
              <a:t>‹#›</a:t>
            </a:fld>
            <a:endParaRPr lang="en-US"/>
          </a:p>
        </p:txBody>
      </p:sp>
    </p:spTree>
    <p:extLst>
      <p:ext uri="{BB962C8B-B14F-4D97-AF65-F5344CB8AC3E}">
        <p14:creationId xmlns:p14="http://schemas.microsoft.com/office/powerpoint/2010/main" val="7482043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pPr/>
              <a:t>‹#›</a:t>
            </a:fld>
            <a:endParaRPr lang="en-US"/>
          </a:p>
        </p:txBody>
      </p:sp>
    </p:spTree>
    <p:extLst>
      <p:ext uri="{BB962C8B-B14F-4D97-AF65-F5344CB8AC3E}">
        <p14:creationId xmlns:p14="http://schemas.microsoft.com/office/powerpoint/2010/main" val="31872876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pPr/>
              <a:t>‹#›</a:t>
            </a:fld>
            <a:endParaRPr lang="en-US"/>
          </a:p>
        </p:txBody>
      </p:sp>
    </p:spTree>
    <p:extLst>
      <p:ext uri="{BB962C8B-B14F-4D97-AF65-F5344CB8AC3E}">
        <p14:creationId xmlns:p14="http://schemas.microsoft.com/office/powerpoint/2010/main" val="13045768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pPr/>
              <a:t>‹#›</a:t>
            </a:fld>
            <a:endParaRPr lang="en-US"/>
          </a:p>
        </p:txBody>
      </p:sp>
    </p:spTree>
    <p:extLst>
      <p:ext uri="{BB962C8B-B14F-4D97-AF65-F5344CB8AC3E}">
        <p14:creationId xmlns:p14="http://schemas.microsoft.com/office/powerpoint/2010/main" val="1734643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6/18/2020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pPr/>
              <a:t>‹#›</a:t>
            </a:fld>
            <a:endParaRPr lang="en-US"/>
          </a:p>
        </p:txBody>
      </p:sp>
    </p:spTree>
    <p:extLst>
      <p:ext uri="{BB962C8B-B14F-4D97-AF65-F5344CB8AC3E}">
        <p14:creationId xmlns:p14="http://schemas.microsoft.com/office/powerpoint/2010/main" val="19255289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pPr/>
              <a:t>‹#›</a:t>
            </a:fld>
            <a:endParaRPr lang="en-US"/>
          </a:p>
        </p:txBody>
      </p:sp>
    </p:spTree>
    <p:extLst>
      <p:ext uri="{BB962C8B-B14F-4D97-AF65-F5344CB8AC3E}">
        <p14:creationId xmlns:p14="http://schemas.microsoft.com/office/powerpoint/2010/main" val="22464079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pPr/>
              <a:t>‹#›</a:t>
            </a:fld>
            <a:endParaRPr lang="en-US"/>
          </a:p>
        </p:txBody>
      </p:sp>
    </p:spTree>
    <p:extLst>
      <p:ext uri="{BB962C8B-B14F-4D97-AF65-F5344CB8AC3E}">
        <p14:creationId xmlns:p14="http://schemas.microsoft.com/office/powerpoint/2010/main" val="6832727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pPr/>
              <a:t>‹#›</a:t>
            </a:fld>
            <a:endParaRPr lang="en-US"/>
          </a:p>
        </p:txBody>
      </p:sp>
    </p:spTree>
    <p:extLst>
      <p:ext uri="{BB962C8B-B14F-4D97-AF65-F5344CB8AC3E}">
        <p14:creationId xmlns:p14="http://schemas.microsoft.com/office/powerpoint/2010/main" val="17354516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pPr/>
              <a:t>‹#›</a:t>
            </a:fld>
            <a:endParaRPr lang="en-US"/>
          </a:p>
        </p:txBody>
      </p:sp>
    </p:spTree>
    <p:extLst>
      <p:ext uri="{BB962C8B-B14F-4D97-AF65-F5344CB8AC3E}">
        <p14:creationId xmlns:p14="http://schemas.microsoft.com/office/powerpoint/2010/main" val="15303909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pPr/>
              <a:t>‹#›</a:t>
            </a:fld>
            <a:endParaRPr lang="en-US"/>
          </a:p>
        </p:txBody>
      </p:sp>
    </p:spTree>
    <p:extLst>
      <p:ext uri="{BB962C8B-B14F-4D97-AF65-F5344CB8AC3E}">
        <p14:creationId xmlns:p14="http://schemas.microsoft.com/office/powerpoint/2010/main" val="38022169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pPr/>
              <a:t>‹#›</a:t>
            </a:fld>
            <a:endParaRPr lang="en-US"/>
          </a:p>
        </p:txBody>
      </p:sp>
    </p:spTree>
    <p:extLst>
      <p:ext uri="{BB962C8B-B14F-4D97-AF65-F5344CB8AC3E}">
        <p14:creationId xmlns:p14="http://schemas.microsoft.com/office/powerpoint/2010/main" val="16791331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pPr/>
              <a:t>‹#›</a:t>
            </a:fld>
            <a:endParaRPr lang="en-US"/>
          </a:p>
        </p:txBody>
      </p:sp>
    </p:spTree>
    <p:extLst>
      <p:ext uri="{BB962C8B-B14F-4D97-AF65-F5344CB8AC3E}">
        <p14:creationId xmlns:p14="http://schemas.microsoft.com/office/powerpoint/2010/main" val="17094867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pPr/>
              <a:t>‹#›</a:t>
            </a:fld>
            <a:endParaRPr lang="en-US"/>
          </a:p>
        </p:txBody>
      </p:sp>
    </p:spTree>
    <p:extLst>
      <p:ext uri="{BB962C8B-B14F-4D97-AF65-F5344CB8AC3E}">
        <p14:creationId xmlns:p14="http://schemas.microsoft.com/office/powerpoint/2010/main" val="7735712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pPr/>
              <a:t>‹#›</a:t>
            </a:fld>
            <a:endParaRPr lang="en-US"/>
          </a:p>
        </p:txBody>
      </p:sp>
    </p:spTree>
    <p:extLst>
      <p:ext uri="{BB962C8B-B14F-4D97-AF65-F5344CB8AC3E}">
        <p14:creationId xmlns:p14="http://schemas.microsoft.com/office/powerpoint/2010/main" val="3266917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6/18/2020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pPr/>
              <a:t>‹#›</a:t>
            </a:fld>
            <a:endParaRPr lang="en-US"/>
          </a:p>
        </p:txBody>
      </p:sp>
    </p:spTree>
    <p:extLst>
      <p:ext uri="{BB962C8B-B14F-4D97-AF65-F5344CB8AC3E}">
        <p14:creationId xmlns:p14="http://schemas.microsoft.com/office/powerpoint/2010/main" val="22249218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pPr/>
              <a:t>‹#›</a:t>
            </a:fld>
            <a:endParaRPr lang="en-US"/>
          </a:p>
        </p:txBody>
      </p:sp>
    </p:spTree>
    <p:extLst>
      <p:ext uri="{BB962C8B-B14F-4D97-AF65-F5344CB8AC3E}">
        <p14:creationId xmlns:p14="http://schemas.microsoft.com/office/powerpoint/2010/main" val="5299643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pPr/>
              <a:t>‹#›</a:t>
            </a:fld>
            <a:endParaRPr lang="en-US"/>
          </a:p>
        </p:txBody>
      </p:sp>
    </p:spTree>
    <p:extLst>
      <p:ext uri="{BB962C8B-B14F-4D97-AF65-F5344CB8AC3E}">
        <p14:creationId xmlns:p14="http://schemas.microsoft.com/office/powerpoint/2010/main" val="40751848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pPr/>
              <a:t>‹#›</a:t>
            </a:fld>
            <a:endParaRPr lang="en-US"/>
          </a:p>
        </p:txBody>
      </p:sp>
    </p:spTree>
    <p:extLst>
      <p:ext uri="{BB962C8B-B14F-4D97-AF65-F5344CB8AC3E}">
        <p14:creationId xmlns:p14="http://schemas.microsoft.com/office/powerpoint/2010/main" val="4749354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pPr/>
              <a:t>‹#›</a:t>
            </a:fld>
            <a:endParaRPr lang="en-US"/>
          </a:p>
        </p:txBody>
      </p:sp>
    </p:spTree>
    <p:extLst>
      <p:ext uri="{BB962C8B-B14F-4D97-AF65-F5344CB8AC3E}">
        <p14:creationId xmlns:p14="http://schemas.microsoft.com/office/powerpoint/2010/main" val="4209310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D41AA84-C4C3-4008-A28A-092D4F0CE01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CFA9DDB-7381-4DD1-8CCF-C4812CF8FD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28E6336-A9A3-48AD-BEA2-27EC37E53078}"/>
              </a:ext>
            </a:extLst>
          </p:cNvPr>
          <p:cNvSpPr>
            <a:spLocks noGrp="1" noChangeArrowheads="1"/>
          </p:cNvSpPr>
          <p:nvPr>
            <p:ph type="sldNum" sz="quarter" idx="12"/>
          </p:nvPr>
        </p:nvSpPr>
        <p:spPr>
          <a:ln/>
        </p:spPr>
        <p:txBody>
          <a:bodyPr/>
          <a:lstStyle>
            <a:lvl1pPr>
              <a:defRPr/>
            </a:lvl1pPr>
          </a:lstStyle>
          <a:p>
            <a:fld id="{83143DC1-D235-450A-9618-5B85EA940CAC}" type="slidenum">
              <a:rPr lang="en-US" altLang="en-US"/>
              <a:pPr/>
              <a:t>‹#›</a:t>
            </a:fld>
            <a:endParaRPr lang="en-US" altLang="en-US"/>
          </a:p>
        </p:txBody>
      </p:sp>
    </p:spTree>
    <p:extLst>
      <p:ext uri="{BB962C8B-B14F-4D97-AF65-F5344CB8AC3E}">
        <p14:creationId xmlns:p14="http://schemas.microsoft.com/office/powerpoint/2010/main" val="35417814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F0B197-E2B8-484C-B2B5-BE5FEE05AC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E08215-D219-4F95-AF76-90C5FDB067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C3BCE06-9070-4D66-A897-6E4D19F014E7}"/>
              </a:ext>
            </a:extLst>
          </p:cNvPr>
          <p:cNvSpPr>
            <a:spLocks noGrp="1" noChangeArrowheads="1"/>
          </p:cNvSpPr>
          <p:nvPr>
            <p:ph type="sldNum" sz="quarter" idx="12"/>
          </p:nvPr>
        </p:nvSpPr>
        <p:spPr>
          <a:ln/>
        </p:spPr>
        <p:txBody>
          <a:bodyPr/>
          <a:lstStyle>
            <a:lvl1pPr>
              <a:defRPr/>
            </a:lvl1pPr>
          </a:lstStyle>
          <a:p>
            <a:fld id="{73A51A37-45B5-4131-ABF8-9CB2E802B89F}" type="slidenum">
              <a:rPr lang="en-US" altLang="en-US"/>
              <a:pPr/>
              <a:t>‹#›</a:t>
            </a:fld>
            <a:endParaRPr lang="en-US" altLang="en-US"/>
          </a:p>
        </p:txBody>
      </p:sp>
    </p:spTree>
    <p:extLst>
      <p:ext uri="{BB962C8B-B14F-4D97-AF65-F5344CB8AC3E}">
        <p14:creationId xmlns:p14="http://schemas.microsoft.com/office/powerpoint/2010/main" val="14767230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CDFEE2C-BA66-48A9-AB0E-F6B001129D5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B44A7FB-C0EB-457D-AFB3-A65A4E3BAB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EDAA5FD-D13F-48F8-B503-4B10B71116B0}"/>
              </a:ext>
            </a:extLst>
          </p:cNvPr>
          <p:cNvSpPr>
            <a:spLocks noGrp="1" noChangeArrowheads="1"/>
          </p:cNvSpPr>
          <p:nvPr>
            <p:ph type="sldNum" sz="quarter" idx="12"/>
          </p:nvPr>
        </p:nvSpPr>
        <p:spPr>
          <a:ln/>
        </p:spPr>
        <p:txBody>
          <a:bodyPr/>
          <a:lstStyle>
            <a:lvl1pPr>
              <a:defRPr/>
            </a:lvl1pPr>
          </a:lstStyle>
          <a:p>
            <a:fld id="{59A262CC-48DB-4F54-B2A3-7C40412A70A0}" type="slidenum">
              <a:rPr lang="en-US" altLang="en-US"/>
              <a:pPr/>
              <a:t>‹#›</a:t>
            </a:fld>
            <a:endParaRPr lang="en-US" altLang="en-US"/>
          </a:p>
        </p:txBody>
      </p:sp>
    </p:spTree>
    <p:extLst>
      <p:ext uri="{BB962C8B-B14F-4D97-AF65-F5344CB8AC3E}">
        <p14:creationId xmlns:p14="http://schemas.microsoft.com/office/powerpoint/2010/main" val="24102744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0285AC6-299D-4D71-88C4-D16B1647D47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D07B788-0496-4FBD-A196-F0F5BE7E45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8D5F7CF-5150-4106-BB44-800D4E46C3F4}"/>
              </a:ext>
            </a:extLst>
          </p:cNvPr>
          <p:cNvSpPr>
            <a:spLocks noGrp="1" noChangeArrowheads="1"/>
          </p:cNvSpPr>
          <p:nvPr>
            <p:ph type="sldNum" sz="quarter" idx="12"/>
          </p:nvPr>
        </p:nvSpPr>
        <p:spPr>
          <a:ln/>
        </p:spPr>
        <p:txBody>
          <a:bodyPr/>
          <a:lstStyle>
            <a:lvl1pPr>
              <a:defRPr/>
            </a:lvl1pPr>
          </a:lstStyle>
          <a:p>
            <a:fld id="{B9A2FABB-4E48-44DD-9C28-FDD21B219172}" type="slidenum">
              <a:rPr lang="en-US" altLang="en-US"/>
              <a:pPr/>
              <a:t>‹#›</a:t>
            </a:fld>
            <a:endParaRPr lang="en-US" altLang="en-US"/>
          </a:p>
        </p:txBody>
      </p:sp>
    </p:spTree>
    <p:extLst>
      <p:ext uri="{BB962C8B-B14F-4D97-AF65-F5344CB8AC3E}">
        <p14:creationId xmlns:p14="http://schemas.microsoft.com/office/powerpoint/2010/main" val="11893253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0250C9C-6937-45C5-8E6B-38AF6F8B090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F8BB76B-0053-4CBA-B074-AE6558F3F6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387BC52-9029-4536-8717-82D6BAC34B5E}"/>
              </a:ext>
            </a:extLst>
          </p:cNvPr>
          <p:cNvSpPr>
            <a:spLocks noGrp="1" noChangeArrowheads="1"/>
          </p:cNvSpPr>
          <p:nvPr>
            <p:ph type="sldNum" sz="quarter" idx="12"/>
          </p:nvPr>
        </p:nvSpPr>
        <p:spPr>
          <a:ln/>
        </p:spPr>
        <p:txBody>
          <a:bodyPr/>
          <a:lstStyle>
            <a:lvl1pPr>
              <a:defRPr/>
            </a:lvl1pPr>
          </a:lstStyle>
          <a:p>
            <a:fld id="{5FCC9A28-3775-459D-852F-79D384361E42}" type="slidenum">
              <a:rPr lang="en-US" altLang="en-US"/>
              <a:pPr/>
              <a:t>‹#›</a:t>
            </a:fld>
            <a:endParaRPr lang="en-US" altLang="en-US"/>
          </a:p>
        </p:txBody>
      </p:sp>
    </p:spTree>
    <p:extLst>
      <p:ext uri="{BB962C8B-B14F-4D97-AF65-F5344CB8AC3E}">
        <p14:creationId xmlns:p14="http://schemas.microsoft.com/office/powerpoint/2010/main" val="2265078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6/18/2020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CECCB73-AC5A-426C-B70D-B34C4AFC472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CCBD522-7566-445F-B65D-FD273BF479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4118AAF-0228-48B7-A6DD-65B998718D48}"/>
              </a:ext>
            </a:extLst>
          </p:cNvPr>
          <p:cNvSpPr>
            <a:spLocks noGrp="1" noChangeArrowheads="1"/>
          </p:cNvSpPr>
          <p:nvPr>
            <p:ph type="sldNum" sz="quarter" idx="12"/>
          </p:nvPr>
        </p:nvSpPr>
        <p:spPr>
          <a:ln/>
        </p:spPr>
        <p:txBody>
          <a:bodyPr/>
          <a:lstStyle>
            <a:lvl1pPr>
              <a:defRPr/>
            </a:lvl1pPr>
          </a:lstStyle>
          <a:p>
            <a:fld id="{0EFB8589-309D-440C-A6AF-F7452DC90238}" type="slidenum">
              <a:rPr lang="en-US" altLang="en-US"/>
              <a:pPr/>
              <a:t>‹#›</a:t>
            </a:fld>
            <a:endParaRPr lang="en-US" altLang="en-US"/>
          </a:p>
        </p:txBody>
      </p:sp>
    </p:spTree>
    <p:extLst>
      <p:ext uri="{BB962C8B-B14F-4D97-AF65-F5344CB8AC3E}">
        <p14:creationId xmlns:p14="http://schemas.microsoft.com/office/powerpoint/2010/main" val="7039279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586030F-BD49-4E23-9730-CE2B57A2F57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DE2E9CF-7841-471A-8D09-FBD36564DD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E8F3B35-F1F6-4A35-9376-E42AD30C9497}"/>
              </a:ext>
            </a:extLst>
          </p:cNvPr>
          <p:cNvSpPr>
            <a:spLocks noGrp="1" noChangeArrowheads="1"/>
          </p:cNvSpPr>
          <p:nvPr>
            <p:ph type="sldNum" sz="quarter" idx="12"/>
          </p:nvPr>
        </p:nvSpPr>
        <p:spPr>
          <a:ln/>
        </p:spPr>
        <p:txBody>
          <a:bodyPr/>
          <a:lstStyle>
            <a:lvl1pPr>
              <a:defRPr/>
            </a:lvl1pPr>
          </a:lstStyle>
          <a:p>
            <a:fld id="{C419419C-5C49-4446-9C16-75F709B70515}" type="slidenum">
              <a:rPr lang="en-US" altLang="en-US"/>
              <a:pPr/>
              <a:t>‹#›</a:t>
            </a:fld>
            <a:endParaRPr lang="en-US" altLang="en-US"/>
          </a:p>
        </p:txBody>
      </p:sp>
    </p:spTree>
    <p:extLst>
      <p:ext uri="{BB962C8B-B14F-4D97-AF65-F5344CB8AC3E}">
        <p14:creationId xmlns:p14="http://schemas.microsoft.com/office/powerpoint/2010/main" val="6944959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597FBC1-F38E-4EC6-8534-954027AFD96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3DB2963-FA8B-436B-96AD-078610FF1F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AF3BECE-7A2E-4BDC-AFC6-D0AAF562FE78}"/>
              </a:ext>
            </a:extLst>
          </p:cNvPr>
          <p:cNvSpPr>
            <a:spLocks noGrp="1" noChangeArrowheads="1"/>
          </p:cNvSpPr>
          <p:nvPr>
            <p:ph type="sldNum" sz="quarter" idx="12"/>
          </p:nvPr>
        </p:nvSpPr>
        <p:spPr>
          <a:ln/>
        </p:spPr>
        <p:txBody>
          <a:bodyPr/>
          <a:lstStyle>
            <a:lvl1pPr>
              <a:defRPr/>
            </a:lvl1pPr>
          </a:lstStyle>
          <a:p>
            <a:fld id="{1FD25AE2-59C4-4521-A0EF-99CC7E22D8CA}" type="slidenum">
              <a:rPr lang="en-US" altLang="en-US"/>
              <a:pPr/>
              <a:t>‹#›</a:t>
            </a:fld>
            <a:endParaRPr lang="en-US" altLang="en-US"/>
          </a:p>
        </p:txBody>
      </p:sp>
    </p:spTree>
    <p:extLst>
      <p:ext uri="{BB962C8B-B14F-4D97-AF65-F5344CB8AC3E}">
        <p14:creationId xmlns:p14="http://schemas.microsoft.com/office/powerpoint/2010/main" val="6300216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357521C-059F-436C-94AA-F80372D89E6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D238C5-04B9-4CB7-9585-D77666B94C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C1B82F6-AEAA-413E-993C-B14A9BDF2A74}"/>
              </a:ext>
            </a:extLst>
          </p:cNvPr>
          <p:cNvSpPr>
            <a:spLocks noGrp="1" noChangeArrowheads="1"/>
          </p:cNvSpPr>
          <p:nvPr>
            <p:ph type="sldNum" sz="quarter" idx="12"/>
          </p:nvPr>
        </p:nvSpPr>
        <p:spPr>
          <a:ln/>
        </p:spPr>
        <p:txBody>
          <a:bodyPr/>
          <a:lstStyle>
            <a:lvl1pPr>
              <a:defRPr/>
            </a:lvl1pPr>
          </a:lstStyle>
          <a:p>
            <a:fld id="{D3741A9A-EF26-472D-9237-F248C3CF78A8}" type="slidenum">
              <a:rPr lang="en-US" altLang="en-US"/>
              <a:pPr/>
              <a:t>‹#›</a:t>
            </a:fld>
            <a:endParaRPr lang="en-US" altLang="en-US"/>
          </a:p>
        </p:txBody>
      </p:sp>
    </p:spTree>
    <p:extLst>
      <p:ext uri="{BB962C8B-B14F-4D97-AF65-F5344CB8AC3E}">
        <p14:creationId xmlns:p14="http://schemas.microsoft.com/office/powerpoint/2010/main" val="3497197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D4A3144-D0BB-4CF1-AADD-CEA0311812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F01ACB4-F592-4354-A29D-DE0A43EDBE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226B29-C973-4552-8A8B-00B6C6668DD1}"/>
              </a:ext>
            </a:extLst>
          </p:cNvPr>
          <p:cNvSpPr>
            <a:spLocks noGrp="1" noChangeArrowheads="1"/>
          </p:cNvSpPr>
          <p:nvPr>
            <p:ph type="sldNum" sz="quarter" idx="12"/>
          </p:nvPr>
        </p:nvSpPr>
        <p:spPr>
          <a:ln/>
        </p:spPr>
        <p:txBody>
          <a:bodyPr/>
          <a:lstStyle>
            <a:lvl1pPr>
              <a:defRPr/>
            </a:lvl1pPr>
          </a:lstStyle>
          <a:p>
            <a:fld id="{F2885E09-9CA3-46FE-BC09-7E7EADFA17AE}" type="slidenum">
              <a:rPr lang="en-US" altLang="en-US"/>
              <a:pPr/>
              <a:t>‹#›</a:t>
            </a:fld>
            <a:endParaRPr lang="en-US" altLang="en-US"/>
          </a:p>
        </p:txBody>
      </p:sp>
    </p:spTree>
    <p:extLst>
      <p:ext uri="{BB962C8B-B14F-4D97-AF65-F5344CB8AC3E}">
        <p14:creationId xmlns:p14="http://schemas.microsoft.com/office/powerpoint/2010/main" val="12659185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03153BC-FDB7-496B-BB47-A36DD3F645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A92BEC5-35F1-4BE7-8025-D177D864DC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BEBE4A8-F5BA-4739-BA61-1AB7C188DFD3}"/>
              </a:ext>
            </a:extLst>
          </p:cNvPr>
          <p:cNvSpPr>
            <a:spLocks noGrp="1" noChangeArrowheads="1"/>
          </p:cNvSpPr>
          <p:nvPr>
            <p:ph type="sldNum" sz="quarter" idx="12"/>
          </p:nvPr>
        </p:nvSpPr>
        <p:spPr>
          <a:ln/>
        </p:spPr>
        <p:txBody>
          <a:bodyPr/>
          <a:lstStyle>
            <a:lvl1pPr>
              <a:defRPr/>
            </a:lvl1pPr>
          </a:lstStyle>
          <a:p>
            <a:fld id="{72269511-88E3-4B63-A4D7-912D8725CA79}" type="slidenum">
              <a:rPr lang="en-US" altLang="en-US"/>
              <a:pPr/>
              <a:t>‹#›</a:t>
            </a:fld>
            <a:endParaRPr lang="en-US" altLang="en-US"/>
          </a:p>
        </p:txBody>
      </p:sp>
    </p:spTree>
    <p:extLst>
      <p:ext uri="{BB962C8B-B14F-4D97-AF65-F5344CB8AC3E}">
        <p14:creationId xmlns:p14="http://schemas.microsoft.com/office/powerpoint/2010/main" val="18213743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DCC5B139-49CD-4046-9567-FE257F585FE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45BF89A-5691-432C-BADD-E6F1783999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32D3414-B806-4145-9D13-650F90627248}"/>
              </a:ext>
            </a:extLst>
          </p:cNvPr>
          <p:cNvSpPr>
            <a:spLocks noGrp="1" noChangeArrowheads="1"/>
          </p:cNvSpPr>
          <p:nvPr>
            <p:ph type="sldNum" sz="quarter" idx="12"/>
          </p:nvPr>
        </p:nvSpPr>
        <p:spPr>
          <a:ln/>
        </p:spPr>
        <p:txBody>
          <a:bodyPr/>
          <a:lstStyle>
            <a:lvl1pPr>
              <a:defRPr/>
            </a:lvl1pPr>
          </a:lstStyle>
          <a:p>
            <a:fld id="{8B0337C1-CE52-4EB7-8FDE-5ECC1395CBD1}" type="slidenum">
              <a:rPr lang="en-US" altLang="en-US"/>
              <a:pPr/>
              <a:t>‹#›</a:t>
            </a:fld>
            <a:endParaRPr lang="en-US" altLang="en-US"/>
          </a:p>
        </p:txBody>
      </p:sp>
    </p:spTree>
    <p:extLst>
      <p:ext uri="{BB962C8B-B14F-4D97-AF65-F5344CB8AC3E}">
        <p14:creationId xmlns:p14="http://schemas.microsoft.com/office/powerpoint/2010/main" val="17896899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91B01CB-D612-474E-B6EA-982F8D52B34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29DE356-3A33-4FC0-A4F9-A37020C5E8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12E1B48-A141-4225-80E0-32105A8A8DED}"/>
              </a:ext>
            </a:extLst>
          </p:cNvPr>
          <p:cNvSpPr>
            <a:spLocks noGrp="1" noChangeArrowheads="1"/>
          </p:cNvSpPr>
          <p:nvPr>
            <p:ph type="sldNum" sz="quarter" idx="12"/>
          </p:nvPr>
        </p:nvSpPr>
        <p:spPr>
          <a:ln/>
        </p:spPr>
        <p:txBody>
          <a:bodyPr/>
          <a:lstStyle>
            <a:lvl1pPr>
              <a:defRPr/>
            </a:lvl1pPr>
          </a:lstStyle>
          <a:p>
            <a:fld id="{C249F5DA-F63D-4382-ABB8-C537F82C0AAB}" type="slidenum">
              <a:rPr lang="en-US" altLang="en-US"/>
              <a:pPr/>
              <a:t>‹#›</a:t>
            </a:fld>
            <a:endParaRPr lang="en-US" altLang="en-US"/>
          </a:p>
        </p:txBody>
      </p:sp>
    </p:spTree>
    <p:extLst>
      <p:ext uri="{BB962C8B-B14F-4D97-AF65-F5344CB8AC3E}">
        <p14:creationId xmlns:p14="http://schemas.microsoft.com/office/powerpoint/2010/main" val="41375843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CF6AC46-B2CA-492D-AFC5-29174D2A8D18}"/>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E15ABDAB-039D-4B2E-A847-4D34EC1EF4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A30B0EAA-0755-47BD-9814-98721E417FE8}"/>
              </a:ext>
            </a:extLst>
          </p:cNvPr>
          <p:cNvSpPr>
            <a:spLocks noGrp="1" noChangeArrowheads="1"/>
          </p:cNvSpPr>
          <p:nvPr>
            <p:ph type="sldNum" sz="quarter" idx="12"/>
          </p:nvPr>
        </p:nvSpPr>
        <p:spPr>
          <a:ln/>
        </p:spPr>
        <p:txBody>
          <a:bodyPr/>
          <a:lstStyle>
            <a:lvl1pPr>
              <a:defRPr/>
            </a:lvl1pPr>
          </a:lstStyle>
          <a:p>
            <a:fld id="{0DB3903D-D05F-4989-A4B5-B5DF20B6C5FF}" type="slidenum">
              <a:rPr lang="en-US" altLang="en-US"/>
              <a:pPr/>
              <a:t>‹#›</a:t>
            </a:fld>
            <a:endParaRPr lang="en-US" altLang="en-US"/>
          </a:p>
        </p:txBody>
      </p:sp>
    </p:spTree>
    <p:extLst>
      <p:ext uri="{BB962C8B-B14F-4D97-AF65-F5344CB8AC3E}">
        <p14:creationId xmlns:p14="http://schemas.microsoft.com/office/powerpoint/2010/main" val="37580387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84BF1703-98DB-4955-A3F2-F3A3A85C46A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FBB5535-75A7-4ED2-A277-A51E1FF588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42C8EA9-A960-47DE-BCA3-403C354099BA}"/>
              </a:ext>
            </a:extLst>
          </p:cNvPr>
          <p:cNvSpPr>
            <a:spLocks noGrp="1" noChangeArrowheads="1"/>
          </p:cNvSpPr>
          <p:nvPr>
            <p:ph type="sldNum" sz="quarter" idx="12"/>
          </p:nvPr>
        </p:nvSpPr>
        <p:spPr>
          <a:ln/>
        </p:spPr>
        <p:txBody>
          <a:bodyPr/>
          <a:lstStyle>
            <a:lvl1pPr>
              <a:defRPr/>
            </a:lvl1pPr>
          </a:lstStyle>
          <a:p>
            <a:fld id="{27A7B063-E7AF-49DD-A148-BC0A690FB886}" type="slidenum">
              <a:rPr lang="en-US" altLang="en-US"/>
              <a:pPr/>
              <a:t>‹#›</a:t>
            </a:fld>
            <a:endParaRPr lang="en-US" altLang="en-US"/>
          </a:p>
        </p:txBody>
      </p:sp>
    </p:spTree>
    <p:extLst>
      <p:ext uri="{BB962C8B-B14F-4D97-AF65-F5344CB8AC3E}">
        <p14:creationId xmlns:p14="http://schemas.microsoft.com/office/powerpoint/2010/main" val="4162841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6/18/2020</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7CD54C2-FD40-4598-9E7A-78065DC3E55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DAB0349-082E-4E33-B858-723FF891C5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3AB3372-E86F-42E6-827D-0C9B3A17773C}"/>
              </a:ext>
            </a:extLst>
          </p:cNvPr>
          <p:cNvSpPr>
            <a:spLocks noGrp="1" noChangeArrowheads="1"/>
          </p:cNvSpPr>
          <p:nvPr>
            <p:ph type="sldNum" sz="quarter" idx="12"/>
          </p:nvPr>
        </p:nvSpPr>
        <p:spPr>
          <a:ln/>
        </p:spPr>
        <p:txBody>
          <a:bodyPr/>
          <a:lstStyle>
            <a:lvl1pPr>
              <a:defRPr/>
            </a:lvl1pPr>
          </a:lstStyle>
          <a:p>
            <a:fld id="{AE7A9A3A-46A1-4047-B573-73AAC1E11588}" type="slidenum">
              <a:rPr lang="en-US" altLang="en-US"/>
              <a:pPr/>
              <a:t>‹#›</a:t>
            </a:fld>
            <a:endParaRPr lang="en-US" altLang="en-US"/>
          </a:p>
        </p:txBody>
      </p:sp>
    </p:spTree>
    <p:extLst>
      <p:ext uri="{BB962C8B-B14F-4D97-AF65-F5344CB8AC3E}">
        <p14:creationId xmlns:p14="http://schemas.microsoft.com/office/powerpoint/2010/main" val="38868372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56F0C81-CE2B-405A-A818-AF7C9D4DF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05EE72C-D52B-43CA-8E12-F36EF2F44C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2FA269E-126D-4405-BA62-2ABB7BB52D90}"/>
              </a:ext>
            </a:extLst>
          </p:cNvPr>
          <p:cNvSpPr>
            <a:spLocks noGrp="1" noChangeArrowheads="1"/>
          </p:cNvSpPr>
          <p:nvPr>
            <p:ph type="sldNum" sz="quarter" idx="12"/>
          </p:nvPr>
        </p:nvSpPr>
        <p:spPr>
          <a:ln/>
        </p:spPr>
        <p:txBody>
          <a:bodyPr/>
          <a:lstStyle>
            <a:lvl1pPr>
              <a:defRPr/>
            </a:lvl1pPr>
          </a:lstStyle>
          <a:p>
            <a:fld id="{7F0A5EA4-D787-41BF-BAAF-847B376A1E02}" type="slidenum">
              <a:rPr lang="en-US" altLang="en-US"/>
              <a:pPr/>
              <a:t>‹#›</a:t>
            </a:fld>
            <a:endParaRPr lang="en-US" altLang="en-US"/>
          </a:p>
        </p:txBody>
      </p:sp>
    </p:spTree>
    <p:extLst>
      <p:ext uri="{BB962C8B-B14F-4D97-AF65-F5344CB8AC3E}">
        <p14:creationId xmlns:p14="http://schemas.microsoft.com/office/powerpoint/2010/main" val="34963549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5D508D2-E342-478E-922E-ECF9AD13308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DBE0162-A46D-4DB8-80F8-6A16D96303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CD33C14-FE32-4B9E-BDE6-300C219D9CD5}"/>
              </a:ext>
            </a:extLst>
          </p:cNvPr>
          <p:cNvSpPr>
            <a:spLocks noGrp="1" noChangeArrowheads="1"/>
          </p:cNvSpPr>
          <p:nvPr>
            <p:ph type="sldNum" sz="quarter" idx="12"/>
          </p:nvPr>
        </p:nvSpPr>
        <p:spPr>
          <a:ln/>
        </p:spPr>
        <p:txBody>
          <a:bodyPr/>
          <a:lstStyle>
            <a:lvl1pPr>
              <a:defRPr/>
            </a:lvl1pPr>
          </a:lstStyle>
          <a:p>
            <a:fld id="{47220132-B925-46DE-A6EF-43901313B531}" type="slidenum">
              <a:rPr lang="en-US" altLang="en-US"/>
              <a:pPr/>
              <a:t>‹#›</a:t>
            </a:fld>
            <a:endParaRPr lang="en-US" altLang="en-US"/>
          </a:p>
        </p:txBody>
      </p:sp>
    </p:spTree>
    <p:extLst>
      <p:ext uri="{BB962C8B-B14F-4D97-AF65-F5344CB8AC3E}">
        <p14:creationId xmlns:p14="http://schemas.microsoft.com/office/powerpoint/2010/main" val="19447210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9080817-BAD0-46CA-91C0-8F4A590773B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87AC712-22EB-49F9-B57E-67177F8860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FA9A296-6FB3-418E-9D58-D7B82CA40A4E}"/>
              </a:ext>
            </a:extLst>
          </p:cNvPr>
          <p:cNvSpPr>
            <a:spLocks noGrp="1" noChangeArrowheads="1"/>
          </p:cNvSpPr>
          <p:nvPr>
            <p:ph type="sldNum" sz="quarter" idx="12"/>
          </p:nvPr>
        </p:nvSpPr>
        <p:spPr>
          <a:ln/>
        </p:spPr>
        <p:txBody>
          <a:bodyPr/>
          <a:lstStyle>
            <a:lvl1pPr>
              <a:defRPr/>
            </a:lvl1pPr>
          </a:lstStyle>
          <a:p>
            <a:fld id="{02E1A377-8219-4295-A302-CE5617FC0872}" type="slidenum">
              <a:rPr lang="en-US" altLang="en-US"/>
              <a:pPr/>
              <a:t>‹#›</a:t>
            </a:fld>
            <a:endParaRPr lang="en-US" altLang="en-US"/>
          </a:p>
        </p:txBody>
      </p:sp>
    </p:spTree>
    <p:extLst>
      <p:ext uri="{BB962C8B-B14F-4D97-AF65-F5344CB8AC3E}">
        <p14:creationId xmlns:p14="http://schemas.microsoft.com/office/powerpoint/2010/main" val="24123410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E76044C-2ABA-4B7A-90F8-950A5A54389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D651B26-7D6F-4C7C-BFB9-3E59FAF6B4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FB863E3-822B-4ABD-AA57-32877094EFB0}"/>
              </a:ext>
            </a:extLst>
          </p:cNvPr>
          <p:cNvSpPr>
            <a:spLocks noGrp="1" noChangeArrowheads="1"/>
          </p:cNvSpPr>
          <p:nvPr>
            <p:ph type="sldNum" sz="quarter" idx="12"/>
          </p:nvPr>
        </p:nvSpPr>
        <p:spPr>
          <a:ln/>
        </p:spPr>
        <p:txBody>
          <a:bodyPr/>
          <a:lstStyle>
            <a:lvl1pPr>
              <a:defRPr/>
            </a:lvl1pPr>
          </a:lstStyle>
          <a:p>
            <a:fld id="{8661BB28-3F2D-41B9-9DE6-E965167A64F5}" type="slidenum">
              <a:rPr lang="en-US" altLang="en-US"/>
              <a:pPr/>
              <a:t>‹#›</a:t>
            </a:fld>
            <a:endParaRPr lang="en-US" altLang="en-US"/>
          </a:p>
        </p:txBody>
      </p:sp>
    </p:spTree>
    <p:extLst>
      <p:ext uri="{BB962C8B-B14F-4D97-AF65-F5344CB8AC3E}">
        <p14:creationId xmlns:p14="http://schemas.microsoft.com/office/powerpoint/2010/main" val="8014733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6178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00569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24009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9443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6474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6/18/2020</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51371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65000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16668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72055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81666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53877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60107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55984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4875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928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18" Type="http://schemas.openxmlformats.org/officeDocument/2006/relationships/slideLayout" Target="../slideLayouts/slideLayout190.xml"/><Relationship Id="rId3" Type="http://schemas.openxmlformats.org/officeDocument/2006/relationships/slideLayout" Target="../slideLayouts/slideLayout175.xml"/><Relationship Id="rId21" Type="http://schemas.openxmlformats.org/officeDocument/2006/relationships/theme" Target="../theme/theme10.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17" Type="http://schemas.openxmlformats.org/officeDocument/2006/relationships/slideLayout" Target="../slideLayouts/slideLayout189.xml"/><Relationship Id="rId2" Type="http://schemas.openxmlformats.org/officeDocument/2006/relationships/slideLayout" Target="../slideLayouts/slideLayout174.xml"/><Relationship Id="rId16" Type="http://schemas.openxmlformats.org/officeDocument/2006/relationships/slideLayout" Target="../slideLayouts/slideLayout188.xml"/><Relationship Id="rId20" Type="http://schemas.openxmlformats.org/officeDocument/2006/relationships/slideLayout" Target="../slideLayouts/slideLayout192.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5" Type="http://schemas.openxmlformats.org/officeDocument/2006/relationships/slideLayout" Target="../slideLayouts/slideLayout187.xml"/><Relationship Id="rId10" Type="http://schemas.openxmlformats.org/officeDocument/2006/relationships/slideLayout" Target="../slideLayouts/slideLayout182.xml"/><Relationship Id="rId19" Type="http://schemas.openxmlformats.org/officeDocument/2006/relationships/slideLayout" Target="../slideLayouts/slideLayout191.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slideLayout" Target="../slideLayouts/slideLayout18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18" Type="http://schemas.openxmlformats.org/officeDocument/2006/relationships/slideLayout" Target="../slideLayouts/slideLayout210.xml"/><Relationship Id="rId3" Type="http://schemas.openxmlformats.org/officeDocument/2006/relationships/slideLayout" Target="../slideLayouts/slideLayout195.xml"/><Relationship Id="rId21" Type="http://schemas.openxmlformats.org/officeDocument/2006/relationships/theme" Target="../theme/theme11.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17" Type="http://schemas.openxmlformats.org/officeDocument/2006/relationships/slideLayout" Target="../slideLayouts/slideLayout209.xml"/><Relationship Id="rId2" Type="http://schemas.openxmlformats.org/officeDocument/2006/relationships/slideLayout" Target="../slideLayouts/slideLayout194.xml"/><Relationship Id="rId16" Type="http://schemas.openxmlformats.org/officeDocument/2006/relationships/slideLayout" Target="../slideLayouts/slideLayout208.xml"/><Relationship Id="rId20" Type="http://schemas.openxmlformats.org/officeDocument/2006/relationships/slideLayout" Target="../slideLayouts/slideLayout212.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5" Type="http://schemas.openxmlformats.org/officeDocument/2006/relationships/slideLayout" Target="../slideLayouts/slideLayout207.xml"/><Relationship Id="rId10" Type="http://schemas.openxmlformats.org/officeDocument/2006/relationships/slideLayout" Target="../slideLayouts/slideLayout202.xml"/><Relationship Id="rId19" Type="http://schemas.openxmlformats.org/officeDocument/2006/relationships/slideLayout" Target="../slideLayouts/slideLayout211.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18" Type="http://schemas.openxmlformats.org/officeDocument/2006/relationships/slideLayout" Target="../slideLayouts/slideLayout230.xml"/><Relationship Id="rId3" Type="http://schemas.openxmlformats.org/officeDocument/2006/relationships/slideLayout" Target="../slideLayouts/slideLayout215.xml"/><Relationship Id="rId21" Type="http://schemas.openxmlformats.org/officeDocument/2006/relationships/theme" Target="../theme/theme12.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17" Type="http://schemas.openxmlformats.org/officeDocument/2006/relationships/slideLayout" Target="../slideLayouts/slideLayout229.xml"/><Relationship Id="rId2" Type="http://schemas.openxmlformats.org/officeDocument/2006/relationships/slideLayout" Target="../slideLayouts/slideLayout214.xml"/><Relationship Id="rId16" Type="http://schemas.openxmlformats.org/officeDocument/2006/relationships/slideLayout" Target="../slideLayouts/slideLayout228.xml"/><Relationship Id="rId20" Type="http://schemas.openxmlformats.org/officeDocument/2006/relationships/slideLayout" Target="../slideLayouts/slideLayout232.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5" Type="http://schemas.openxmlformats.org/officeDocument/2006/relationships/slideLayout" Target="../slideLayouts/slideLayout227.xml"/><Relationship Id="rId10" Type="http://schemas.openxmlformats.org/officeDocument/2006/relationships/slideLayout" Target="../slideLayouts/slideLayout222.xml"/><Relationship Id="rId19" Type="http://schemas.openxmlformats.org/officeDocument/2006/relationships/slideLayout" Target="../slideLayouts/slideLayout231.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slideLayout" Target="../slideLayouts/slideLayout22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18" Type="http://schemas.openxmlformats.org/officeDocument/2006/relationships/slideLayout" Target="../slideLayouts/slideLayout250.xml"/><Relationship Id="rId3" Type="http://schemas.openxmlformats.org/officeDocument/2006/relationships/slideLayout" Target="../slideLayouts/slideLayout235.xml"/><Relationship Id="rId21" Type="http://schemas.openxmlformats.org/officeDocument/2006/relationships/theme" Target="../theme/theme13.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17" Type="http://schemas.openxmlformats.org/officeDocument/2006/relationships/slideLayout" Target="../slideLayouts/slideLayout249.xml"/><Relationship Id="rId2" Type="http://schemas.openxmlformats.org/officeDocument/2006/relationships/slideLayout" Target="../slideLayouts/slideLayout234.xml"/><Relationship Id="rId16" Type="http://schemas.openxmlformats.org/officeDocument/2006/relationships/slideLayout" Target="../slideLayouts/slideLayout248.xml"/><Relationship Id="rId20" Type="http://schemas.openxmlformats.org/officeDocument/2006/relationships/slideLayout" Target="../slideLayouts/slideLayout252.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5" Type="http://schemas.openxmlformats.org/officeDocument/2006/relationships/slideLayout" Target="../slideLayouts/slideLayout247.xml"/><Relationship Id="rId10" Type="http://schemas.openxmlformats.org/officeDocument/2006/relationships/slideLayout" Target="../slideLayouts/slideLayout242.xml"/><Relationship Id="rId19" Type="http://schemas.openxmlformats.org/officeDocument/2006/relationships/slideLayout" Target="../slideLayouts/slideLayout251.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slideLayout" Target="../slideLayouts/slideLayout2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image" Target="../media/image2.jpeg"/><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14.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7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15.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slideLayout" Target="../slideLayouts/slideLayout287.xml"/><Relationship Id="rId18" Type="http://schemas.openxmlformats.org/officeDocument/2006/relationships/slideLayout" Target="../slideLayouts/slideLayout292.xml"/><Relationship Id="rId3" Type="http://schemas.openxmlformats.org/officeDocument/2006/relationships/slideLayout" Target="../slideLayouts/slideLayout277.xml"/><Relationship Id="rId21" Type="http://schemas.openxmlformats.org/officeDocument/2006/relationships/slideLayout" Target="../slideLayouts/slideLayout295.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17" Type="http://schemas.openxmlformats.org/officeDocument/2006/relationships/slideLayout" Target="../slideLayouts/slideLayout291.xml"/><Relationship Id="rId2" Type="http://schemas.openxmlformats.org/officeDocument/2006/relationships/slideLayout" Target="../slideLayouts/slideLayout276.xml"/><Relationship Id="rId16" Type="http://schemas.openxmlformats.org/officeDocument/2006/relationships/slideLayout" Target="../slideLayouts/slideLayout290.xml"/><Relationship Id="rId20" Type="http://schemas.openxmlformats.org/officeDocument/2006/relationships/slideLayout" Target="../slideLayouts/slideLayout294.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5" Type="http://schemas.openxmlformats.org/officeDocument/2006/relationships/slideLayout" Target="../slideLayouts/slideLayout289.xml"/><Relationship Id="rId23" Type="http://schemas.openxmlformats.org/officeDocument/2006/relationships/theme" Target="../theme/theme16.xml"/><Relationship Id="rId10" Type="http://schemas.openxmlformats.org/officeDocument/2006/relationships/slideLayout" Target="../slideLayouts/slideLayout284.xml"/><Relationship Id="rId19" Type="http://schemas.openxmlformats.org/officeDocument/2006/relationships/slideLayout" Target="../slideLayouts/slideLayout293.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slideLayout" Target="../slideLayouts/slideLayout288.xml"/><Relationship Id="rId22" Type="http://schemas.openxmlformats.org/officeDocument/2006/relationships/slideLayout" Target="../slideLayouts/slideLayout29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04.xml"/><Relationship Id="rId13" Type="http://schemas.openxmlformats.org/officeDocument/2006/relationships/slideLayout" Target="../slideLayouts/slideLayout309.xml"/><Relationship Id="rId18" Type="http://schemas.openxmlformats.org/officeDocument/2006/relationships/slideLayout" Target="../slideLayouts/slideLayout314.xml"/><Relationship Id="rId3" Type="http://schemas.openxmlformats.org/officeDocument/2006/relationships/slideLayout" Target="../slideLayouts/slideLayout299.xml"/><Relationship Id="rId21" Type="http://schemas.openxmlformats.org/officeDocument/2006/relationships/theme" Target="../theme/theme17.xml"/><Relationship Id="rId7" Type="http://schemas.openxmlformats.org/officeDocument/2006/relationships/slideLayout" Target="../slideLayouts/slideLayout303.xml"/><Relationship Id="rId12" Type="http://schemas.openxmlformats.org/officeDocument/2006/relationships/slideLayout" Target="../slideLayouts/slideLayout308.xml"/><Relationship Id="rId17" Type="http://schemas.openxmlformats.org/officeDocument/2006/relationships/slideLayout" Target="../slideLayouts/slideLayout313.xml"/><Relationship Id="rId2" Type="http://schemas.openxmlformats.org/officeDocument/2006/relationships/slideLayout" Target="../slideLayouts/slideLayout298.xml"/><Relationship Id="rId16" Type="http://schemas.openxmlformats.org/officeDocument/2006/relationships/slideLayout" Target="../slideLayouts/slideLayout312.xml"/><Relationship Id="rId20" Type="http://schemas.openxmlformats.org/officeDocument/2006/relationships/slideLayout" Target="../slideLayouts/slideLayout316.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5" Type="http://schemas.openxmlformats.org/officeDocument/2006/relationships/slideLayout" Target="../slideLayouts/slideLayout311.xml"/><Relationship Id="rId10" Type="http://schemas.openxmlformats.org/officeDocument/2006/relationships/slideLayout" Target="../slideLayouts/slideLayout306.xml"/><Relationship Id="rId19" Type="http://schemas.openxmlformats.org/officeDocument/2006/relationships/slideLayout" Target="../slideLayouts/slideLayout315.xml"/><Relationship Id="rId4" Type="http://schemas.openxmlformats.org/officeDocument/2006/relationships/slideLayout" Target="../slideLayouts/slideLayout300.xml"/><Relationship Id="rId9" Type="http://schemas.openxmlformats.org/officeDocument/2006/relationships/slideLayout" Target="../slideLayouts/slideLayout305.xml"/><Relationship Id="rId14" Type="http://schemas.openxmlformats.org/officeDocument/2006/relationships/slideLayout" Target="../slideLayouts/slideLayout31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slideLayout" Target="../slideLayouts/slideLayout329.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slideLayout" Target="../slideLayouts/slideLayout328.xml"/><Relationship Id="rId2" Type="http://schemas.openxmlformats.org/officeDocument/2006/relationships/slideLayout" Target="../slideLayouts/slideLayout318.xml"/><Relationship Id="rId16" Type="http://schemas.openxmlformats.org/officeDocument/2006/relationships/image" Target="../media/image3.jpeg"/><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5" Type="http://schemas.openxmlformats.org/officeDocument/2006/relationships/theme" Target="../theme/theme18.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 Id="rId14" Type="http://schemas.openxmlformats.org/officeDocument/2006/relationships/slideLayout" Target="../slideLayouts/slideLayout33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slideLayout" Target="../slideLayouts/slideLayout343.xml"/><Relationship Id="rId18" Type="http://schemas.openxmlformats.org/officeDocument/2006/relationships/slideLayout" Target="../slideLayouts/slideLayout348.xml"/><Relationship Id="rId3" Type="http://schemas.openxmlformats.org/officeDocument/2006/relationships/slideLayout" Target="../slideLayouts/slideLayout333.xml"/><Relationship Id="rId21" Type="http://schemas.openxmlformats.org/officeDocument/2006/relationships/theme" Target="../theme/theme19.xml"/><Relationship Id="rId7" Type="http://schemas.openxmlformats.org/officeDocument/2006/relationships/slideLayout" Target="../slideLayouts/slideLayout337.xml"/><Relationship Id="rId12" Type="http://schemas.openxmlformats.org/officeDocument/2006/relationships/slideLayout" Target="../slideLayouts/slideLayout342.xml"/><Relationship Id="rId17" Type="http://schemas.openxmlformats.org/officeDocument/2006/relationships/slideLayout" Target="../slideLayouts/slideLayout347.xml"/><Relationship Id="rId2" Type="http://schemas.openxmlformats.org/officeDocument/2006/relationships/slideLayout" Target="../slideLayouts/slideLayout332.xml"/><Relationship Id="rId16" Type="http://schemas.openxmlformats.org/officeDocument/2006/relationships/slideLayout" Target="../slideLayouts/slideLayout346.xml"/><Relationship Id="rId20" Type="http://schemas.openxmlformats.org/officeDocument/2006/relationships/slideLayout" Target="../slideLayouts/slideLayout350.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5" Type="http://schemas.openxmlformats.org/officeDocument/2006/relationships/slideLayout" Target="../slideLayouts/slideLayout345.xml"/><Relationship Id="rId10" Type="http://schemas.openxmlformats.org/officeDocument/2006/relationships/slideLayout" Target="../slideLayouts/slideLayout340.xml"/><Relationship Id="rId19" Type="http://schemas.openxmlformats.org/officeDocument/2006/relationships/slideLayout" Target="../slideLayouts/slideLayout349.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slideLayout" Target="../slideLayouts/slideLayout3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58.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theme" Target="../theme/theme20.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69.xml"/><Relationship Id="rId13" Type="http://schemas.openxmlformats.org/officeDocument/2006/relationships/slideLayout" Target="../slideLayouts/slideLayout374.xml"/><Relationship Id="rId18" Type="http://schemas.openxmlformats.org/officeDocument/2006/relationships/slideLayout" Target="../slideLayouts/slideLayout379.xml"/><Relationship Id="rId3" Type="http://schemas.openxmlformats.org/officeDocument/2006/relationships/slideLayout" Target="../slideLayouts/slideLayout364.xml"/><Relationship Id="rId21" Type="http://schemas.openxmlformats.org/officeDocument/2006/relationships/theme" Target="../theme/theme21.xml"/><Relationship Id="rId7" Type="http://schemas.openxmlformats.org/officeDocument/2006/relationships/slideLayout" Target="../slideLayouts/slideLayout368.xml"/><Relationship Id="rId12" Type="http://schemas.openxmlformats.org/officeDocument/2006/relationships/slideLayout" Target="../slideLayouts/slideLayout373.xml"/><Relationship Id="rId17" Type="http://schemas.openxmlformats.org/officeDocument/2006/relationships/slideLayout" Target="../slideLayouts/slideLayout378.xml"/><Relationship Id="rId2" Type="http://schemas.openxmlformats.org/officeDocument/2006/relationships/slideLayout" Target="../slideLayouts/slideLayout363.xml"/><Relationship Id="rId16" Type="http://schemas.openxmlformats.org/officeDocument/2006/relationships/slideLayout" Target="../slideLayouts/slideLayout377.xml"/><Relationship Id="rId20" Type="http://schemas.openxmlformats.org/officeDocument/2006/relationships/slideLayout" Target="../slideLayouts/slideLayout381.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5" Type="http://schemas.openxmlformats.org/officeDocument/2006/relationships/slideLayout" Target="../slideLayouts/slideLayout376.xml"/><Relationship Id="rId10" Type="http://schemas.openxmlformats.org/officeDocument/2006/relationships/slideLayout" Target="../slideLayouts/slideLayout371.xml"/><Relationship Id="rId19" Type="http://schemas.openxmlformats.org/officeDocument/2006/relationships/slideLayout" Target="../slideLayouts/slideLayout380.xml"/><Relationship Id="rId4" Type="http://schemas.openxmlformats.org/officeDocument/2006/relationships/slideLayout" Target="../slideLayouts/slideLayout365.xml"/><Relationship Id="rId9" Type="http://schemas.openxmlformats.org/officeDocument/2006/relationships/slideLayout" Target="../slideLayouts/slideLayout370.xml"/><Relationship Id="rId14" Type="http://schemas.openxmlformats.org/officeDocument/2006/relationships/slideLayout" Target="../slideLayouts/slideLayout37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heme" Target="../theme/theme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theme" Target="../theme/theme4.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theme" Target="../theme/theme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theme" Target="../theme/theme6.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3" Type="http://schemas.openxmlformats.org/officeDocument/2006/relationships/slideLayout" Target="../slideLayouts/slideLayout109.xml"/><Relationship Id="rId21" Type="http://schemas.openxmlformats.org/officeDocument/2006/relationships/slideLayout" Target="../slideLayouts/slideLayout127.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theme" Target="../theme/theme7.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3" Type="http://schemas.openxmlformats.org/officeDocument/2006/relationships/slideLayout" Target="../slideLayouts/slideLayout131.xml"/><Relationship Id="rId21" Type="http://schemas.openxmlformats.org/officeDocument/2006/relationships/slideLayout" Target="../slideLayouts/slideLayout149.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0" Type="http://schemas.openxmlformats.org/officeDocument/2006/relationships/slideLayout" Target="../slideLayouts/slideLayout148.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23" Type="http://schemas.openxmlformats.org/officeDocument/2006/relationships/theme" Target="../theme/theme8.xml"/><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openxmlformats.org/officeDocument/2006/relationships/slideLayout" Target="../slideLayouts/slideLayout15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slideLayout" Target="../slideLayouts/slideLayout168.xml"/><Relationship Id="rId3" Type="http://schemas.openxmlformats.org/officeDocument/2006/relationships/slideLayout" Target="../slideLayouts/slideLayout153.xml"/><Relationship Id="rId21" Type="http://schemas.openxmlformats.org/officeDocument/2006/relationships/slideLayout" Target="../slideLayouts/slideLayout171.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slideLayout" Target="../slideLayouts/slideLayout167.xml"/><Relationship Id="rId2" Type="http://schemas.openxmlformats.org/officeDocument/2006/relationships/slideLayout" Target="../slideLayouts/slideLayout152.xml"/><Relationship Id="rId16" Type="http://schemas.openxmlformats.org/officeDocument/2006/relationships/slideLayout" Target="../slideLayouts/slideLayout166.xml"/><Relationship Id="rId20" Type="http://schemas.openxmlformats.org/officeDocument/2006/relationships/slideLayout" Target="../slideLayouts/slideLayout170.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23" Type="http://schemas.openxmlformats.org/officeDocument/2006/relationships/theme" Target="../theme/theme9.xml"/><Relationship Id="rId10" Type="http://schemas.openxmlformats.org/officeDocument/2006/relationships/slideLayout" Target="../slideLayouts/slideLayout160.xml"/><Relationship Id="rId19" Type="http://schemas.openxmlformats.org/officeDocument/2006/relationships/slideLayout" Target="../slideLayouts/slideLayout169.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 Id="rId22" Type="http://schemas.openxmlformats.org/officeDocument/2006/relationships/slideLayout" Target="../slideLayouts/slideLayout1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6/18/2020</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64" r:id="rId10"/>
    <p:sldLayoutId id="2147483666"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rtl="0" fontAlgn="base">
              <a:spcBef>
                <a:spcPct val="0"/>
              </a:spcBef>
              <a:spcAft>
                <a:spcPct val="0"/>
              </a:spcAft>
            </a:pPr>
            <a:fld id="{DE78EB43-9C2A-4124-B10C-4F2957FD4661}"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4216461840"/>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 id="2147483941" r:id="rId13"/>
    <p:sldLayoutId id="2147483942" r:id="rId14"/>
    <p:sldLayoutId id="2147483943" r:id="rId15"/>
    <p:sldLayoutId id="2147483944" r:id="rId16"/>
    <p:sldLayoutId id="2147483945" r:id="rId17"/>
    <p:sldLayoutId id="2147483946" r:id="rId18"/>
    <p:sldLayoutId id="2147483947" r:id="rId19"/>
    <p:sldLayoutId id="2147483948"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6677426"/>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 id="2147483963" r:id="rId14"/>
    <p:sldLayoutId id="2147483964" r:id="rId15"/>
    <p:sldLayoutId id="2147483965" r:id="rId16"/>
    <p:sldLayoutId id="2147483966" r:id="rId17"/>
    <p:sldLayoutId id="2147483967" r:id="rId18"/>
    <p:sldLayoutId id="2147483968" r:id="rId19"/>
    <p:sldLayoutId id="2147483969"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fontAlgn="base">
              <a:spcBef>
                <a:spcPct val="0"/>
              </a:spcBef>
              <a:spcAft>
                <a:spcPct val="0"/>
              </a:spcAft>
            </a:pPr>
            <a:fld id="{CBC6A143-D09A-49A1-AE42-99897F63B598}"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59702680"/>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3" r:id="rId13"/>
    <p:sldLayoutId id="2147483984" r:id="rId14"/>
    <p:sldLayoutId id="2147483985" r:id="rId15"/>
    <p:sldLayoutId id="2147483986" r:id="rId16"/>
    <p:sldLayoutId id="2147483987" r:id="rId17"/>
    <p:sldLayoutId id="2147483988" r:id="rId18"/>
    <p:sldLayoutId id="2147483989" r:id="rId19"/>
    <p:sldLayoutId id="2147483990"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latin typeface="+mn-lt"/>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cs typeface="+mn-cs"/>
              </a:defRPr>
            </a:lvl1pPr>
          </a:lstStyle>
          <a:p>
            <a:pPr fontAlgn="base">
              <a:spcBef>
                <a:spcPct val="0"/>
              </a:spcBef>
              <a:spcAft>
                <a:spcPct val="0"/>
              </a:spcAft>
              <a:defRPr/>
            </a:pPr>
            <a:fld id="{B38100B4-70DD-427C-9D96-436CC551ADFD}"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651347738"/>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 id="2147484018" r:id="rId14"/>
    <p:sldLayoutId id="2147484019" r:id="rId15"/>
    <p:sldLayoutId id="2147484020" r:id="rId16"/>
    <p:sldLayoutId id="2147484021" r:id="rId17"/>
    <p:sldLayoutId id="2147484022" r:id="rId18"/>
    <p:sldLayoutId id="2147484023" r:id="rId19"/>
    <p:sldLayoutId id="2147484024"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1016000" y="1981200"/>
            <a:ext cx="10261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172" name="Picture 4" descr="passion002"/>
          <p:cNvPicPr>
            <a:picLocks noChangeAspect="1" noChangeArrowheads="1"/>
          </p:cNvPicPr>
          <p:nvPr/>
        </p:nvPicPr>
        <p:blipFill>
          <a:blip r:embed="rId13" cstate="print"/>
          <a:srcRect/>
          <a:stretch>
            <a:fillRect/>
          </a:stretch>
        </p:blipFill>
        <p:spPr bwMode="auto">
          <a:xfrm>
            <a:off x="0" y="0"/>
            <a:ext cx="12192000" cy="6858000"/>
          </a:xfrm>
          <a:prstGeom prst="rect">
            <a:avLst/>
          </a:prstGeom>
          <a:noFill/>
          <a:ln w="9525">
            <a:noFill/>
            <a:miter lim="800000"/>
            <a:headEnd/>
            <a:tailEnd/>
          </a:ln>
        </p:spPr>
      </p:pic>
    </p:spTree>
    <p:extLst>
      <p:ext uri="{BB962C8B-B14F-4D97-AF65-F5344CB8AC3E}">
        <p14:creationId xmlns:p14="http://schemas.microsoft.com/office/powerpoint/2010/main" val="1069626123"/>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482" name="Rectangle 1026"/>
          <p:cNvSpPr>
            <a:spLocks noGrp="1" noChangeArrowheads="1"/>
          </p:cNvSpPr>
          <p:nvPr>
            <p:ph type="title"/>
          </p:nvPr>
        </p:nvSpPr>
        <p:spPr bwMode="auto">
          <a:xfrm>
            <a:off x="508000" y="133350"/>
            <a:ext cx="11176000" cy="628650"/>
          </a:xfrm>
          <a:prstGeom prst="rect">
            <a:avLst/>
          </a:prstGeom>
          <a:noFill/>
          <a:ln w="9525">
            <a:noFill/>
            <a:miter lim="800000"/>
            <a:headEnd/>
            <a:tailEnd/>
          </a:ln>
          <a:effectLst>
            <a:outerShdw dist="35921" dir="2700000" algn="ctr" rotWithShape="0">
              <a:schemeClr val="hlink"/>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483" name="Rectangle 1027"/>
          <p:cNvSpPr>
            <a:spLocks noGrp="1" noChangeArrowheads="1"/>
          </p:cNvSpPr>
          <p:nvPr>
            <p:ph type="body" idx="1"/>
          </p:nvPr>
        </p:nvSpPr>
        <p:spPr bwMode="auto">
          <a:xfrm>
            <a:off x="1422400" y="990600"/>
            <a:ext cx="102616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484"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ffectLst/>
              <a:latin typeface="Arial" charset="0"/>
            </a:endParaRPr>
          </a:p>
        </p:txBody>
      </p:sp>
      <p:sp>
        <p:nvSpPr>
          <p:cNvPr id="276485"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ffectLst/>
              <a:latin typeface="Arial" charset="0"/>
            </a:endParaRPr>
          </a:p>
        </p:txBody>
      </p:sp>
      <p:sp>
        <p:nvSpPr>
          <p:cNvPr id="276486"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E2DBE1A1-112C-4B97-8CD2-E7FC9C525592}" type="slidenum">
              <a:rPr lang="en-US" b="0" smtClean="0">
                <a:solidFill>
                  <a:srgbClr val="000000"/>
                </a:solidFill>
                <a:effectLst/>
                <a:latin typeface="Arial" charset="0"/>
              </a:rPr>
              <a:pPr eaLnBrk="0" hangingPunct="0"/>
              <a:t>‹#›</a:t>
            </a:fld>
            <a:endParaRPr lang="en-US" b="0">
              <a:solidFill>
                <a:srgbClr val="000000"/>
              </a:solidFill>
              <a:effectLst/>
              <a:latin typeface="Arial" charset="0"/>
            </a:endParaRPr>
          </a:p>
        </p:txBody>
      </p:sp>
    </p:spTree>
    <p:extLst>
      <p:ext uri="{BB962C8B-B14F-4D97-AF65-F5344CB8AC3E}">
        <p14:creationId xmlns:p14="http://schemas.microsoft.com/office/powerpoint/2010/main" val="2341567098"/>
      </p:ext>
    </p:extLst>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Lst>
  <p:txStyles>
    <p:titleStyle>
      <a:lvl1pPr algn="l" rtl="0" fontAlgn="base">
        <a:spcBef>
          <a:spcPct val="0"/>
        </a:spcBef>
        <a:spcAft>
          <a:spcPct val="0"/>
        </a:spcAft>
        <a:defRPr sz="4000" b="1">
          <a:solidFill>
            <a:schemeClr val="bg1"/>
          </a:solidFill>
          <a:latin typeface="+mj-lt"/>
          <a:ea typeface="+mj-ea"/>
          <a:cs typeface="+mj-cs"/>
        </a:defRPr>
      </a:lvl1pPr>
      <a:lvl2pPr algn="l" rtl="0" fontAlgn="base">
        <a:spcBef>
          <a:spcPct val="0"/>
        </a:spcBef>
        <a:spcAft>
          <a:spcPct val="0"/>
        </a:spcAft>
        <a:defRPr sz="4000" b="1">
          <a:solidFill>
            <a:schemeClr val="bg1"/>
          </a:solidFill>
          <a:latin typeface="Arial" charset="0"/>
          <a:ea typeface="ＭＳ Ｐゴシック" pitchFamily="124" charset="-128"/>
        </a:defRPr>
      </a:lvl2pPr>
      <a:lvl3pPr algn="l" rtl="0" fontAlgn="base">
        <a:spcBef>
          <a:spcPct val="0"/>
        </a:spcBef>
        <a:spcAft>
          <a:spcPct val="0"/>
        </a:spcAft>
        <a:defRPr sz="4000" b="1">
          <a:solidFill>
            <a:schemeClr val="bg1"/>
          </a:solidFill>
          <a:latin typeface="Arial" charset="0"/>
          <a:ea typeface="ＭＳ Ｐゴシック" pitchFamily="124" charset="-128"/>
        </a:defRPr>
      </a:lvl3pPr>
      <a:lvl4pPr algn="l" rtl="0" fontAlgn="base">
        <a:spcBef>
          <a:spcPct val="0"/>
        </a:spcBef>
        <a:spcAft>
          <a:spcPct val="0"/>
        </a:spcAft>
        <a:defRPr sz="4000" b="1">
          <a:solidFill>
            <a:schemeClr val="bg1"/>
          </a:solidFill>
          <a:latin typeface="Arial" charset="0"/>
          <a:ea typeface="ＭＳ Ｐゴシック" pitchFamily="124" charset="-128"/>
        </a:defRPr>
      </a:lvl4pPr>
      <a:lvl5pPr algn="l" rtl="0" fontAlgn="base">
        <a:spcBef>
          <a:spcPct val="0"/>
        </a:spcBef>
        <a:spcAft>
          <a:spcPct val="0"/>
        </a:spcAft>
        <a:defRPr sz="4000" b="1">
          <a:solidFill>
            <a:schemeClr val="bg1"/>
          </a:solidFill>
          <a:latin typeface="Arial" charset="0"/>
          <a:ea typeface="ＭＳ Ｐゴシック" pitchFamily="124" charset="-128"/>
        </a:defRPr>
      </a:lvl5pPr>
      <a:lvl6pPr marL="457200" algn="l" rtl="0" fontAlgn="base">
        <a:spcBef>
          <a:spcPct val="0"/>
        </a:spcBef>
        <a:spcAft>
          <a:spcPct val="0"/>
        </a:spcAft>
        <a:defRPr sz="4000" b="1">
          <a:solidFill>
            <a:schemeClr val="bg1"/>
          </a:solidFill>
          <a:latin typeface="Arial" charset="0"/>
          <a:ea typeface="ＭＳ Ｐゴシック" pitchFamily="124" charset="-128"/>
        </a:defRPr>
      </a:lvl6pPr>
      <a:lvl7pPr marL="914400" algn="l" rtl="0" fontAlgn="base">
        <a:spcBef>
          <a:spcPct val="0"/>
        </a:spcBef>
        <a:spcAft>
          <a:spcPct val="0"/>
        </a:spcAft>
        <a:defRPr sz="4000" b="1">
          <a:solidFill>
            <a:schemeClr val="bg1"/>
          </a:solidFill>
          <a:latin typeface="Arial" charset="0"/>
          <a:ea typeface="ＭＳ Ｐゴシック" pitchFamily="124" charset="-128"/>
        </a:defRPr>
      </a:lvl7pPr>
      <a:lvl8pPr marL="1371600" algn="l" rtl="0" fontAlgn="base">
        <a:spcBef>
          <a:spcPct val="0"/>
        </a:spcBef>
        <a:spcAft>
          <a:spcPct val="0"/>
        </a:spcAft>
        <a:defRPr sz="4000" b="1">
          <a:solidFill>
            <a:schemeClr val="bg1"/>
          </a:solidFill>
          <a:latin typeface="Arial" charset="0"/>
          <a:ea typeface="ＭＳ Ｐゴシック" pitchFamily="124" charset="-128"/>
        </a:defRPr>
      </a:lvl8pPr>
      <a:lvl9pPr marL="1828800" algn="l" rtl="0" fontAlgn="base">
        <a:spcBef>
          <a:spcPct val="0"/>
        </a:spcBef>
        <a:spcAft>
          <a:spcPct val="0"/>
        </a:spcAft>
        <a:defRPr sz="4000" b="1">
          <a:solidFill>
            <a:schemeClr val="bg1"/>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297D4D7C-CFC3-459A-9029-1E916FE945DB}"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844423425"/>
      </p:ext>
    </p:extLst>
  </p:cSld>
  <p:clrMap bg1="lt1" tx1="dk1" bg2="lt2" tx2="dk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 id="2147484179" r:id="rId12"/>
    <p:sldLayoutId id="2147484180" r:id="rId13"/>
    <p:sldLayoutId id="2147484181" r:id="rId14"/>
    <p:sldLayoutId id="2147484182" r:id="rId15"/>
    <p:sldLayoutId id="2147484183" r:id="rId16"/>
    <p:sldLayoutId id="2147484184" r:id="rId17"/>
    <p:sldLayoutId id="2147484185" r:id="rId18"/>
    <p:sldLayoutId id="2147484186" r:id="rId19"/>
    <p:sldLayoutId id="2147484187" r:id="rId20"/>
    <p:sldLayoutId id="2147484188" r:id="rId21"/>
    <p:sldLayoutId id="2147484189" r:id="rId2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8267956"/>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 id="2147484202" r:id="rId12"/>
    <p:sldLayoutId id="2147484203" r:id="rId13"/>
    <p:sldLayoutId id="2147484204" r:id="rId14"/>
    <p:sldLayoutId id="2147484205" r:id="rId15"/>
    <p:sldLayoutId id="2147484206" r:id="rId16"/>
    <p:sldLayoutId id="2147484207" r:id="rId17"/>
    <p:sldLayoutId id="2147484208" r:id="rId18"/>
    <p:sldLayoutId id="2147484209" r:id="rId19"/>
    <p:sldLayoutId id="2147484210"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sunsetcross">
            <a:extLst>
              <a:ext uri="{FF2B5EF4-FFF2-40B4-BE49-F238E27FC236}">
                <a16:creationId xmlns:a16="http://schemas.microsoft.com/office/drawing/2014/main" id="{3B027F16-193B-4BC2-99F9-A8B29AC5CF7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a:extLst>
              <a:ext uri="{FF2B5EF4-FFF2-40B4-BE49-F238E27FC236}">
                <a16:creationId xmlns:a16="http://schemas.microsoft.com/office/drawing/2014/main" id="{2CE03126-C0BC-4219-94FB-21DDAFC60DC8}"/>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Rectangle 4">
            <a:extLst>
              <a:ext uri="{FF2B5EF4-FFF2-40B4-BE49-F238E27FC236}">
                <a16:creationId xmlns:a16="http://schemas.microsoft.com/office/drawing/2014/main" id="{CBCAAAF0-A4CF-4A4B-A1E2-99E8F4233AD3}"/>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133" name="Rectangle 5">
            <a:extLst>
              <a:ext uri="{FF2B5EF4-FFF2-40B4-BE49-F238E27FC236}">
                <a16:creationId xmlns:a16="http://schemas.microsoft.com/office/drawing/2014/main" id="{0B79DEFB-BE30-4559-9598-51EC1A309845}"/>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34" charset="-128"/>
              </a:defRPr>
            </a:lvl1pPr>
          </a:lstStyle>
          <a:p>
            <a:pPr>
              <a:defRPr/>
            </a:pPr>
            <a:endParaRPr lang="en-US"/>
          </a:p>
        </p:txBody>
      </p:sp>
      <p:sp>
        <p:nvSpPr>
          <p:cNvPr id="48134" name="Rectangle 6">
            <a:extLst>
              <a:ext uri="{FF2B5EF4-FFF2-40B4-BE49-F238E27FC236}">
                <a16:creationId xmlns:a16="http://schemas.microsoft.com/office/drawing/2014/main" id="{38329B25-C4A8-4645-BEB1-9568CEC21076}"/>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Arial" panose="020B0604020202020204" pitchFamily="34" charset="0"/>
              </a:defRPr>
            </a:lvl1pPr>
          </a:lstStyle>
          <a:p>
            <a:fld id="{87AE1C2D-2A36-4A89-B32C-F5D52A835739}" type="slidenum">
              <a:rPr lang="en-US" altLang="en-US"/>
              <a:pPr/>
              <a:t>‹#›</a:t>
            </a:fld>
            <a:endParaRPr lang="en-US" altLang="en-US"/>
          </a:p>
        </p:txBody>
      </p:sp>
    </p:spTree>
    <p:extLst>
      <p:ext uri="{BB962C8B-B14F-4D97-AF65-F5344CB8AC3E}">
        <p14:creationId xmlns:p14="http://schemas.microsoft.com/office/powerpoint/2010/main" val="439734447"/>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 id="2147484223" r:id="rId12"/>
    <p:sldLayoutId id="2147484224" r:id="rId13"/>
    <p:sldLayoutId id="2147484225" r:id="rId14"/>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DE78EB43-9C2A-4124-B10C-4F2957FD4661}"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876848755"/>
      </p:ext>
    </p:extLst>
  </p:cSld>
  <p:clrMap bg1="lt1" tx1="dk1" bg2="lt2" tx2="dk2" accent1="accent1" accent2="accent2" accent3="accent3" accent4="accent4" accent5="accent5" accent6="accent6" hlink="hlink" folHlink="folHlink"/>
  <p:sldLayoutIdLst>
    <p:sldLayoutId id="2147484308"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 id="2147484319" r:id="rId12"/>
    <p:sldLayoutId id="2147484320" r:id="rId13"/>
    <p:sldLayoutId id="2147484321" r:id="rId14"/>
    <p:sldLayoutId id="2147484322" r:id="rId15"/>
    <p:sldLayoutId id="2147484323" r:id="rId16"/>
    <p:sldLayoutId id="2147484324" r:id="rId17"/>
    <p:sldLayoutId id="2147484325" r:id="rId18"/>
    <p:sldLayoutId id="2147484326" r:id="rId19"/>
    <p:sldLayoutId id="2147484327"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7D050C-1D5C-4C90-8883-25F69CA8EC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E429CC-5E4F-48F9-82D9-AFE46E9D66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450F7-7B2A-4336-8689-8CDB5FAC87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563D4E-BA2A-4946-84BC-FE2F4DD8E517}" type="datetimeFigureOut">
              <a:rPr lang="en-US" smtClean="0"/>
              <a:t>6/18/2020</a:t>
            </a:fld>
            <a:endParaRPr lang="en-US"/>
          </a:p>
        </p:txBody>
      </p:sp>
      <p:sp>
        <p:nvSpPr>
          <p:cNvPr id="5" name="Footer Placeholder 4">
            <a:extLst>
              <a:ext uri="{FF2B5EF4-FFF2-40B4-BE49-F238E27FC236}">
                <a16:creationId xmlns:a16="http://schemas.microsoft.com/office/drawing/2014/main" id="{AD229C9D-C254-4238-915F-721F25AE1F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F69CB9-6A2A-4B67-91D0-1E0A482B02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25011-026A-44BA-8FD4-3387A3E125B5}" type="slidenum">
              <a:rPr lang="en-US" smtClean="0"/>
              <a:t>‹#›</a:t>
            </a:fld>
            <a:endParaRPr lang="en-US"/>
          </a:p>
        </p:txBody>
      </p:sp>
    </p:spTree>
    <p:extLst>
      <p:ext uri="{BB962C8B-B14F-4D97-AF65-F5344CB8AC3E}">
        <p14:creationId xmlns:p14="http://schemas.microsoft.com/office/powerpoint/2010/main" val="418233574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fontAlgn="base">
              <a:spcBef>
                <a:spcPct val="0"/>
              </a:spcBef>
              <a:spcAft>
                <a:spcPct val="0"/>
              </a:spcAft>
            </a:pPr>
            <a:fld id="{1B53C959-4197-46D3-80DB-6049A8032404}"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73184762"/>
      </p:ext>
    </p:extLst>
  </p:cSld>
  <p:clrMap bg1="lt1" tx1="dk1" bg2="lt2" tx2="dk2" accent1="accent1" accent2="accent2" accent3="accent3" accent4="accent4" accent5="accent5" accent6="accent6" hlink="hlink" folHlink="folHlink"/>
  <p:sldLayoutIdLst>
    <p:sldLayoutId id="2147484376" r:id="rId1"/>
    <p:sldLayoutId id="2147484377" r:id="rId2"/>
    <p:sldLayoutId id="2147484378" r:id="rId3"/>
    <p:sldLayoutId id="2147484379" r:id="rId4"/>
    <p:sldLayoutId id="2147484380" r:id="rId5"/>
    <p:sldLayoutId id="2147484381" r:id="rId6"/>
    <p:sldLayoutId id="2147484382" r:id="rId7"/>
    <p:sldLayoutId id="2147484383" r:id="rId8"/>
    <p:sldLayoutId id="2147484384" r:id="rId9"/>
    <p:sldLayoutId id="2147484385" r:id="rId10"/>
    <p:sldLayoutId id="214748438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pPr/>
              <a:t>‹#›</a:t>
            </a:fld>
            <a:endParaRPr lang="en-US"/>
          </a:p>
        </p:txBody>
      </p:sp>
    </p:spTree>
    <p:extLst>
      <p:ext uri="{BB962C8B-B14F-4D97-AF65-F5344CB8AC3E}">
        <p14:creationId xmlns:p14="http://schemas.microsoft.com/office/powerpoint/2010/main" val="2683020628"/>
      </p:ext>
    </p:extLst>
  </p:cSld>
  <p:clrMap bg1="lt1" tx1="dk1" bg2="lt2" tx2="dk2" accent1="accent1" accent2="accent2" accent3="accent3" accent4="accent4" accent5="accent5" accent6="accent6" hlink="hlink" folHlink="folHlink"/>
  <p:sldLayoutIdLst>
    <p:sldLayoutId id="2147484388" r:id="rId1"/>
    <p:sldLayoutId id="2147484389" r:id="rId2"/>
    <p:sldLayoutId id="2147484390" r:id="rId3"/>
    <p:sldLayoutId id="2147484391" r:id="rId4"/>
    <p:sldLayoutId id="2147484392" r:id="rId5"/>
    <p:sldLayoutId id="2147484393" r:id="rId6"/>
    <p:sldLayoutId id="2147484394" r:id="rId7"/>
    <p:sldLayoutId id="2147484395" r:id="rId8"/>
    <p:sldLayoutId id="2147484396" r:id="rId9"/>
    <p:sldLayoutId id="2147484397" r:id="rId10"/>
    <p:sldLayoutId id="2147484398" r:id="rId11"/>
    <p:sldLayoutId id="2147484399" r:id="rId12"/>
    <p:sldLayoutId id="2147484400" r:id="rId13"/>
    <p:sldLayoutId id="2147484401" r:id="rId14"/>
    <p:sldLayoutId id="2147484402" r:id="rId15"/>
    <p:sldLayoutId id="2147484403" r:id="rId16"/>
    <p:sldLayoutId id="2147484404" r:id="rId17"/>
    <p:sldLayoutId id="2147484405" r:id="rId18"/>
    <p:sldLayoutId id="2147484406" r:id="rId19"/>
    <p:sldLayoutId id="2147484407"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pPr/>
              <a:t>‹#›</a:t>
            </a:fld>
            <a:endParaRPr lang="en-US"/>
          </a:p>
        </p:txBody>
      </p:sp>
    </p:spTree>
    <p:extLst>
      <p:ext uri="{BB962C8B-B14F-4D97-AF65-F5344CB8AC3E}">
        <p14:creationId xmlns:p14="http://schemas.microsoft.com/office/powerpoint/2010/main" val="170624454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pPr/>
              <a:t>‹#›</a:t>
            </a:fld>
            <a:endParaRPr lang="en-US"/>
          </a:p>
        </p:txBody>
      </p:sp>
    </p:spTree>
    <p:extLst>
      <p:ext uri="{BB962C8B-B14F-4D97-AF65-F5344CB8AC3E}">
        <p14:creationId xmlns:p14="http://schemas.microsoft.com/office/powerpoint/2010/main" val="233605076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347119D-669B-4C9C-AD13-D4D7A18AE3EA}"/>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3A2852F-C4C9-48BD-A3E5-618BB5228EDD}"/>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0C8754F-A335-4492-9152-802728984042}"/>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99877667-4FD6-44F0-963C-A164C3C823DA}"/>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E3002F99-CD66-4CEC-84A8-836941F7C950}"/>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13D80A0D-B297-4BFB-B5D3-66C35C14C5EA}" type="slidenum">
              <a:rPr lang="en-US" altLang="en-US"/>
              <a:pPr/>
              <a:t>‹#›</a:t>
            </a:fld>
            <a:endParaRPr lang="en-US" altLang="en-US"/>
          </a:p>
        </p:txBody>
      </p:sp>
    </p:spTree>
    <p:extLst>
      <p:ext uri="{BB962C8B-B14F-4D97-AF65-F5344CB8AC3E}">
        <p14:creationId xmlns:p14="http://schemas.microsoft.com/office/powerpoint/2010/main" val="799682235"/>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 id="2147483804"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297D4D7C-CFC3-459A-9029-1E916FE945DB}"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442209516"/>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 id="2147483827"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rtl="0" fontAlgn="base">
              <a:spcBef>
                <a:spcPct val="0"/>
              </a:spcBef>
              <a:spcAft>
                <a:spcPct val="0"/>
              </a:spcAft>
            </a:pPr>
            <a:fld id="{297D4D7C-CFC3-459A-9029-1E916FE945DB}"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2371237939"/>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 id="2147483876" r:id="rId17"/>
    <p:sldLayoutId id="2147483877" r:id="rId18"/>
    <p:sldLayoutId id="2147483878" r:id="rId19"/>
    <p:sldLayoutId id="2147483879" r:id="rId20"/>
    <p:sldLayoutId id="2147483880" r:id="rId21"/>
    <p:sldLayoutId id="2147483881" r:id="rId2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2333063"/>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 id="2147483901" r:id="rId19"/>
    <p:sldLayoutId id="2147483902" r:id="rId20"/>
    <p:sldLayoutId id="2147483903" r:id="rId21"/>
    <p:sldLayoutId id="2147483904"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2774036"/>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 id="2147483921" r:id="rId16"/>
    <p:sldLayoutId id="2147483922" r:id="rId17"/>
    <p:sldLayoutId id="2147483923" r:id="rId18"/>
    <p:sldLayoutId id="2147483924" r:id="rId19"/>
    <p:sldLayoutId id="2147483925" r:id="rId20"/>
    <p:sldLayoutId id="2147483926" r:id="rId21"/>
    <p:sldLayoutId id="2147483927" r:id="rId2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86.xml"/></Relationships>
</file>

<file path=ppt/slides/_rels/slide10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7.xml"/><Relationship Id="rId1" Type="http://schemas.openxmlformats.org/officeDocument/2006/relationships/slideLayout" Target="../slideLayouts/slideLayout219.xml"/></Relationships>
</file>

<file path=ppt/slides/_rels/slide10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8.xml"/><Relationship Id="rId1" Type="http://schemas.openxmlformats.org/officeDocument/2006/relationships/slideLayout" Target="../slideLayouts/slideLayout219.xml"/></Relationships>
</file>

<file path=ppt/slides/_rels/slide10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9.xml"/><Relationship Id="rId1" Type="http://schemas.openxmlformats.org/officeDocument/2006/relationships/slideLayout" Target="../slideLayouts/slideLayout219.xml"/></Relationships>
</file>

<file path=ppt/slides/_rels/slide10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0.xml"/><Relationship Id="rId1" Type="http://schemas.openxmlformats.org/officeDocument/2006/relationships/slideLayout" Target="../slideLayouts/slideLayout219.xml"/></Relationships>
</file>

<file path=ppt/slides/_rels/slide10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1.xml"/><Relationship Id="rId1" Type="http://schemas.openxmlformats.org/officeDocument/2006/relationships/slideLayout" Target="../slideLayouts/slideLayout219.xml"/><Relationship Id="rId4" Type="http://schemas.openxmlformats.org/officeDocument/2006/relationships/image" Target="../media/image55.gif"/></Relationships>
</file>

<file path=ppt/slides/_rels/slide10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2.xml"/><Relationship Id="rId1" Type="http://schemas.openxmlformats.org/officeDocument/2006/relationships/slideLayout" Target="../slideLayouts/slideLayout214.xml"/></Relationships>
</file>

<file path=ppt/slides/_rels/slide10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3.xml"/><Relationship Id="rId1" Type="http://schemas.openxmlformats.org/officeDocument/2006/relationships/slideLayout" Target="../slideLayouts/slideLayout214.xml"/></Relationships>
</file>

<file path=ppt/slides/_rels/slide10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4.xml"/><Relationship Id="rId1" Type="http://schemas.openxmlformats.org/officeDocument/2006/relationships/slideLayout" Target="../slideLayouts/slideLayout214.xml"/></Relationships>
</file>

<file path=ppt/slides/_rels/slide10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5.xml"/><Relationship Id="rId1" Type="http://schemas.openxmlformats.org/officeDocument/2006/relationships/slideLayout" Target="../slideLayouts/slideLayout214.xml"/></Relationships>
</file>

<file path=ppt/slides/_rels/slide109.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1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86.xml"/></Relationships>
</file>

<file path=ppt/slides/_rels/slide11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6.xml"/><Relationship Id="rId1" Type="http://schemas.openxmlformats.org/officeDocument/2006/relationships/slideLayout" Target="../slideLayouts/slideLayout214.xml"/></Relationships>
</file>

<file path=ppt/slides/_rels/slide11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91.xml"/></Relationships>
</file>

<file path=ppt/slides/_rels/slide1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7.xml"/><Relationship Id="rId1" Type="http://schemas.openxmlformats.org/officeDocument/2006/relationships/slideLayout" Target="../slideLayouts/slideLayout88.xml"/></Relationships>
</file>

<file path=ppt/slides/_rels/slide11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8.xml"/><Relationship Id="rId1" Type="http://schemas.openxmlformats.org/officeDocument/2006/relationships/slideLayout" Target="../slideLayouts/slideLayout49.xml"/></Relationships>
</file>

<file path=ppt/slides/_rels/slide1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9.xml"/><Relationship Id="rId1" Type="http://schemas.openxmlformats.org/officeDocument/2006/relationships/slideLayout" Target="../slideLayouts/slideLayout46.xml"/><Relationship Id="rId4" Type="http://schemas.openxmlformats.org/officeDocument/2006/relationships/image" Target="../media/image60.png"/></Relationships>
</file>

<file path=ppt/slides/_rels/slide1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0.xml"/><Relationship Id="rId1" Type="http://schemas.openxmlformats.org/officeDocument/2006/relationships/slideLayout" Target="../slideLayouts/slideLayout46.xml"/><Relationship Id="rId4" Type="http://schemas.openxmlformats.org/officeDocument/2006/relationships/image" Target="../media/image60.png"/></Relationships>
</file>

<file path=ppt/slides/_rels/slide1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1.xml"/><Relationship Id="rId1" Type="http://schemas.openxmlformats.org/officeDocument/2006/relationships/slideLayout" Target="../slideLayouts/slideLayout46.xml"/><Relationship Id="rId4" Type="http://schemas.openxmlformats.org/officeDocument/2006/relationships/image" Target="../media/image60.png"/></Relationships>
</file>

<file path=ppt/slides/_rels/slide1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2.xml"/><Relationship Id="rId1" Type="http://schemas.openxmlformats.org/officeDocument/2006/relationships/slideLayout" Target="../slideLayouts/slideLayout46.xml"/><Relationship Id="rId4" Type="http://schemas.openxmlformats.org/officeDocument/2006/relationships/image" Target="../media/image60.png"/></Relationships>
</file>

<file path=ppt/slides/_rels/slide1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3.xml"/><Relationship Id="rId1" Type="http://schemas.openxmlformats.org/officeDocument/2006/relationships/slideLayout" Target="../slideLayouts/slideLayout46.xml"/><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86.xml"/></Relationships>
</file>

<file path=ppt/slides/_rels/slide1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4.xml"/><Relationship Id="rId1" Type="http://schemas.openxmlformats.org/officeDocument/2006/relationships/slideLayout" Target="../slideLayouts/slideLayout46.xml"/><Relationship Id="rId4" Type="http://schemas.openxmlformats.org/officeDocument/2006/relationships/image" Target="../media/image60.png"/></Relationships>
</file>

<file path=ppt/slides/_rels/slide1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5.xml"/><Relationship Id="rId1" Type="http://schemas.openxmlformats.org/officeDocument/2006/relationships/slideLayout" Target="../slideLayouts/slideLayout46.xml"/><Relationship Id="rId5" Type="http://schemas.openxmlformats.org/officeDocument/2006/relationships/image" Target="../media/image61.wmf"/><Relationship Id="rId4" Type="http://schemas.openxmlformats.org/officeDocument/2006/relationships/image" Target="../media/image60.png"/></Relationships>
</file>

<file path=ppt/slides/_rels/slide1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6.xml"/><Relationship Id="rId1" Type="http://schemas.openxmlformats.org/officeDocument/2006/relationships/slideLayout" Target="../slideLayouts/slideLayout112.xml"/><Relationship Id="rId5" Type="http://schemas.openxmlformats.org/officeDocument/2006/relationships/image" Target="../media/image64.jpeg"/><Relationship Id="rId4" Type="http://schemas.openxmlformats.org/officeDocument/2006/relationships/image" Target="../media/image63.gif"/></Relationships>
</file>

<file path=ppt/slides/_rels/slide1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7.xml"/><Relationship Id="rId1" Type="http://schemas.openxmlformats.org/officeDocument/2006/relationships/slideLayout" Target="../slideLayouts/slideLayout44.xml"/><Relationship Id="rId4" Type="http://schemas.openxmlformats.org/officeDocument/2006/relationships/image" Target="../media/image61.wmf"/></Relationships>
</file>

<file path=ppt/slides/_rels/slide124.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108.xml"/><Relationship Id="rId1" Type="http://schemas.openxmlformats.org/officeDocument/2006/relationships/slideLayout" Target="../slideLayouts/slideLayout44.xml"/></Relationships>
</file>

<file path=ppt/slides/_rels/slide125.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109.xml"/><Relationship Id="rId1" Type="http://schemas.openxmlformats.org/officeDocument/2006/relationships/slideLayout" Target="../slideLayouts/slideLayout108.xml"/><Relationship Id="rId4" Type="http://schemas.openxmlformats.org/officeDocument/2006/relationships/image" Target="../media/image65.jpeg"/></Relationships>
</file>

<file path=ppt/slides/_rels/slide1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0.xml"/><Relationship Id="rId1" Type="http://schemas.openxmlformats.org/officeDocument/2006/relationships/slideLayout" Target="../slideLayouts/slideLayout44.xml"/><Relationship Id="rId4" Type="http://schemas.openxmlformats.org/officeDocument/2006/relationships/image" Target="../media/image62.jpeg"/></Relationships>
</file>

<file path=ppt/slides/_rels/slide1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11.xml"/><Relationship Id="rId1" Type="http://schemas.openxmlformats.org/officeDocument/2006/relationships/slideLayout" Target="../slideLayouts/slideLayout100.xml"/></Relationships>
</file>

<file path=ppt/slides/_rels/slide1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12.xml"/><Relationship Id="rId1" Type="http://schemas.openxmlformats.org/officeDocument/2006/relationships/slideLayout" Target="../slideLayouts/slideLayout100.xml"/></Relationships>
</file>

<file path=ppt/slides/_rels/slide1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13.xml"/><Relationship Id="rId1" Type="http://schemas.openxmlformats.org/officeDocument/2006/relationships/slideLayout" Target="../slideLayouts/slideLayout85.xml"/><Relationship Id="rId5" Type="http://schemas.openxmlformats.org/officeDocument/2006/relationships/image" Target="../media/image69.gif"/><Relationship Id="rId4" Type="http://schemas.openxmlformats.org/officeDocument/2006/relationships/hyperlink" Target="Dogs%20and%20Dangers.docx"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86.xml"/></Relationships>
</file>

<file path=ppt/slides/_rels/slide1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4.xml"/><Relationship Id="rId1" Type="http://schemas.openxmlformats.org/officeDocument/2006/relationships/slideLayout" Target="../slideLayouts/slideLayout49.xml"/></Relationships>
</file>

<file path=ppt/slides/_rels/slide1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5.xml"/><Relationship Id="rId1" Type="http://schemas.openxmlformats.org/officeDocument/2006/relationships/slideLayout" Target="../slideLayouts/slideLayout91.xml"/><Relationship Id="rId5" Type="http://schemas.openxmlformats.org/officeDocument/2006/relationships/image" Target="../media/image72.jpg"/><Relationship Id="rId4" Type="http://schemas.openxmlformats.org/officeDocument/2006/relationships/image" Target="../media/image71.jpeg"/></Relationships>
</file>

<file path=ppt/slides/_rels/slide1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16.xml"/><Relationship Id="rId1" Type="http://schemas.openxmlformats.org/officeDocument/2006/relationships/slideLayout" Target="../slideLayouts/slideLayout98.xml"/></Relationships>
</file>

<file path=ppt/slides/_rels/slide1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17.xml"/><Relationship Id="rId1" Type="http://schemas.openxmlformats.org/officeDocument/2006/relationships/slideLayout" Target="../slideLayouts/slideLayout91.xml"/></Relationships>
</file>

<file path=ppt/slides/_rels/slide13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91.xml"/></Relationships>
</file>

<file path=ppt/slides/_rels/slide13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14.xml"/></Relationships>
</file>

<file path=ppt/slides/_rels/slide136.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notesSlide" Target="../notesSlides/notesSlide118.xml"/><Relationship Id="rId7" Type="http://schemas.openxmlformats.org/officeDocument/2006/relationships/image" Target="../media/image77.wmf"/><Relationship Id="rId2" Type="http://schemas.openxmlformats.org/officeDocument/2006/relationships/slideLayout" Target="../slideLayouts/slideLayout108.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78.jpeg"/><Relationship Id="rId4" Type="http://schemas.openxmlformats.org/officeDocument/2006/relationships/audio" Target="../media/audio4.wav"/></Relationships>
</file>

<file path=ppt/slides/_rels/slide13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19.xml"/><Relationship Id="rId1" Type="http://schemas.openxmlformats.org/officeDocument/2006/relationships/slideLayout" Target="../slideLayouts/slideLayout214.xml"/></Relationships>
</file>

<file path=ppt/slides/_rels/slide138.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0.xml"/><Relationship Id="rId1" Type="http://schemas.openxmlformats.org/officeDocument/2006/relationships/slideLayout" Target="../slideLayouts/slideLayout88.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86.xml"/></Relationships>
</file>

<file path=ppt/slides/_rels/slide1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21.xml"/><Relationship Id="rId1" Type="http://schemas.openxmlformats.org/officeDocument/2006/relationships/slideLayout" Target="../slideLayouts/slideLayout265.xml"/></Relationships>
</file>

<file path=ppt/slides/_rels/slide14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22.xml"/><Relationship Id="rId1" Type="http://schemas.openxmlformats.org/officeDocument/2006/relationships/slideLayout" Target="../slideLayouts/slideLayout265.xml"/></Relationships>
</file>

<file path=ppt/slides/_rels/slide14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23.xml"/><Relationship Id="rId1" Type="http://schemas.openxmlformats.org/officeDocument/2006/relationships/slideLayout" Target="../slideLayouts/slideLayout265.xml"/></Relationships>
</file>

<file path=ppt/slides/_rels/slide14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4.xml"/><Relationship Id="rId1" Type="http://schemas.openxmlformats.org/officeDocument/2006/relationships/slideLayout" Target="../slideLayouts/slideLayout44.xml"/><Relationship Id="rId4" Type="http://schemas.openxmlformats.org/officeDocument/2006/relationships/image" Target="../media/image83.png"/></Relationships>
</file>

<file path=ppt/slides/_rels/slide14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5.xml"/><Relationship Id="rId1" Type="http://schemas.openxmlformats.org/officeDocument/2006/relationships/slideLayout" Target="../slideLayouts/slideLayout276.xml"/><Relationship Id="rId4" Type="http://schemas.openxmlformats.org/officeDocument/2006/relationships/image" Target="../media/image83.png"/></Relationships>
</file>

<file path=ppt/slides/_rels/slide14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6.xml"/><Relationship Id="rId1" Type="http://schemas.openxmlformats.org/officeDocument/2006/relationships/slideLayout" Target="../slideLayouts/slideLayout86.xml"/><Relationship Id="rId4" Type="http://schemas.openxmlformats.org/officeDocument/2006/relationships/image" Target="../media/image83.png"/></Relationships>
</file>

<file path=ppt/slides/_rels/slide14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7.xml"/><Relationship Id="rId1" Type="http://schemas.openxmlformats.org/officeDocument/2006/relationships/slideLayout" Target="../slideLayouts/slideLayout276.xml"/><Relationship Id="rId4" Type="http://schemas.openxmlformats.org/officeDocument/2006/relationships/image" Target="../media/image83.png"/></Relationships>
</file>

<file path=ppt/slides/_rels/slide14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8.xml"/><Relationship Id="rId1" Type="http://schemas.openxmlformats.org/officeDocument/2006/relationships/slideLayout" Target="../slideLayouts/slideLayout276.xml"/><Relationship Id="rId4" Type="http://schemas.openxmlformats.org/officeDocument/2006/relationships/image" Target="../media/image83.png"/></Relationships>
</file>

<file path=ppt/slides/_rels/slide14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9.xml"/><Relationship Id="rId1" Type="http://schemas.openxmlformats.org/officeDocument/2006/relationships/slideLayout" Target="../slideLayouts/slideLayout214.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86.xml"/></Relationships>
</file>

<file path=ppt/slides/_rels/slide15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0.xml"/><Relationship Id="rId1" Type="http://schemas.openxmlformats.org/officeDocument/2006/relationships/slideLayout" Target="../slideLayouts/slideLayout363.xml"/><Relationship Id="rId4" Type="http://schemas.openxmlformats.org/officeDocument/2006/relationships/image" Target="../media/image84.jpeg"/></Relationships>
</file>

<file path=ppt/slides/_rels/slide15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1.xml"/><Relationship Id="rId1" Type="http://schemas.openxmlformats.org/officeDocument/2006/relationships/slideLayout" Target="../slideLayouts/slideLayout363.xml"/><Relationship Id="rId4" Type="http://schemas.openxmlformats.org/officeDocument/2006/relationships/image" Target="../media/image84.jpeg"/></Relationships>
</file>

<file path=ppt/slides/_rels/slide15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2.xml"/><Relationship Id="rId1" Type="http://schemas.openxmlformats.org/officeDocument/2006/relationships/slideLayout" Target="../slideLayouts/slideLayout363.xml"/><Relationship Id="rId4" Type="http://schemas.openxmlformats.org/officeDocument/2006/relationships/image" Target="../media/image84.jpeg"/></Relationships>
</file>

<file path=ppt/slides/_rels/slide1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3.xml"/><Relationship Id="rId1" Type="http://schemas.openxmlformats.org/officeDocument/2006/relationships/slideLayout" Target="../slideLayouts/slideLayout375.xml"/><Relationship Id="rId5" Type="http://schemas.openxmlformats.org/officeDocument/2006/relationships/image" Target="../media/image85.jpe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86.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86.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86.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86.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86.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86.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86.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3" Type="http://schemas.openxmlformats.org/officeDocument/2006/relationships/slide" Target="slide36.xml"/><Relationship Id="rId7" Type="http://schemas.openxmlformats.org/officeDocument/2006/relationships/slide" Target="slide140.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slide" Target="slide112.xml"/><Relationship Id="rId5" Type="http://schemas.openxmlformats.org/officeDocument/2006/relationships/slide" Target="slide73.xml"/><Relationship Id="rId4" Type="http://schemas.openxmlformats.org/officeDocument/2006/relationships/slide" Target="slide59.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5.xml"/><Relationship Id="rId1" Type="http://schemas.openxmlformats.org/officeDocument/2006/relationships/slideLayout" Target="../slideLayouts/slideLayout86.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86.xml"/></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7.xml"/><Relationship Id="rId1" Type="http://schemas.openxmlformats.org/officeDocument/2006/relationships/slideLayout" Target="../slideLayouts/slideLayout86.xml"/></Relationships>
</file>

<file path=ppt/slides/_rels/slide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8.xml"/><Relationship Id="rId1" Type="http://schemas.openxmlformats.org/officeDocument/2006/relationships/slideLayout" Target="../slideLayouts/slideLayout86.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9.xml"/><Relationship Id="rId1" Type="http://schemas.openxmlformats.org/officeDocument/2006/relationships/slideLayout" Target="../slideLayouts/slideLayout86.xml"/></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0.xml"/><Relationship Id="rId1" Type="http://schemas.openxmlformats.org/officeDocument/2006/relationships/slideLayout" Target="../slideLayouts/slideLayout130.xml"/></Relationships>
</file>

<file path=ppt/slides/_rels/slide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1.xml"/><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2.xml"/><Relationship Id="rId1" Type="http://schemas.openxmlformats.org/officeDocument/2006/relationships/slideLayout" Target="../slideLayouts/slideLayout108.xml"/></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3.xml"/><Relationship Id="rId1" Type="http://schemas.openxmlformats.org/officeDocument/2006/relationships/slideLayout" Target="../slideLayouts/slideLayout129.xml"/><Relationship Id="rId5" Type="http://schemas.openxmlformats.org/officeDocument/2006/relationships/image" Target="../media/image13.jpe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4.xml"/><Relationship Id="rId1" Type="http://schemas.openxmlformats.org/officeDocument/2006/relationships/slideLayout" Target="../slideLayouts/slideLayout43.xml"/><Relationship Id="rId5" Type="http://schemas.openxmlformats.org/officeDocument/2006/relationships/image" Target="../media/image13.jpeg"/><Relationship Id="rId4" Type="http://schemas.openxmlformats.org/officeDocument/2006/relationships/audio" Target="../media/audio2.wav"/></Relationships>
</file>

<file path=ppt/slides/_rels/slide4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5.xml"/><Relationship Id="rId1" Type="http://schemas.openxmlformats.org/officeDocument/2006/relationships/slideLayout" Target="../slideLayouts/slideLayout24.xml"/><Relationship Id="rId4" Type="http://schemas.openxmlformats.org/officeDocument/2006/relationships/image" Target="../media/image15.jpeg"/></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199.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199.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199.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199.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219.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1.xml"/><Relationship Id="rId1" Type="http://schemas.openxmlformats.org/officeDocument/2006/relationships/slideLayout" Target="../slideLayouts/slideLayout44.xml"/><Relationship Id="rId4" Type="http://schemas.openxmlformats.org/officeDocument/2006/relationships/image" Target="../media/image15.jpeg"/></Relationships>
</file>

<file path=ppt/slides/_rels/slide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2.xml"/><Relationship Id="rId1" Type="http://schemas.openxmlformats.org/officeDocument/2006/relationships/slideLayout" Target="../slideLayouts/slideLayout43.xml"/><Relationship Id="rId5" Type="http://schemas.openxmlformats.org/officeDocument/2006/relationships/image" Target="../media/image13.jpeg"/><Relationship Id="rId4" Type="http://schemas.openxmlformats.org/officeDocument/2006/relationships/audio" Target="../media/audio2.wav"/></Relationships>
</file>

<file path=ppt/slides/_rels/slide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3.xml"/><Relationship Id="rId1" Type="http://schemas.openxmlformats.org/officeDocument/2006/relationships/slideLayout" Target="../slideLayouts/slideLayout129.xml"/><Relationship Id="rId5" Type="http://schemas.openxmlformats.org/officeDocument/2006/relationships/image" Target="../media/image13.jpe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6.xml"/><Relationship Id="rId4" Type="http://schemas.openxmlformats.org/officeDocument/2006/relationships/image" Target="../media/image8.gif"/></Relationships>
</file>

<file path=ppt/slides/_rels/slide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4.xml"/><Relationship Id="rId1" Type="http://schemas.openxmlformats.org/officeDocument/2006/relationships/slideLayout" Target="../slideLayouts/slideLayout43.xml"/><Relationship Id="rId5" Type="http://schemas.openxmlformats.org/officeDocument/2006/relationships/image" Target="../media/image13.jpeg"/><Relationship Id="rId4" Type="http://schemas.openxmlformats.org/officeDocument/2006/relationships/audio" Target="../media/audio2.wav"/></Relationships>
</file>

<file path=ppt/slides/_rels/slide5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5.xml"/><Relationship Id="rId1" Type="http://schemas.openxmlformats.org/officeDocument/2006/relationships/slideLayout" Target="../slideLayouts/slideLayout49.xml"/><Relationship Id="rId4" Type="http://schemas.openxmlformats.org/officeDocument/2006/relationships/image" Target="../media/image22.jpeg"/></Relationships>
</file>

<file path=ppt/slides/_rels/slide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6.xml"/><Relationship Id="rId1" Type="http://schemas.openxmlformats.org/officeDocument/2006/relationships/slideLayout" Target="../slideLayouts/slideLayout91.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322.xml"/></Relationships>
</file>

<file path=ppt/slides/_rels/slide5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8.xml"/><Relationship Id="rId1" Type="http://schemas.openxmlformats.org/officeDocument/2006/relationships/slideLayout" Target="../slideLayouts/slideLayout91.xml"/></Relationships>
</file>

<file path=ppt/slides/_rels/slide5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5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6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67.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2.xml"/><Relationship Id="rId1" Type="http://schemas.openxmlformats.org/officeDocument/2006/relationships/slideLayout" Target="../slideLayouts/slideLayout48.xml"/></Relationships>
</file>

<file path=ppt/slides/_rels/slide61.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86.xml"/></Relationships>
</file>

<file path=ppt/slides/_rels/slide6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3.xml"/><Relationship Id="rId1" Type="http://schemas.openxmlformats.org/officeDocument/2006/relationships/slideLayout" Target="../slideLayouts/slideLayout98.xml"/></Relationships>
</file>

<file path=ppt/slides/_rels/slide6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4.xml"/><Relationship Id="rId1" Type="http://schemas.openxmlformats.org/officeDocument/2006/relationships/slideLayout" Target="../slideLayouts/slideLayout254.xml"/></Relationships>
</file>

<file path=ppt/slides/_rels/slide6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5.xml"/><Relationship Id="rId1" Type="http://schemas.openxmlformats.org/officeDocument/2006/relationships/slideLayout" Target="../slideLayouts/slideLayout48.xml"/></Relationships>
</file>

<file path=ppt/slides/_rels/slide6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6.xml"/><Relationship Id="rId1" Type="http://schemas.openxmlformats.org/officeDocument/2006/relationships/slideLayout" Target="../slideLayouts/slideLayout178.xml"/><Relationship Id="rId4" Type="http://schemas.openxmlformats.org/officeDocument/2006/relationships/image" Target="../media/image31.png"/></Relationships>
</file>

<file path=ppt/slides/_rels/slide6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08.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4.xml"/></Relationships>
</file>

<file path=ppt/slides/_rels/slide7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0.xml"/><Relationship Id="rId1" Type="http://schemas.openxmlformats.org/officeDocument/2006/relationships/slideLayout" Target="../slideLayouts/slideLayout113.xml"/></Relationships>
</file>

<file path=ppt/slides/_rels/slide7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1.xml"/><Relationship Id="rId1" Type="http://schemas.openxmlformats.org/officeDocument/2006/relationships/slideLayout" Target="../slideLayouts/slideLayout234.xml"/></Relationships>
</file>

<file path=ppt/slides/_rels/slide7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8.xml"/></Relationships>
</file>

<file path=ppt/slides/_rels/slide7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2.xml"/><Relationship Id="rId1" Type="http://schemas.openxmlformats.org/officeDocument/2006/relationships/slideLayout" Target="../slideLayouts/slideLayout336.xml"/></Relationships>
</file>

<file path=ppt/slides/_rels/slide7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3.xml"/><Relationship Id="rId1" Type="http://schemas.openxmlformats.org/officeDocument/2006/relationships/slideLayout" Target="../slideLayouts/slideLayout332.xml"/></Relationships>
</file>

<file path=ppt/slides/_rels/slide7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4.xml"/><Relationship Id="rId1" Type="http://schemas.openxmlformats.org/officeDocument/2006/relationships/slideLayout" Target="../slideLayouts/slideLayout298.xml"/></Relationships>
</file>

<file path=ppt/slides/_rels/slide7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5.xml"/><Relationship Id="rId1" Type="http://schemas.openxmlformats.org/officeDocument/2006/relationships/slideLayout" Target="../slideLayouts/slideLayout49.xml"/></Relationships>
</file>

<file path=ppt/slides/_rels/slide7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6.xml"/><Relationship Id="rId1" Type="http://schemas.openxmlformats.org/officeDocument/2006/relationships/slideLayout" Target="../slideLayouts/slideLayout8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86.xml"/></Relationships>
</file>

<file path=ppt/slides/_rels/slide8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7.xml"/><Relationship Id="rId1" Type="http://schemas.openxmlformats.org/officeDocument/2006/relationships/slideLayout" Target="../slideLayouts/slideLayout49.xml"/></Relationships>
</file>

<file path=ppt/slides/_rels/slide8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8.xml"/><Relationship Id="rId1" Type="http://schemas.openxmlformats.org/officeDocument/2006/relationships/slideLayout" Target="../slideLayouts/slideLayout86.xml"/><Relationship Id="rId4" Type="http://schemas.openxmlformats.org/officeDocument/2006/relationships/image" Target="../media/image44.png"/></Relationships>
</file>

<file path=ppt/slides/_rels/slide8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9.xml"/><Relationship Id="rId1" Type="http://schemas.openxmlformats.org/officeDocument/2006/relationships/slideLayout" Target="../slideLayouts/slideLayout86.xml"/></Relationships>
</file>

<file path=ppt/slides/_rels/slide8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0.xml"/><Relationship Id="rId1" Type="http://schemas.openxmlformats.org/officeDocument/2006/relationships/slideLayout" Target="../slideLayouts/slideLayout86.xml"/></Relationships>
</file>

<file path=ppt/slides/_rels/slide8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1.xml"/><Relationship Id="rId1" Type="http://schemas.openxmlformats.org/officeDocument/2006/relationships/slideLayout" Target="../slideLayouts/slideLayout86.xml"/></Relationships>
</file>

<file path=ppt/slides/_rels/slide8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2.xml"/><Relationship Id="rId1" Type="http://schemas.openxmlformats.org/officeDocument/2006/relationships/slideLayout" Target="../slideLayouts/slideLayout86.xml"/></Relationships>
</file>

<file path=ppt/slides/_rels/slide8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3.xml"/><Relationship Id="rId1" Type="http://schemas.openxmlformats.org/officeDocument/2006/relationships/slideLayout" Target="../slideLayouts/slideLayout8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57.xml"/></Relationships>
</file>

<file path=ppt/slides/_rels/slide8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5.xml"/><Relationship Id="rId1" Type="http://schemas.openxmlformats.org/officeDocument/2006/relationships/slideLayout" Target="../slideLayouts/slideLayout219.xml"/><Relationship Id="rId4" Type="http://schemas.openxmlformats.org/officeDocument/2006/relationships/image" Target="../media/image46.gif"/></Relationships>
</file>

<file path=ppt/slides/_rels/slide8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6.xml"/><Relationship Id="rId1" Type="http://schemas.openxmlformats.org/officeDocument/2006/relationships/slideLayout" Target="../slideLayouts/slideLayout214.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86.xml"/></Relationships>
</file>

<file path=ppt/slides/_rels/slide9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7.xml"/><Relationship Id="rId1" Type="http://schemas.openxmlformats.org/officeDocument/2006/relationships/slideLayout" Target="../slideLayouts/slideLayout214.xml"/><Relationship Id="rId4" Type="http://schemas.openxmlformats.org/officeDocument/2006/relationships/image" Target="../media/image15.jpeg"/></Relationships>
</file>

<file path=ppt/slides/_rels/slide9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8.xml"/><Relationship Id="rId1" Type="http://schemas.openxmlformats.org/officeDocument/2006/relationships/slideLayout" Target="../slideLayouts/slideLayout214.xml"/><Relationship Id="rId4" Type="http://schemas.openxmlformats.org/officeDocument/2006/relationships/image" Target="../media/image15.jpeg"/></Relationships>
</file>

<file path=ppt/slides/_rels/slide9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9.xml"/><Relationship Id="rId1" Type="http://schemas.openxmlformats.org/officeDocument/2006/relationships/slideLayout" Target="../slideLayouts/slideLayout214.xml"/><Relationship Id="rId4" Type="http://schemas.openxmlformats.org/officeDocument/2006/relationships/image" Target="../media/image15.jpeg"/></Relationships>
</file>

<file path=ppt/slides/_rels/slide9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0.xml"/><Relationship Id="rId1" Type="http://schemas.openxmlformats.org/officeDocument/2006/relationships/slideLayout" Target="../slideLayouts/slideLayout214.xml"/><Relationship Id="rId4" Type="http://schemas.openxmlformats.org/officeDocument/2006/relationships/image" Target="../media/image15.jpeg"/></Relationships>
</file>

<file path=ppt/slides/_rels/slide9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1.xml"/><Relationship Id="rId1" Type="http://schemas.openxmlformats.org/officeDocument/2006/relationships/slideLayout" Target="../slideLayouts/slideLayout214.xml"/><Relationship Id="rId4" Type="http://schemas.openxmlformats.org/officeDocument/2006/relationships/image" Target="../media/image15.jpeg"/></Relationships>
</file>

<file path=ppt/slides/_rels/slide9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82.xml"/><Relationship Id="rId1" Type="http://schemas.openxmlformats.org/officeDocument/2006/relationships/slideLayout" Target="../slideLayouts/slideLayout219.xml"/><Relationship Id="rId5" Type="http://schemas.openxmlformats.org/officeDocument/2006/relationships/image" Target="../media/image49.jpg"/><Relationship Id="rId4" Type="http://schemas.openxmlformats.org/officeDocument/2006/relationships/image" Target="../media/image48.jpg"/></Relationships>
</file>

<file path=ppt/slides/_rels/slide9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83.xml"/><Relationship Id="rId1" Type="http://schemas.openxmlformats.org/officeDocument/2006/relationships/slideLayout" Target="../slideLayouts/slideLayout218.xml"/><Relationship Id="rId4" Type="http://schemas.openxmlformats.org/officeDocument/2006/relationships/image" Target="../media/image50.png"/></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18.xml"/><Relationship Id="rId7" Type="http://schemas.openxmlformats.org/officeDocument/2006/relationships/image" Target="../media/image53.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notesSlide" Target="../notesSlides/notesSlide84.xml"/></Relationships>
</file>

<file path=ppt/slides/_rels/slide9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5.xml"/><Relationship Id="rId1" Type="http://schemas.openxmlformats.org/officeDocument/2006/relationships/slideLayout" Target="../slideLayouts/slideLayout219.xml"/></Relationships>
</file>

<file path=ppt/slides/_rels/slide9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6.xml"/><Relationship Id="rId1" Type="http://schemas.openxmlformats.org/officeDocument/2006/relationships/slideLayout" Target="../slideLayouts/slideLayout2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bstract image">
            <a:extLst>
              <a:ext uri="{FF2B5EF4-FFF2-40B4-BE49-F238E27FC236}">
                <a16:creationId xmlns:a16="http://schemas.microsoft.com/office/drawing/2014/main" id="{6D3BA21E-E6C8-4E14-8E53-C5DF567E9D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64" name="Rectangle 59">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65" name="Rectangle 61">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276055" y="2350017"/>
            <a:ext cx="4775075" cy="1630906"/>
          </a:xfrm>
        </p:spPr>
        <p:txBody>
          <a:bodyPr>
            <a:noAutofit/>
          </a:bodyPr>
          <a:lstStyle/>
          <a:p>
            <a:r>
              <a:rPr lang="en-US" sz="4400" b="1" dirty="0">
                <a:solidFill>
                  <a:schemeClr val="tx1"/>
                </a:solidFill>
                <a:effectLst>
                  <a:outerShdw blurRad="38100" dist="38100" dir="2700000" algn="tl">
                    <a:srgbClr val="000000">
                      <a:alpha val="43137"/>
                    </a:srgbClr>
                  </a:outerShdw>
                </a:effectLst>
              </a:rPr>
              <a:t>02. RELIGIOUS HISTORY OF THE CHRISTIAN ERA</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276055" y="4147494"/>
            <a:ext cx="4775075" cy="483229"/>
          </a:xfrm>
        </p:spPr>
        <p:txBody>
          <a:bodyPr>
            <a:normAutofit/>
          </a:bodyPr>
          <a:lstStyle/>
          <a:p>
            <a:r>
              <a:rPr lang="en-US" dirty="0">
                <a:solidFill>
                  <a:schemeClr val="tx1"/>
                </a:solidFill>
                <a:latin typeface="Ravie" panose="04040805050809020602" pitchFamily="82" charset="0"/>
              </a:rPr>
              <a:t>by David Lee Burris</a:t>
            </a:r>
          </a:p>
        </p:txBody>
      </p:sp>
    </p:spTree>
    <p:extLst>
      <p:ext uri="{BB962C8B-B14F-4D97-AF65-F5344CB8AC3E}">
        <p14:creationId xmlns:p14="http://schemas.microsoft.com/office/powerpoint/2010/main" val="1736693185"/>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771394"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EARLY CHURCH PRE-TEST Q-2</a:t>
            </a:r>
          </a:p>
        </p:txBody>
      </p:sp>
      <p:sp>
        <p:nvSpPr>
          <p:cNvPr id="3771395" name="Rectangle 3"/>
          <p:cNvSpPr>
            <a:spLocks noGrp="1" noChangeArrowheads="1"/>
          </p:cNvSpPr>
          <p:nvPr>
            <p:ph type="body" idx="1"/>
          </p:nvPr>
        </p:nvSpPr>
        <p:spPr>
          <a:xfrm>
            <a:off x="2209800" y="1600200"/>
            <a:ext cx="7772400" cy="4800600"/>
          </a:xfrm>
          <a:solidFill>
            <a:srgbClr val="000000"/>
          </a:solidFill>
        </p:spPr>
        <p:txBody>
          <a:bodyPr/>
          <a:lstStyle/>
          <a:p>
            <a:pPr>
              <a:lnSpc>
                <a:spcPct val="90000"/>
              </a:lnSpc>
              <a:buFont typeface="Wingdings" pitchFamily="2" charset="2"/>
              <a:buChar char="Ø"/>
            </a:pPr>
            <a:r>
              <a:rPr lang="en-US">
                <a:solidFill>
                  <a:srgbClr val="FFFFFF"/>
                </a:solidFill>
                <a:effectLst>
                  <a:outerShdw blurRad="38100" dist="38100" dir="2700000" algn="tl">
                    <a:srgbClr val="808080"/>
                  </a:outerShdw>
                </a:effectLst>
              </a:rPr>
              <a:t>  </a:t>
            </a:r>
            <a:r>
              <a:rPr lang="en-US" sz="3600" i="1">
                <a:solidFill>
                  <a:srgbClr val="FFFFFF"/>
                </a:solidFill>
                <a:effectLst>
                  <a:outerShdw blurRad="38100" dist="38100" dir="2700000" algn="tl">
                    <a:srgbClr val="808080"/>
                  </a:outerShdw>
                </a:effectLst>
              </a:rPr>
              <a:t>Which Of The Following Did Romans Accuse Their Christian Neighbors Of?</a:t>
            </a:r>
            <a:r>
              <a:rPr lang="en-US" i="1">
                <a:solidFill>
                  <a:srgbClr val="FFFFFF"/>
                </a:solidFill>
                <a:effectLst>
                  <a:outerShdw blurRad="38100" dist="38100" dir="2700000" algn="tl">
                    <a:srgbClr val="808080"/>
                  </a:outerShdw>
                </a:effectLst>
              </a:rPr>
              <a:t> </a:t>
            </a:r>
          </a:p>
          <a:p>
            <a:pPr>
              <a:lnSpc>
                <a:spcPct val="90000"/>
              </a:lnSpc>
            </a:pPr>
            <a:endParaRPr lang="en-US" sz="800">
              <a:solidFill>
                <a:srgbClr val="FFFFFF"/>
              </a:solidFill>
              <a:effectLst>
                <a:outerShdw blurRad="38100" dist="38100" dir="2700000" algn="tl">
                  <a:srgbClr val="808080"/>
                </a:outerShdw>
              </a:effectLst>
            </a:endParaRPr>
          </a:p>
          <a:p>
            <a:pPr>
              <a:lnSpc>
                <a:spcPct val="90000"/>
              </a:lnSpc>
              <a:buClr>
                <a:srgbClr val="009999"/>
              </a:buClr>
              <a:buFont typeface="Wingdings" pitchFamily="2" charset="2"/>
              <a:buChar char="ü"/>
            </a:pPr>
            <a:r>
              <a:rPr lang="en-US" sz="4000">
                <a:solidFill>
                  <a:srgbClr val="FFFFFF"/>
                </a:solidFill>
              </a:rPr>
              <a:t> </a:t>
            </a:r>
            <a:r>
              <a:rPr lang="en-US" sz="4000" u="sng">
                <a:solidFill>
                  <a:srgbClr val="FFFFFF"/>
                </a:solidFill>
              </a:rPr>
              <a:t>ATHEISM</a:t>
            </a:r>
          </a:p>
          <a:p>
            <a:pPr>
              <a:lnSpc>
                <a:spcPct val="90000"/>
              </a:lnSpc>
              <a:buClr>
                <a:srgbClr val="009999"/>
              </a:buClr>
              <a:buFont typeface="Wingdings" pitchFamily="2" charset="2"/>
              <a:buChar char="ü"/>
            </a:pPr>
            <a:r>
              <a:rPr lang="en-US" sz="4000">
                <a:solidFill>
                  <a:srgbClr val="FFFFFF"/>
                </a:solidFill>
              </a:rPr>
              <a:t> </a:t>
            </a:r>
            <a:r>
              <a:rPr lang="en-US" sz="4000" u="sng">
                <a:solidFill>
                  <a:srgbClr val="FFFFFF"/>
                </a:solidFill>
              </a:rPr>
              <a:t>INCEST</a:t>
            </a:r>
          </a:p>
          <a:p>
            <a:pPr>
              <a:lnSpc>
                <a:spcPct val="90000"/>
              </a:lnSpc>
              <a:buClr>
                <a:srgbClr val="009999"/>
              </a:buClr>
              <a:buFont typeface="Wingdings" pitchFamily="2" charset="2"/>
              <a:buChar char="ü"/>
            </a:pPr>
            <a:r>
              <a:rPr lang="en-US" sz="4000">
                <a:solidFill>
                  <a:srgbClr val="FFFFFF"/>
                </a:solidFill>
              </a:rPr>
              <a:t> </a:t>
            </a:r>
            <a:r>
              <a:rPr lang="en-US" sz="4000" u="sng">
                <a:solidFill>
                  <a:srgbClr val="FFFFFF"/>
                </a:solidFill>
              </a:rPr>
              <a:t>TREASON</a:t>
            </a:r>
          </a:p>
          <a:p>
            <a:pPr>
              <a:lnSpc>
                <a:spcPct val="90000"/>
              </a:lnSpc>
              <a:buClr>
                <a:srgbClr val="009999"/>
              </a:buClr>
              <a:buFont typeface="Wingdings" pitchFamily="2" charset="2"/>
              <a:buChar char="ü"/>
            </a:pPr>
            <a:r>
              <a:rPr lang="en-US" sz="4000">
                <a:solidFill>
                  <a:srgbClr val="FFFFFF"/>
                </a:solidFill>
              </a:rPr>
              <a:t> </a:t>
            </a:r>
            <a:r>
              <a:rPr lang="en-US" sz="4000" u="sng">
                <a:solidFill>
                  <a:srgbClr val="FFFFFF"/>
                </a:solidFill>
              </a:rPr>
              <a:t>HURT FAMILY </a:t>
            </a:r>
          </a:p>
          <a:p>
            <a:pPr>
              <a:lnSpc>
                <a:spcPct val="90000"/>
              </a:lnSpc>
              <a:buClr>
                <a:srgbClr val="009999"/>
              </a:buClr>
              <a:buFont typeface="Wingdings" pitchFamily="2" charset="2"/>
              <a:buChar char="ü"/>
            </a:pPr>
            <a:r>
              <a:rPr lang="en-US" sz="4000">
                <a:solidFill>
                  <a:srgbClr val="FFFFFF"/>
                </a:solidFill>
              </a:rPr>
              <a:t> </a:t>
            </a:r>
            <a:r>
              <a:rPr lang="en-US" sz="4000" u="sng">
                <a:solidFill>
                  <a:srgbClr val="FFFFFF"/>
                </a:solidFill>
              </a:rPr>
              <a:t>CANNIBALISM</a:t>
            </a:r>
          </a:p>
        </p:txBody>
      </p:sp>
      <p:sp>
        <p:nvSpPr>
          <p:cNvPr id="4" name="TextBox 3"/>
          <p:cNvSpPr txBox="1"/>
          <p:nvPr/>
        </p:nvSpPr>
        <p:spPr>
          <a:xfrm>
            <a:off x="2286000" y="6400801"/>
            <a:ext cx="7696200" cy="584775"/>
          </a:xfrm>
          <a:prstGeom prst="rect">
            <a:avLst/>
          </a:prstGeom>
          <a:noFill/>
        </p:spPr>
        <p:txBody>
          <a:bodyPr wrap="square" rtlCol="0">
            <a:spAutoFit/>
          </a:bodyPr>
          <a:lstStyle/>
          <a:p>
            <a:pPr algn="ctr" fontAlgn="base">
              <a:spcBef>
                <a:spcPct val="0"/>
              </a:spcBef>
              <a:spcAft>
                <a:spcPct val="0"/>
              </a:spcAft>
            </a:pPr>
            <a:endParaRPr lang="en-US" sz="3200" dirty="0">
              <a:solidFill>
                <a:srgbClr val="000000"/>
              </a:solidFill>
              <a:effectLst>
                <a:outerShdw blurRad="38100" dist="38100" dir="2700000" algn="tl">
                  <a:srgbClr val="000000">
                    <a:alpha val="43137"/>
                  </a:srgbClr>
                </a:outerShdw>
              </a:effectLst>
              <a:latin typeface="Calligrapher" pitchFamily="2" charset="0"/>
            </a:endParaRPr>
          </a:p>
        </p:txBody>
      </p:sp>
      <p:sp>
        <p:nvSpPr>
          <p:cNvPr id="5" name="TextBox 4"/>
          <p:cNvSpPr txBox="1"/>
          <p:nvPr/>
        </p:nvSpPr>
        <p:spPr>
          <a:xfrm>
            <a:off x="2209800" y="6400800"/>
            <a:ext cx="7772400" cy="461665"/>
          </a:xfrm>
          <a:prstGeom prst="rect">
            <a:avLst/>
          </a:prstGeom>
          <a:noFill/>
        </p:spPr>
        <p:txBody>
          <a:bodyPr wrap="square" rtlCol="0">
            <a:spAutoFit/>
          </a:bodyPr>
          <a:lstStyle/>
          <a:p>
            <a:pPr algn="ctr" fontAlgn="base">
              <a:spcBef>
                <a:spcPct val="0"/>
              </a:spcBef>
              <a:spcAft>
                <a:spcPct val="0"/>
              </a:spcAft>
            </a:pPr>
            <a:r>
              <a:rPr lang="en-US" sz="2400" dirty="0">
                <a:solidFill>
                  <a:srgbClr val="FF3300"/>
                </a:solidFill>
                <a:effectLst>
                  <a:outerShdw blurRad="38100" dist="38100" dir="2700000" algn="tl">
                    <a:srgbClr val="000000">
                      <a:alpha val="43137"/>
                    </a:srgbClr>
                  </a:outerShdw>
                </a:effectLst>
                <a:latin typeface="Calligrapher" pitchFamily="2" charset="0"/>
              </a:rPr>
              <a:t>* Claimed by Cornelius </a:t>
            </a:r>
            <a:r>
              <a:rPr lang="en-US" sz="2400" dirty="0" err="1">
                <a:solidFill>
                  <a:srgbClr val="FF3300"/>
                </a:solidFill>
                <a:effectLst>
                  <a:outerShdw blurRad="38100" dist="38100" dir="2700000" algn="tl">
                    <a:srgbClr val="000000">
                      <a:alpha val="43137"/>
                    </a:srgbClr>
                  </a:outerShdw>
                </a:effectLst>
                <a:latin typeface="Calligrapher" pitchFamily="2" charset="0"/>
              </a:rPr>
              <a:t>Fronto</a:t>
            </a:r>
            <a:r>
              <a:rPr lang="en-US" sz="2400" dirty="0">
                <a:solidFill>
                  <a:srgbClr val="FF3300"/>
                </a:solidFill>
                <a:effectLst>
                  <a:outerShdw blurRad="38100" dist="38100" dir="2700000" algn="tl">
                    <a:srgbClr val="000000">
                      <a:alpha val="43137"/>
                    </a:srgbClr>
                  </a:outerShdw>
                </a:effectLst>
                <a:latin typeface="Calligrapher" pitchFamily="2" charset="0"/>
              </a:rPr>
              <a:t> a Second Century Court Tutor</a:t>
            </a:r>
          </a:p>
        </p:txBody>
      </p:sp>
    </p:spTree>
    <p:extLst>
      <p:ext uri="{BB962C8B-B14F-4D97-AF65-F5344CB8AC3E}">
        <p14:creationId xmlns:p14="http://schemas.microsoft.com/office/powerpoint/2010/main" val="271681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771395">
                                            <p:txEl>
                                              <p:pRg st="0" end="0"/>
                                            </p:txEl>
                                          </p:spTgt>
                                        </p:tgtEl>
                                        <p:attrNameLst>
                                          <p:attrName>style.visibility</p:attrName>
                                        </p:attrNameLst>
                                      </p:cBhvr>
                                      <p:to>
                                        <p:strVal val="visible"/>
                                      </p:to>
                                    </p:set>
                                    <p:animEffect transition="in" filter="barn(outHorizontal)">
                                      <p:cBhvr>
                                        <p:cTn id="7" dur="500"/>
                                        <p:tgtEl>
                                          <p:spTgt spid="37713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3771395">
                                            <p:txEl>
                                              <p:pRg st="2" end="2"/>
                                            </p:txEl>
                                          </p:spTgt>
                                        </p:tgtEl>
                                        <p:attrNameLst>
                                          <p:attrName>style.visibility</p:attrName>
                                        </p:attrNameLst>
                                      </p:cBhvr>
                                      <p:to>
                                        <p:strVal val="visible"/>
                                      </p:to>
                                    </p:set>
                                    <p:animEffect transition="in" filter="barn(outHorizontal)">
                                      <p:cBhvr>
                                        <p:cTn id="12" dur="500"/>
                                        <p:tgtEl>
                                          <p:spTgt spid="377139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3771395">
                                            <p:txEl>
                                              <p:pRg st="3" end="3"/>
                                            </p:txEl>
                                          </p:spTgt>
                                        </p:tgtEl>
                                        <p:attrNameLst>
                                          <p:attrName>style.visibility</p:attrName>
                                        </p:attrNameLst>
                                      </p:cBhvr>
                                      <p:to>
                                        <p:strVal val="visible"/>
                                      </p:to>
                                    </p:set>
                                    <p:animEffect transition="in" filter="barn(outHorizontal)">
                                      <p:cBhvr>
                                        <p:cTn id="17" dur="500"/>
                                        <p:tgtEl>
                                          <p:spTgt spid="377139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3771395">
                                            <p:txEl>
                                              <p:pRg st="4" end="4"/>
                                            </p:txEl>
                                          </p:spTgt>
                                        </p:tgtEl>
                                        <p:attrNameLst>
                                          <p:attrName>style.visibility</p:attrName>
                                        </p:attrNameLst>
                                      </p:cBhvr>
                                      <p:to>
                                        <p:strVal val="visible"/>
                                      </p:to>
                                    </p:set>
                                    <p:animEffect transition="in" filter="barn(outHorizontal)">
                                      <p:cBhvr>
                                        <p:cTn id="22" dur="500"/>
                                        <p:tgtEl>
                                          <p:spTgt spid="377139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grpId="0" nodeType="clickEffect">
                                  <p:stCondLst>
                                    <p:cond delay="0"/>
                                  </p:stCondLst>
                                  <p:childTnLst>
                                    <p:set>
                                      <p:cBhvr>
                                        <p:cTn id="26" dur="1" fill="hold">
                                          <p:stCondLst>
                                            <p:cond delay="0"/>
                                          </p:stCondLst>
                                        </p:cTn>
                                        <p:tgtEl>
                                          <p:spTgt spid="3771395">
                                            <p:txEl>
                                              <p:pRg st="5" end="5"/>
                                            </p:txEl>
                                          </p:spTgt>
                                        </p:tgtEl>
                                        <p:attrNameLst>
                                          <p:attrName>style.visibility</p:attrName>
                                        </p:attrNameLst>
                                      </p:cBhvr>
                                      <p:to>
                                        <p:strVal val="visible"/>
                                      </p:to>
                                    </p:set>
                                    <p:animEffect transition="in" filter="barn(outHorizontal)">
                                      <p:cBhvr>
                                        <p:cTn id="27" dur="500"/>
                                        <p:tgtEl>
                                          <p:spTgt spid="377139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grpId="0" nodeType="clickEffect">
                                  <p:stCondLst>
                                    <p:cond delay="0"/>
                                  </p:stCondLst>
                                  <p:childTnLst>
                                    <p:set>
                                      <p:cBhvr>
                                        <p:cTn id="31" dur="1" fill="hold">
                                          <p:stCondLst>
                                            <p:cond delay="0"/>
                                          </p:stCondLst>
                                        </p:cTn>
                                        <p:tgtEl>
                                          <p:spTgt spid="3771395">
                                            <p:txEl>
                                              <p:pRg st="6" end="6"/>
                                            </p:txEl>
                                          </p:spTgt>
                                        </p:tgtEl>
                                        <p:attrNameLst>
                                          <p:attrName>style.visibility</p:attrName>
                                        </p:attrNameLst>
                                      </p:cBhvr>
                                      <p:to>
                                        <p:strVal val="visible"/>
                                      </p:to>
                                    </p:set>
                                    <p:animEffect transition="in" filter="barn(outHorizontal)">
                                      <p:cBhvr>
                                        <p:cTn id="32" dur="500"/>
                                        <p:tgtEl>
                                          <p:spTgt spid="377139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5" presetClass="entr" presetSubtype="0" fill="hold" grpId="0" nodeType="clickEffect">
                                  <p:stCondLst>
                                    <p:cond delay="0"/>
                                  </p:stCondLst>
                                  <p:iterate type="lt">
                                    <p:tmPct val="10000"/>
                                  </p:iterate>
                                  <p:childTnLst>
                                    <p:set>
                                      <p:cBhvr>
                                        <p:cTn id="36" dur="1" fill="hold">
                                          <p:stCondLst>
                                            <p:cond delay="0"/>
                                          </p:stCondLst>
                                        </p:cTn>
                                        <p:tgtEl>
                                          <p:spTgt spid="5"/>
                                        </p:tgtEl>
                                        <p:attrNameLst>
                                          <p:attrName>style.visibility</p:attrName>
                                        </p:attrNameLst>
                                      </p:cBhvr>
                                      <p:to>
                                        <p:strVal val="visible"/>
                                      </p:to>
                                    </p:set>
                                    <p:animEffect transition="in" filter="fade">
                                      <p:cBhvr>
                                        <p:cTn id="37" dur="2000"/>
                                        <p:tgtEl>
                                          <p:spTgt spid="5"/>
                                        </p:tgtEl>
                                      </p:cBhvr>
                                    </p:animEffect>
                                    <p:anim calcmode="lin" valueType="num">
                                      <p:cBhvr>
                                        <p:cTn id="38" dur="2000" fill="hold"/>
                                        <p:tgtEl>
                                          <p:spTgt spid="5"/>
                                        </p:tgtEl>
                                        <p:attrNameLst>
                                          <p:attrName>ppt_w</p:attrName>
                                        </p:attrNameLst>
                                      </p:cBhvr>
                                      <p:tavLst>
                                        <p:tav tm="0" fmla="#ppt_w*sin(2.5*pi*$)">
                                          <p:val>
                                            <p:fltVal val="0"/>
                                          </p:val>
                                        </p:tav>
                                        <p:tav tm="100000">
                                          <p:val>
                                            <p:fltVal val="1"/>
                                          </p:val>
                                        </p:tav>
                                      </p:tavLst>
                                    </p:anim>
                                    <p:anim calcmode="lin" valueType="num">
                                      <p:cBhvr>
                                        <p:cTn id="3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1395" grpId="0" build="p" autoUpdateAnimBg="0"/>
      <p:bldP spid="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4914"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a:ea typeface="+mn-ea"/>
                <a:cs typeface="+mn-cs"/>
              </a:rPr>
              <a:t> 400</a:t>
            </a:r>
          </a:p>
        </p:txBody>
      </p:sp>
      <p:sp>
        <p:nvSpPr>
          <p:cNvPr id="5414915"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414916"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414917" name="Rectangle 5"/>
          <p:cNvSpPr>
            <a:spLocks noChangeArrowheads="1"/>
          </p:cNvSpPr>
          <p:nvPr/>
        </p:nvSpPr>
        <p:spPr bwMode="auto">
          <a:xfrm>
            <a:off x="3352800" y="0"/>
            <a:ext cx="7162800" cy="13716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4000" b="1" i="0" u="none" strike="noStrike" kern="1200" cap="none" spc="0" normalizeH="0" baseline="0" noProof="0">
                <a:ln>
                  <a:noFill/>
                </a:ln>
                <a:solidFill>
                  <a:srgbClr val="000000"/>
                </a:solidFill>
                <a:effectLst/>
                <a:uLnTx/>
                <a:uFillTx/>
                <a:latin typeface="Times New Roman"/>
                <a:ea typeface="+mn-ea"/>
                <a:cs typeface="+mn-cs"/>
              </a:rPr>
              <a:t>  Gelasius, the Fifth Century</a:t>
            </a:r>
          </a:p>
          <a:p>
            <a:pPr marL="342900" marR="0" lvl="0" indent="-342900" algn="l" defTabSz="914400" rtl="0" eaLnBrk="1" fontAlgn="base" latinLnBrk="0" hangingPunct="1">
              <a:lnSpc>
                <a:spcPct val="100000"/>
              </a:lnSpc>
              <a:spcBef>
                <a:spcPct val="20000"/>
              </a:spcBef>
              <a:spcAft>
                <a:spcPct val="0"/>
              </a:spcAft>
              <a:buClr>
                <a:srgbClr val="7E7F00"/>
              </a:buClr>
              <a:buSzTx/>
              <a:buFontTx/>
              <a:buNone/>
              <a:tabLst/>
              <a:defRPr/>
            </a:pPr>
            <a:r>
              <a:rPr kumimoji="0" lang="en-US" sz="4000" b="1" i="0" u="none" strike="noStrike" kern="1200" cap="none" spc="0" normalizeH="0" baseline="0" noProof="0">
                <a:ln>
                  <a:noFill/>
                </a:ln>
                <a:solidFill>
                  <a:srgbClr val="000000"/>
                </a:solidFill>
                <a:effectLst/>
                <a:uLnTx/>
                <a:uFillTx/>
                <a:latin typeface="Times New Roman"/>
                <a:ea typeface="+mn-ea"/>
                <a:cs typeface="+mn-cs"/>
              </a:rPr>
              <a:t>     </a:t>
            </a:r>
            <a:r>
              <a:rPr kumimoji="0" lang="en-US" sz="4800" b="1" i="0" u="none" strike="noStrike" kern="1200" cap="none" spc="0" normalizeH="0" baseline="0" noProof="0">
                <a:ln>
                  <a:noFill/>
                </a:ln>
                <a:solidFill>
                  <a:srgbClr val="000000"/>
                </a:solidFill>
                <a:effectLst/>
                <a:uLnTx/>
                <a:uFillTx/>
                <a:latin typeface="Times New Roman"/>
                <a:ea typeface="+mn-ea"/>
                <a:cs typeface="+mn-cs"/>
              </a:rPr>
              <a:t>BISHOP  OF  ROME:</a:t>
            </a:r>
            <a:r>
              <a:rPr kumimoji="0" lang="en-US" sz="4000" b="1" i="0" u="none" strike="noStrike" kern="1200" cap="none" spc="0" normalizeH="0" baseline="0" noProof="0">
                <a:ln>
                  <a:noFill/>
                </a:ln>
                <a:solidFill>
                  <a:srgbClr val="000000"/>
                </a:solidFill>
                <a:effectLst/>
                <a:uLnTx/>
                <a:uFillTx/>
                <a:latin typeface="Times New Roman"/>
                <a:ea typeface="+mn-ea"/>
                <a:cs typeface="+mn-cs"/>
              </a:rPr>
              <a:t> </a:t>
            </a:r>
            <a:endParaRPr kumimoji="0" lang="en-US" sz="32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414918" name="Rectangle 6"/>
          <p:cNvSpPr>
            <a:spLocks noChangeArrowheads="1"/>
          </p:cNvSpPr>
          <p:nvPr/>
        </p:nvSpPr>
        <p:spPr bwMode="auto">
          <a:xfrm>
            <a:off x="3352800" y="1295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a:ea typeface="+mn-ea"/>
              <a:cs typeface="+mn-cs"/>
            </a:endParaRPr>
          </a:p>
        </p:txBody>
      </p:sp>
      <p:grpSp>
        <p:nvGrpSpPr>
          <p:cNvPr id="5414919" name="Group 7"/>
          <p:cNvGrpSpPr>
            <a:grpSpLocks/>
          </p:cNvGrpSpPr>
          <p:nvPr/>
        </p:nvGrpSpPr>
        <p:grpSpPr bwMode="auto">
          <a:xfrm>
            <a:off x="3505200" y="1676401"/>
            <a:ext cx="6934200" cy="4873625"/>
            <a:chOff x="1248" y="1680"/>
            <a:chExt cx="4368" cy="2448"/>
          </a:xfrm>
        </p:grpSpPr>
        <p:sp>
          <p:nvSpPr>
            <p:cNvPr id="5414920" name="AutoShape 8"/>
            <p:cNvSpPr>
              <a:spLocks noChangeArrowheads="1"/>
            </p:cNvSpPr>
            <p:nvPr/>
          </p:nvSpPr>
          <p:spPr bwMode="auto">
            <a:xfrm>
              <a:off x="1248" y="1680"/>
              <a:ext cx="4368" cy="2448"/>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414921" name="Text Box 9"/>
            <p:cNvSpPr txBox="1">
              <a:spLocks noChangeArrowheads="1"/>
            </p:cNvSpPr>
            <p:nvPr/>
          </p:nvSpPr>
          <p:spPr bwMode="auto">
            <a:xfrm>
              <a:off x="1392" y="1776"/>
              <a:ext cx="4224" cy="2253"/>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  “Certainly the sacraments of   the body and blood of the Lord,  which we receive,  are a divine thing,  because by these we are made partakers of the divine nature. Nevertheless, the nature or substance of  the bread and the wine ceases not to exist.”</a:t>
              </a:r>
            </a:p>
          </p:txBody>
        </p:sp>
      </p:grpSp>
    </p:spTree>
    <p:extLst>
      <p:ext uri="{BB962C8B-B14F-4D97-AF65-F5344CB8AC3E}">
        <p14:creationId xmlns:p14="http://schemas.microsoft.com/office/powerpoint/2010/main" val="235285050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414918">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5414919"/>
                                        </p:tgtEl>
                                        <p:attrNameLst>
                                          <p:attrName>style.visibility</p:attrName>
                                        </p:attrNameLst>
                                      </p:cBhvr>
                                      <p:to>
                                        <p:strVal val="visible"/>
                                      </p:to>
                                    </p:set>
                                    <p:animEffect transition="in" filter="dissolve">
                                      <p:cBhvr>
                                        <p:cTn id="10" dur="500"/>
                                        <p:tgtEl>
                                          <p:spTgt spid="5414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4918" grpId="0" build="p"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9010" name="Text Box 2"/>
          <p:cNvSpPr txBox="1">
            <a:spLocks noChangeArrowheads="1"/>
          </p:cNvSpPr>
          <p:nvPr/>
        </p:nvSpPr>
        <p:spPr bwMode="auto">
          <a:xfrm>
            <a:off x="1524000" y="0"/>
            <a:ext cx="1828800"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a:ea typeface="+mn-ea"/>
                <a:cs typeface="+mn-cs"/>
              </a:rPr>
              <a:t> 754</a:t>
            </a:r>
          </a:p>
        </p:txBody>
      </p:sp>
      <p:sp>
        <p:nvSpPr>
          <p:cNvPr id="5419011"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419012"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419013" name="Rectangle 5"/>
          <p:cNvSpPr>
            <a:spLocks noChangeArrowheads="1"/>
          </p:cNvSpPr>
          <p:nvPr/>
        </p:nvSpPr>
        <p:spPr bwMode="auto">
          <a:xfrm>
            <a:off x="3124200" y="0"/>
            <a:ext cx="7391400" cy="13716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4000" b="1" i="0" u="none" strike="noStrike" kern="1200" cap="none" spc="0" normalizeH="0" baseline="0" noProof="0">
                <a:ln>
                  <a:noFill/>
                </a:ln>
                <a:solidFill>
                  <a:srgbClr val="000000"/>
                </a:solidFill>
                <a:effectLst/>
                <a:uLnTx/>
                <a:uFillTx/>
                <a:latin typeface="Times New Roman"/>
                <a:ea typeface="+mn-ea"/>
                <a:cs typeface="+mn-cs"/>
              </a:rPr>
              <a:t> ICONIC DEBATE LINKAGE The Council Of Constantinople</a:t>
            </a:r>
            <a:endParaRPr kumimoji="0" lang="en-US" sz="32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419014" name="Rectangle 6"/>
          <p:cNvSpPr>
            <a:spLocks noChangeArrowheads="1"/>
          </p:cNvSpPr>
          <p:nvPr/>
        </p:nvSpPr>
        <p:spPr bwMode="auto">
          <a:xfrm>
            <a:off x="3352800" y="1295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a:ea typeface="+mn-ea"/>
              <a:cs typeface="+mn-cs"/>
            </a:endParaRPr>
          </a:p>
        </p:txBody>
      </p:sp>
      <p:grpSp>
        <p:nvGrpSpPr>
          <p:cNvPr id="5419015" name="Group 7"/>
          <p:cNvGrpSpPr>
            <a:grpSpLocks/>
          </p:cNvGrpSpPr>
          <p:nvPr/>
        </p:nvGrpSpPr>
        <p:grpSpPr bwMode="auto">
          <a:xfrm>
            <a:off x="3200400" y="1371600"/>
            <a:ext cx="7239000" cy="5265738"/>
            <a:chOff x="1248" y="1680"/>
            <a:chExt cx="4368" cy="2448"/>
          </a:xfrm>
        </p:grpSpPr>
        <p:sp>
          <p:nvSpPr>
            <p:cNvPr id="5419016" name="AutoShape 8"/>
            <p:cNvSpPr>
              <a:spLocks noChangeArrowheads="1"/>
            </p:cNvSpPr>
            <p:nvPr/>
          </p:nvSpPr>
          <p:spPr bwMode="auto">
            <a:xfrm>
              <a:off x="1248" y="1680"/>
              <a:ext cx="4368" cy="2448"/>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419017" name="Text Box 9"/>
            <p:cNvSpPr txBox="1">
              <a:spLocks noChangeArrowheads="1"/>
            </p:cNvSpPr>
            <p:nvPr/>
          </p:nvSpPr>
          <p:spPr bwMode="auto">
            <a:xfrm>
              <a:off x="1392" y="1776"/>
              <a:ext cx="4224" cy="2332"/>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“Christ chose no other shape or type under heaven by which to represent  his incarnation but the sacrament, which he delivered to his Ministers for type and effectual commemoration;  commanding the substance of bread   to be offered,  which did not in any way resemble the form of man,  that  no occasion might be given to bring    in idolatry.”</a:t>
              </a:r>
            </a:p>
          </p:txBody>
        </p:sp>
      </p:grpSp>
    </p:spTree>
    <p:extLst>
      <p:ext uri="{BB962C8B-B14F-4D97-AF65-F5344CB8AC3E}">
        <p14:creationId xmlns:p14="http://schemas.microsoft.com/office/powerpoint/2010/main" val="42569863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419014">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5419015"/>
                                        </p:tgtEl>
                                        <p:attrNameLst>
                                          <p:attrName>style.visibility</p:attrName>
                                        </p:attrNameLst>
                                      </p:cBhvr>
                                      <p:to>
                                        <p:strVal val="visible"/>
                                      </p:to>
                                    </p:set>
                                    <p:animEffect transition="in" filter="dissolve">
                                      <p:cBhvr>
                                        <p:cTn id="10" dur="500"/>
                                        <p:tgtEl>
                                          <p:spTgt spid="54190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9014" grpId="0" build="p"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1058" name="Text Box 2"/>
          <p:cNvSpPr txBox="1">
            <a:spLocks noChangeArrowheads="1"/>
          </p:cNvSpPr>
          <p:nvPr/>
        </p:nvSpPr>
        <p:spPr bwMode="auto">
          <a:xfrm>
            <a:off x="1524000" y="0"/>
            <a:ext cx="1828800"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a:ea typeface="+mn-ea"/>
                <a:cs typeface="+mn-cs"/>
              </a:rPr>
              <a:t> 787</a:t>
            </a:r>
          </a:p>
        </p:txBody>
      </p:sp>
      <p:sp>
        <p:nvSpPr>
          <p:cNvPr id="542105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42106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421061" name="Rectangle 5"/>
          <p:cNvSpPr>
            <a:spLocks noChangeArrowheads="1"/>
          </p:cNvSpPr>
          <p:nvPr/>
        </p:nvSpPr>
        <p:spPr bwMode="auto">
          <a:xfrm>
            <a:off x="3124200" y="0"/>
            <a:ext cx="7391400" cy="13716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4000" b="1" i="0" u="none" strike="noStrike" kern="1200" cap="none" spc="0" normalizeH="0" baseline="0" noProof="0">
                <a:ln>
                  <a:noFill/>
                </a:ln>
                <a:solidFill>
                  <a:srgbClr val="000000"/>
                </a:solidFill>
                <a:effectLst/>
                <a:uLnTx/>
                <a:uFillTx/>
                <a:latin typeface="Times New Roman"/>
                <a:ea typeface="+mn-ea"/>
                <a:cs typeface="+mn-cs"/>
              </a:rPr>
              <a:t> ICONIC DEBATE LINKAGE </a:t>
            </a:r>
            <a:r>
              <a:rPr kumimoji="0" lang="en-US" sz="4400" b="1" i="0" u="none" strike="noStrike" kern="1200" cap="none" spc="0" normalizeH="0" baseline="0" noProof="0">
                <a:ln>
                  <a:noFill/>
                </a:ln>
                <a:solidFill>
                  <a:srgbClr val="000000"/>
                </a:solidFill>
                <a:effectLst/>
                <a:uLnTx/>
                <a:uFillTx/>
                <a:latin typeface="Times New Roman"/>
                <a:ea typeface="+mn-ea"/>
                <a:cs typeface="+mn-cs"/>
              </a:rPr>
              <a:t>The Second Council Of Nice</a:t>
            </a:r>
            <a:endParaRPr kumimoji="0" lang="en-US" sz="4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421062" name="Rectangle 6"/>
          <p:cNvSpPr>
            <a:spLocks noChangeArrowheads="1"/>
          </p:cNvSpPr>
          <p:nvPr/>
        </p:nvSpPr>
        <p:spPr bwMode="auto">
          <a:xfrm>
            <a:off x="3352800" y="1295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a:ea typeface="+mn-ea"/>
              <a:cs typeface="+mn-cs"/>
            </a:endParaRPr>
          </a:p>
        </p:txBody>
      </p:sp>
      <p:grpSp>
        <p:nvGrpSpPr>
          <p:cNvPr id="5421063" name="Group 7"/>
          <p:cNvGrpSpPr>
            <a:grpSpLocks/>
          </p:cNvGrpSpPr>
          <p:nvPr/>
        </p:nvGrpSpPr>
        <p:grpSpPr bwMode="auto">
          <a:xfrm>
            <a:off x="3276600" y="1447800"/>
            <a:ext cx="7162800" cy="5105400"/>
            <a:chOff x="1248" y="1680"/>
            <a:chExt cx="4368" cy="2448"/>
          </a:xfrm>
        </p:grpSpPr>
        <p:sp>
          <p:nvSpPr>
            <p:cNvPr id="5421064" name="AutoShape 8"/>
            <p:cNvSpPr>
              <a:spLocks noChangeArrowheads="1"/>
            </p:cNvSpPr>
            <p:nvPr/>
          </p:nvSpPr>
          <p:spPr bwMode="auto">
            <a:xfrm>
              <a:off x="1248" y="1680"/>
              <a:ext cx="4368" cy="2448"/>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421065" name="Text Box 9"/>
            <p:cNvSpPr txBox="1">
              <a:spLocks noChangeArrowheads="1"/>
            </p:cNvSpPr>
            <p:nvPr/>
          </p:nvSpPr>
          <p:spPr bwMode="auto">
            <a:xfrm>
              <a:off x="1392" y="1776"/>
              <a:ext cx="4224" cy="2155"/>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The Second Nicene Council ordered that the sacrament is not the image or anti-type of Christ’s body and blood but is properly his body and blood.    So it was - that - the doctrine of the corporeal presence in the sacrament was first introduced to support the Roman practice of image-worship! </a:t>
              </a:r>
            </a:p>
          </p:txBody>
        </p:sp>
      </p:grpSp>
    </p:spTree>
    <p:extLst>
      <p:ext uri="{BB962C8B-B14F-4D97-AF65-F5344CB8AC3E}">
        <p14:creationId xmlns:p14="http://schemas.microsoft.com/office/powerpoint/2010/main" val="128399139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421062">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5421063"/>
                                        </p:tgtEl>
                                        <p:attrNameLst>
                                          <p:attrName>style.visibility</p:attrName>
                                        </p:attrNameLst>
                                      </p:cBhvr>
                                      <p:to>
                                        <p:strVal val="visible"/>
                                      </p:to>
                                    </p:set>
                                    <p:animEffect transition="in" filter="dissolve">
                                      <p:cBhvr>
                                        <p:cTn id="10" dur="500"/>
                                        <p:tgtEl>
                                          <p:spTgt spid="5421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1062"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3106"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a:ea typeface="+mn-ea"/>
                <a:cs typeface="+mn-cs"/>
              </a:rPr>
              <a:t> 831</a:t>
            </a:r>
          </a:p>
        </p:txBody>
      </p:sp>
      <p:sp>
        <p:nvSpPr>
          <p:cNvPr id="5423107"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423108"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423109" name="Rectangle 5"/>
          <p:cNvSpPr>
            <a:spLocks noChangeArrowheads="1"/>
          </p:cNvSpPr>
          <p:nvPr/>
        </p:nvSpPr>
        <p:spPr bwMode="auto">
          <a:xfrm>
            <a:off x="2971800" y="0"/>
            <a:ext cx="7696200" cy="13716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4000" b="1" i="0" u="none" strike="noStrike" kern="1200" cap="none" spc="0" normalizeH="0" baseline="0" noProof="0">
                <a:ln>
                  <a:noFill/>
                </a:ln>
                <a:solidFill>
                  <a:srgbClr val="000000"/>
                </a:solidFill>
                <a:effectLst/>
                <a:uLnTx/>
                <a:uFillTx/>
                <a:latin typeface="Times New Roman"/>
                <a:ea typeface="+mn-ea"/>
                <a:cs typeface="+mn-cs"/>
              </a:rPr>
              <a:t> </a:t>
            </a:r>
            <a:r>
              <a:rPr kumimoji="0" lang="en-US" sz="4400" b="0" i="0" u="none" strike="noStrike" kern="1200" cap="none" spc="0" normalizeH="0" baseline="0" noProof="0">
                <a:ln>
                  <a:noFill/>
                </a:ln>
                <a:solidFill>
                  <a:srgbClr val="000000"/>
                </a:solidFill>
                <a:effectLst/>
                <a:uLnTx/>
                <a:uFillTx/>
                <a:latin typeface="Times New Roman"/>
                <a:ea typeface="+mn-ea"/>
                <a:cs typeface="+mn-cs"/>
              </a:rPr>
              <a:t>Benedictine Monk Paschasius</a:t>
            </a:r>
            <a:r>
              <a:rPr kumimoji="0" lang="en-US" sz="4000" b="1" i="0" u="none" strike="noStrike" kern="1200" cap="none" spc="0" normalizeH="0" baseline="0" noProof="0">
                <a:ln>
                  <a:noFill/>
                </a:ln>
                <a:solidFill>
                  <a:srgbClr val="000000"/>
                </a:solidFill>
                <a:effectLst/>
                <a:uLnTx/>
                <a:uFillTx/>
                <a:latin typeface="Times New Roman"/>
                <a:ea typeface="+mn-ea"/>
                <a:cs typeface="+mn-cs"/>
              </a:rPr>
              <a:t> </a:t>
            </a:r>
            <a:r>
              <a:rPr kumimoji="0" lang="en-US" sz="3200" b="0" i="0" u="none" strike="noStrike" kern="1200" cap="none" spc="0" normalizeH="0" baseline="0" noProof="0">
                <a:ln>
                  <a:noFill/>
                </a:ln>
                <a:solidFill>
                  <a:srgbClr val="000000"/>
                </a:solidFill>
                <a:effectLst/>
                <a:uLnTx/>
                <a:uFillTx/>
                <a:latin typeface="Times New Roman"/>
                <a:ea typeface="+mn-ea"/>
                <a:cs typeface="+mn-cs"/>
              </a:rPr>
              <a:t>“Concerning The Body &amp; Blood Of Christ”</a:t>
            </a:r>
            <a:endParaRPr kumimoji="0" lang="en-US" sz="4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423110" name="Rectangle 6"/>
          <p:cNvSpPr>
            <a:spLocks noChangeArrowheads="1"/>
          </p:cNvSpPr>
          <p:nvPr/>
        </p:nvSpPr>
        <p:spPr bwMode="auto">
          <a:xfrm>
            <a:off x="3352800" y="1295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a:ea typeface="+mn-ea"/>
              <a:cs typeface="+mn-cs"/>
            </a:endParaRPr>
          </a:p>
        </p:txBody>
      </p:sp>
      <p:grpSp>
        <p:nvGrpSpPr>
          <p:cNvPr id="5423111" name="Group 7"/>
          <p:cNvGrpSpPr>
            <a:grpSpLocks/>
          </p:cNvGrpSpPr>
          <p:nvPr/>
        </p:nvGrpSpPr>
        <p:grpSpPr bwMode="auto">
          <a:xfrm>
            <a:off x="3276600" y="1447800"/>
            <a:ext cx="7162800" cy="5217820"/>
            <a:chOff x="1248" y="1680"/>
            <a:chExt cx="4368" cy="2504"/>
          </a:xfrm>
        </p:grpSpPr>
        <p:sp>
          <p:nvSpPr>
            <p:cNvPr id="5423112" name="AutoShape 8"/>
            <p:cNvSpPr>
              <a:spLocks noChangeArrowheads="1"/>
            </p:cNvSpPr>
            <p:nvPr/>
          </p:nvSpPr>
          <p:spPr bwMode="auto">
            <a:xfrm>
              <a:off x="1248" y="1680"/>
              <a:ext cx="4368" cy="2448"/>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423113" name="Text Box 9"/>
            <p:cNvSpPr txBox="1">
              <a:spLocks noChangeArrowheads="1"/>
            </p:cNvSpPr>
            <p:nvPr/>
          </p:nvSpPr>
          <p:spPr bwMode="auto">
            <a:xfrm>
              <a:off x="1392" y="1776"/>
              <a:ext cx="4224" cy="2408"/>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1</a:t>
              </a:r>
              <a:r>
                <a:rPr kumimoji="0" lang="en-US" sz="3200" b="1" i="0" u="none" strike="noStrike" kern="1200" cap="none" spc="0" normalizeH="0" baseline="30000" noProof="0">
                  <a:ln>
                    <a:noFill/>
                  </a:ln>
                  <a:solidFill>
                    <a:srgbClr val="000000"/>
                  </a:solidFill>
                  <a:effectLst>
                    <a:outerShdw blurRad="38100" dist="38100" dir="2700000" algn="tl">
                      <a:srgbClr val="C0C0C0"/>
                    </a:outerShdw>
                  </a:effectLst>
                  <a:uLnTx/>
                  <a:uFillTx/>
                  <a:latin typeface="Times New Roman"/>
                  <a:ea typeface="+mn-ea"/>
                  <a:cs typeface="+mn-cs"/>
                </a:rPr>
                <a:t>st</a:t>
              </a:r>
              <a:r>
                <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 – That after the consecration of the bread and wine in the Lord’s Supper, nothing remains of these symbols but the outward figure,  under which the body and blood were locally present. 2</a:t>
              </a:r>
              <a:r>
                <a:rPr kumimoji="0" lang="en-US" sz="3200" b="1" i="0" u="none" strike="noStrike" kern="1200" cap="none" spc="0" normalizeH="0" baseline="30000" noProof="0">
                  <a:ln>
                    <a:noFill/>
                  </a:ln>
                  <a:solidFill>
                    <a:srgbClr val="000000"/>
                  </a:solidFill>
                  <a:effectLst>
                    <a:outerShdw blurRad="38100" dist="38100" dir="2700000" algn="tl">
                      <a:srgbClr val="C0C0C0"/>
                    </a:outerShdw>
                  </a:effectLst>
                  <a:uLnTx/>
                  <a:uFillTx/>
                  <a:latin typeface="Times New Roman"/>
                  <a:ea typeface="+mn-ea"/>
                  <a:cs typeface="+mn-cs"/>
                </a:rPr>
                <a:t>nd</a:t>
              </a:r>
              <a:r>
                <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 – That the body &amp; blood of Christ,  thus present in the eucharist,  was the same body as was born of the Virgin,  that suffered on the cross,  and was raised from the dead.  </a:t>
              </a:r>
            </a:p>
          </p:txBody>
        </p:sp>
      </p:grpSp>
    </p:spTree>
    <p:extLst>
      <p:ext uri="{BB962C8B-B14F-4D97-AF65-F5344CB8AC3E}">
        <p14:creationId xmlns:p14="http://schemas.microsoft.com/office/powerpoint/2010/main" val="83553224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423110">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5423111"/>
                                        </p:tgtEl>
                                        <p:attrNameLst>
                                          <p:attrName>style.visibility</p:attrName>
                                        </p:attrNameLst>
                                      </p:cBhvr>
                                      <p:to>
                                        <p:strVal val="visible"/>
                                      </p:to>
                                    </p:set>
                                    <p:animEffect transition="in" filter="dissolve">
                                      <p:cBhvr>
                                        <p:cTn id="10" dur="500"/>
                                        <p:tgtEl>
                                          <p:spTgt spid="5423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3110"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5154"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a:ea typeface="+mn-ea"/>
                <a:cs typeface="+mn-cs"/>
              </a:rPr>
              <a:t> 831</a:t>
            </a:r>
          </a:p>
        </p:txBody>
      </p:sp>
      <p:sp>
        <p:nvSpPr>
          <p:cNvPr id="5425155"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425156"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425157" name="Rectangle 5"/>
          <p:cNvSpPr>
            <a:spLocks noChangeArrowheads="1"/>
          </p:cNvSpPr>
          <p:nvPr/>
        </p:nvSpPr>
        <p:spPr bwMode="auto">
          <a:xfrm>
            <a:off x="2971800" y="0"/>
            <a:ext cx="7696200" cy="13716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4000" b="1" i="0" u="none" strike="noStrike" kern="1200" cap="none" spc="0" normalizeH="0" baseline="0" noProof="0">
                <a:ln>
                  <a:noFill/>
                </a:ln>
                <a:solidFill>
                  <a:srgbClr val="000000"/>
                </a:solidFill>
                <a:effectLst/>
                <a:uLnTx/>
                <a:uFillTx/>
                <a:latin typeface="Times New Roman"/>
                <a:ea typeface="+mn-ea"/>
                <a:cs typeface="+mn-cs"/>
              </a:rPr>
              <a:t> </a:t>
            </a:r>
            <a:r>
              <a:rPr kumimoji="0" lang="en-US" sz="4400" b="0" i="0" u="none" strike="noStrike" kern="1200" cap="none" spc="0" normalizeH="0" baseline="0" noProof="0">
                <a:ln>
                  <a:noFill/>
                </a:ln>
                <a:solidFill>
                  <a:srgbClr val="000000"/>
                </a:solidFill>
                <a:effectLst/>
                <a:uLnTx/>
                <a:uFillTx/>
                <a:latin typeface="Times New Roman"/>
                <a:ea typeface="+mn-ea"/>
                <a:cs typeface="+mn-cs"/>
              </a:rPr>
              <a:t>Benedictine Monk Paschasius</a:t>
            </a:r>
            <a:r>
              <a:rPr kumimoji="0" lang="en-US" sz="4000" b="1" i="0" u="none" strike="noStrike" kern="1200" cap="none" spc="0" normalizeH="0" baseline="0" noProof="0">
                <a:ln>
                  <a:noFill/>
                </a:ln>
                <a:solidFill>
                  <a:srgbClr val="000000"/>
                </a:solidFill>
                <a:effectLst/>
                <a:uLnTx/>
                <a:uFillTx/>
                <a:latin typeface="Times New Roman"/>
                <a:ea typeface="+mn-ea"/>
                <a:cs typeface="+mn-cs"/>
              </a:rPr>
              <a:t> </a:t>
            </a:r>
            <a:r>
              <a:rPr kumimoji="0" lang="en-US" sz="3200" b="0" i="0" u="none" strike="noStrike" kern="1200" cap="none" spc="0" normalizeH="0" baseline="0" noProof="0">
                <a:ln>
                  <a:noFill/>
                </a:ln>
                <a:solidFill>
                  <a:srgbClr val="000000"/>
                </a:solidFill>
                <a:effectLst/>
                <a:uLnTx/>
                <a:uFillTx/>
                <a:latin typeface="Times New Roman"/>
                <a:ea typeface="+mn-ea"/>
                <a:cs typeface="+mn-cs"/>
              </a:rPr>
              <a:t>THE QUESTION OF STERCORIANISM</a:t>
            </a:r>
            <a:endParaRPr kumimoji="0" lang="en-US" sz="4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425158" name="Rectangle 6"/>
          <p:cNvSpPr>
            <a:spLocks noChangeArrowheads="1"/>
          </p:cNvSpPr>
          <p:nvPr/>
        </p:nvSpPr>
        <p:spPr bwMode="auto">
          <a:xfrm>
            <a:off x="3352800" y="1295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a:ea typeface="+mn-ea"/>
              <a:cs typeface="+mn-cs"/>
            </a:endParaRPr>
          </a:p>
        </p:txBody>
      </p:sp>
      <p:grpSp>
        <p:nvGrpSpPr>
          <p:cNvPr id="5425159" name="Group 7"/>
          <p:cNvGrpSpPr>
            <a:grpSpLocks/>
          </p:cNvGrpSpPr>
          <p:nvPr/>
        </p:nvGrpSpPr>
        <p:grpSpPr bwMode="auto">
          <a:xfrm>
            <a:off x="3429000" y="1371600"/>
            <a:ext cx="7010400" cy="5176838"/>
            <a:chOff x="1248" y="1680"/>
            <a:chExt cx="4368" cy="2448"/>
          </a:xfrm>
        </p:grpSpPr>
        <p:sp>
          <p:nvSpPr>
            <p:cNvPr id="5425160" name="AutoShape 8"/>
            <p:cNvSpPr>
              <a:spLocks noChangeArrowheads="1"/>
            </p:cNvSpPr>
            <p:nvPr/>
          </p:nvSpPr>
          <p:spPr bwMode="auto">
            <a:xfrm>
              <a:off x="1248" y="1680"/>
              <a:ext cx="4368" cy="2448"/>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425161" name="Text Box 9"/>
            <p:cNvSpPr txBox="1">
              <a:spLocks noChangeArrowheads="1"/>
            </p:cNvSpPr>
            <p:nvPr/>
          </p:nvSpPr>
          <p:spPr bwMode="auto">
            <a:xfrm>
              <a:off x="1392" y="1776"/>
              <a:ext cx="4224" cy="2285"/>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Paschasius later asserted,     “that bread &amp; wine in the sacrament are not under the same laws with our other food,  as they pass into our flesh &amp; substance without any evacuation.”</a:t>
              </a:r>
            </a:p>
          </p:txBody>
        </p:sp>
      </p:grpSp>
      <p:pic>
        <p:nvPicPr>
          <p:cNvPr id="10" name="Picture 9" descr="yup anim.gif"/>
          <p:cNvPicPr>
            <a:picLocks noChangeAspect="1"/>
          </p:cNvPicPr>
          <p:nvPr/>
        </p:nvPicPr>
        <p:blipFill>
          <a:blip r:embed="rId4" cstate="print"/>
          <a:stretch>
            <a:fillRect/>
          </a:stretch>
        </p:blipFill>
        <p:spPr>
          <a:xfrm>
            <a:off x="9677400" y="6172200"/>
            <a:ext cx="533400" cy="243840"/>
          </a:xfrm>
          <a:prstGeom prst="rect">
            <a:avLst/>
          </a:prstGeom>
        </p:spPr>
      </p:pic>
    </p:spTree>
    <p:extLst>
      <p:ext uri="{BB962C8B-B14F-4D97-AF65-F5344CB8AC3E}">
        <p14:creationId xmlns:p14="http://schemas.microsoft.com/office/powerpoint/2010/main" val="181550511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425158">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5425159"/>
                                        </p:tgtEl>
                                        <p:attrNameLst>
                                          <p:attrName>style.visibility</p:attrName>
                                        </p:attrNameLst>
                                      </p:cBhvr>
                                      <p:to>
                                        <p:strVal val="visible"/>
                                      </p:to>
                                    </p:set>
                                    <p:animEffect transition="in" filter="dissolve">
                                      <p:cBhvr>
                                        <p:cTn id="10" dur="500"/>
                                        <p:tgtEl>
                                          <p:spTgt spid="5425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5158"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359618" name="Rectangle 2"/>
          <p:cNvSpPr>
            <a:spLocks noGrp="1" noChangeArrowheads="1"/>
          </p:cNvSpPr>
          <p:nvPr>
            <p:ph type="title"/>
          </p:nvPr>
        </p:nvSpPr>
        <p:spPr>
          <a:xfrm>
            <a:off x="1524000" y="457200"/>
            <a:ext cx="9144000" cy="1066800"/>
          </a:xfrm>
        </p:spPr>
        <p:txBody>
          <a:bodyPr/>
          <a:lstStyle/>
          <a:p>
            <a:r>
              <a:rPr lang="en-US" sz="3200" b="1" dirty="0">
                <a:effectLst>
                  <a:outerShdw blurRad="38100" dist="38100" dir="2700000" algn="tl">
                    <a:srgbClr val="C0C0C0"/>
                  </a:outerShdw>
                </a:effectLst>
              </a:rPr>
              <a:t>The Sealing Blood Of The Covenant Of Grace</a:t>
            </a:r>
            <a:r>
              <a:rPr lang="en-US" sz="2800" b="1" dirty="0">
                <a:effectLst>
                  <a:outerShdw blurRad="38100" dist="38100" dir="2700000" algn="tl">
                    <a:srgbClr val="C0C0C0"/>
                  </a:outerShdw>
                </a:effectLst>
              </a:rPr>
              <a:t>          </a:t>
            </a:r>
            <a:r>
              <a:rPr lang="en-US" sz="4000" u="sng" dirty="0">
                <a:solidFill>
                  <a:srgbClr val="FFFFFF"/>
                </a:solidFill>
                <a:effectLst>
                  <a:outerShdw blurRad="38100" dist="38100" dir="2700000" algn="tl">
                    <a:srgbClr val="C0C0C0"/>
                  </a:outerShdw>
                </a:effectLst>
                <a:latin typeface="Algerian" pitchFamily="82" charset="0"/>
              </a:rPr>
              <a:t>The Mass Or Memorial Debate</a:t>
            </a:r>
          </a:p>
        </p:txBody>
      </p:sp>
      <p:sp>
        <p:nvSpPr>
          <p:cNvPr id="5359619" name="Rectangle 3"/>
          <p:cNvSpPr>
            <a:spLocks noGrp="1" noChangeArrowheads="1"/>
          </p:cNvSpPr>
          <p:nvPr>
            <p:ph type="body" idx="1"/>
          </p:nvPr>
        </p:nvSpPr>
        <p:spPr>
          <a:xfrm>
            <a:off x="2057400" y="1752600"/>
            <a:ext cx="8077200" cy="4495800"/>
          </a:xfrm>
        </p:spPr>
        <p:txBody>
          <a:bodyPr/>
          <a:lstStyle/>
          <a:p>
            <a:pPr>
              <a:buFont typeface="Wingdings" pitchFamily="2" charset="2"/>
              <a:buChar char="§"/>
            </a:pPr>
            <a:r>
              <a:rPr lang="en-US" sz="2800" b="1" i="1">
                <a:solidFill>
                  <a:srgbClr val="FFFF00"/>
                </a:solidFill>
                <a:effectLst>
                  <a:outerShdw blurRad="38100" dist="38100" dir="2700000" algn="tl">
                    <a:srgbClr val="C0C0C0"/>
                  </a:outerShdw>
                </a:effectLst>
              </a:rPr>
              <a:t>Matthew 26: 28  -  “My Blood Of The Covenant”</a:t>
            </a:r>
          </a:p>
          <a:p>
            <a:pPr>
              <a:buFont typeface="Wingdings" pitchFamily="2" charset="2"/>
              <a:buChar char="§"/>
            </a:pPr>
            <a:r>
              <a:rPr lang="en-US" sz="2400" b="1" i="1">
                <a:solidFill>
                  <a:srgbClr val="FFFF00"/>
                </a:solidFill>
                <a:effectLst>
                  <a:outerShdw blurRad="38100" dist="38100" dir="2700000" algn="tl">
                    <a:srgbClr val="C0C0C0"/>
                  </a:outerShdw>
                </a:effectLst>
              </a:rPr>
              <a:t>In ancient times, covenants were ratified in different ways;  sometimes,  for instance,  the contracting parties were held to be bound by eating salt together;  sometimes by partaking together of a sacrificial meal;  sometimes by passing between the divided pieces of slaughtered animals;  and especially by the use,  still prevalent in many parts of the world,  of blood,  as by each of the parties tasting each other’s blood,  or smearing himself with it,  or letting it be mingled with his own etc.,  or by dipping their hands in    the blood of the slaughtered animal.</a:t>
            </a:r>
          </a:p>
        </p:txBody>
      </p:sp>
      <p:sp>
        <p:nvSpPr>
          <p:cNvPr id="5359620" name="WordArt 4"/>
          <p:cNvSpPr>
            <a:spLocks noChangeArrowheads="1" noChangeShapeType="1" noTextEdit="1"/>
          </p:cNvSpPr>
          <p:nvPr/>
        </p:nvSpPr>
        <p:spPr bwMode="auto">
          <a:xfrm>
            <a:off x="2057400" y="6477000"/>
            <a:ext cx="7848600" cy="152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40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Source: "The Lord's Supper" by James M. Tolle</a:t>
            </a:r>
          </a:p>
        </p:txBody>
      </p:sp>
    </p:spTree>
    <p:extLst>
      <p:ext uri="{BB962C8B-B14F-4D97-AF65-F5344CB8AC3E}">
        <p14:creationId xmlns:p14="http://schemas.microsoft.com/office/powerpoint/2010/main" val="421305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5359619">
                                            <p:txEl>
                                              <p:pRg st="0" end="0"/>
                                            </p:txEl>
                                          </p:spTgt>
                                        </p:tgtEl>
                                        <p:attrNameLst>
                                          <p:attrName>style.visibility</p:attrName>
                                        </p:attrNameLst>
                                      </p:cBhvr>
                                      <p:to>
                                        <p:strVal val="visible"/>
                                      </p:to>
                                    </p:set>
                                    <p:anim calcmode="lin" valueType="num">
                                      <p:cBhvr>
                                        <p:cTn id="7" dur="500" fill="hold"/>
                                        <p:tgtEl>
                                          <p:spTgt spid="5359619">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5359619">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5359619">
                                            <p:txEl>
                                              <p:pRg st="1" end="1"/>
                                            </p:txEl>
                                          </p:spTgt>
                                        </p:tgtEl>
                                        <p:attrNameLst>
                                          <p:attrName>style.visibility</p:attrName>
                                        </p:attrNameLst>
                                      </p:cBhvr>
                                      <p:to>
                                        <p:strVal val="visible"/>
                                      </p:to>
                                    </p:set>
                                    <p:anim calcmode="lin" valueType="num">
                                      <p:cBhvr>
                                        <p:cTn id="13" dur="500" fill="hold"/>
                                        <p:tgtEl>
                                          <p:spTgt spid="5359619">
                                            <p:txEl>
                                              <p:pRg st="1" end="1"/>
                                            </p:txEl>
                                          </p:spTgt>
                                        </p:tgtEl>
                                        <p:attrNameLst>
                                          <p:attrName>ppt_w</p:attrName>
                                        </p:attrNameLst>
                                      </p:cBhvr>
                                      <p:tavLst>
                                        <p:tav tm="0">
                                          <p:val>
                                            <p:strVal val="2/3*#ppt_w"/>
                                          </p:val>
                                        </p:tav>
                                        <p:tav tm="100000">
                                          <p:val>
                                            <p:strVal val="#ppt_w"/>
                                          </p:val>
                                        </p:tav>
                                      </p:tavLst>
                                    </p:anim>
                                    <p:anim calcmode="lin" valueType="num">
                                      <p:cBhvr>
                                        <p:cTn id="14" dur="500" fill="hold"/>
                                        <p:tgtEl>
                                          <p:spTgt spid="5359619">
                                            <p:txEl>
                                              <p:pRg st="1" end="1"/>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59619" grpId="0" build="p"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353474" name="Rectangle 2"/>
          <p:cNvSpPr>
            <a:spLocks noGrp="1" noChangeArrowheads="1"/>
          </p:cNvSpPr>
          <p:nvPr>
            <p:ph type="title"/>
          </p:nvPr>
        </p:nvSpPr>
        <p:spPr>
          <a:xfrm>
            <a:off x="1524000" y="533400"/>
            <a:ext cx="9144000" cy="914400"/>
          </a:xfrm>
        </p:spPr>
        <p:txBody>
          <a:bodyPr/>
          <a:lstStyle/>
          <a:p>
            <a:r>
              <a:rPr lang="en-US" sz="2800" b="1" dirty="0">
                <a:effectLst>
                  <a:outerShdw blurRad="38100" dist="38100" dir="2700000" algn="tl">
                    <a:srgbClr val="C0C0C0"/>
                  </a:outerShdw>
                </a:effectLst>
              </a:rPr>
              <a:t>ROMAN MASS OR PROTESTANT MEMORIAL</a:t>
            </a:r>
            <a:br>
              <a:rPr lang="en-US" sz="2800" b="1" dirty="0">
                <a:effectLst>
                  <a:outerShdw blurRad="38100" dist="38100" dir="2700000" algn="tl">
                    <a:srgbClr val="C0C0C0"/>
                  </a:outerShdw>
                </a:effectLst>
              </a:rPr>
            </a:br>
            <a:r>
              <a:rPr lang="en-US" b="1" dirty="0">
                <a:effectLst>
                  <a:outerShdw blurRad="38100" dist="38100" dir="2700000" algn="tl">
                    <a:srgbClr val="C0C0C0"/>
                  </a:outerShdw>
                </a:effectLst>
              </a:rPr>
              <a:t>  </a:t>
            </a:r>
            <a:r>
              <a:rPr lang="en-US" dirty="0">
                <a:effectLst>
                  <a:outerShdw blurRad="38100" dist="38100" dir="2700000" algn="tl">
                    <a:srgbClr val="C0C0C0"/>
                  </a:outerShdw>
                </a:effectLst>
              </a:rPr>
              <a:t> </a:t>
            </a:r>
            <a:r>
              <a:rPr lang="en-US" u="sng" dirty="0">
                <a:solidFill>
                  <a:srgbClr val="FFFFFF"/>
                </a:solidFill>
                <a:effectLst>
                  <a:outerShdw blurRad="38100" dist="38100" dir="2700000" algn="tl">
                    <a:srgbClr val="C0C0C0"/>
                  </a:outerShdw>
                </a:effectLst>
                <a:latin typeface="Algerian" pitchFamily="82" charset="0"/>
              </a:rPr>
              <a:t>THE COMMUNION IN ONE KIND</a:t>
            </a:r>
          </a:p>
        </p:txBody>
      </p:sp>
      <p:sp>
        <p:nvSpPr>
          <p:cNvPr id="5353475" name="Rectangle 3"/>
          <p:cNvSpPr>
            <a:spLocks noGrp="1" noChangeArrowheads="1"/>
          </p:cNvSpPr>
          <p:nvPr>
            <p:ph type="body" idx="1"/>
          </p:nvPr>
        </p:nvSpPr>
        <p:spPr>
          <a:xfrm>
            <a:off x="2057400" y="1905000"/>
            <a:ext cx="8077200" cy="4343400"/>
          </a:xfrm>
        </p:spPr>
        <p:txBody>
          <a:bodyPr/>
          <a:lstStyle/>
          <a:p>
            <a:pPr>
              <a:lnSpc>
                <a:spcPct val="90000"/>
              </a:lnSpc>
              <a:buFont typeface="Wingdings" pitchFamily="2" charset="2"/>
              <a:buChar char="§"/>
            </a:pPr>
            <a:r>
              <a:rPr lang="en-US" sz="2000" b="1" i="1" dirty="0">
                <a:solidFill>
                  <a:srgbClr val="FFFF00"/>
                </a:solidFill>
                <a:effectLst>
                  <a:outerShdw blurRad="38100" dist="38100" dir="2700000" algn="tl">
                    <a:srgbClr val="C0C0C0"/>
                  </a:outerShdw>
                </a:effectLst>
              </a:rPr>
              <a:t>“We observe that this decree of the Council of Constance,  although making a law of communion in one kind for the laity of the Roman Catholic Church,  plainly admits that the practice of the primitive church was of all Christians receiving both the bread and the cup,   even as was ordained by Christ.  This is an inadvertent admission that the dogma of communion in one kind is of human &amp; not divine origin and that,  therefore,  the Roman Catholic Church has departed from  the practice of the primitive church.  We can see from this definition {Cardinal Gibbons}  that the dogmas of transubstantiation and communion in one kind are ingeniously connected together,  that the Roman Catholic Church teaches that Christ,  whole and entire,  His soul,  body,  divinity,  is contained in either species.  To support this unscriptural doctrine,  what is purported to be the Lord’s Supper is    cut in half;  transubstantiation justifies communion in one kind,       and communion in one kind proves transubstantiation.”</a:t>
            </a:r>
          </a:p>
        </p:txBody>
      </p:sp>
      <p:sp>
        <p:nvSpPr>
          <p:cNvPr id="5353476" name="WordArt 4"/>
          <p:cNvSpPr>
            <a:spLocks noChangeArrowheads="1" noChangeShapeType="1" noTextEdit="1"/>
          </p:cNvSpPr>
          <p:nvPr/>
        </p:nvSpPr>
        <p:spPr bwMode="auto">
          <a:xfrm>
            <a:off x="2057400" y="6477000"/>
            <a:ext cx="7848600" cy="152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40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Source: "The Lord's Supper" by James M. Tolle</a:t>
            </a:r>
          </a:p>
        </p:txBody>
      </p:sp>
    </p:spTree>
    <p:extLst>
      <p:ext uri="{BB962C8B-B14F-4D97-AF65-F5344CB8AC3E}">
        <p14:creationId xmlns:p14="http://schemas.microsoft.com/office/powerpoint/2010/main" val="227786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5353475">
                                            <p:txEl>
                                              <p:pRg st="0" end="0"/>
                                            </p:txEl>
                                          </p:spTgt>
                                        </p:tgtEl>
                                        <p:attrNameLst>
                                          <p:attrName>style.visibility</p:attrName>
                                        </p:attrNameLst>
                                      </p:cBhvr>
                                      <p:to>
                                        <p:strVal val="visible"/>
                                      </p:to>
                                    </p:set>
                                    <p:anim calcmode="lin" valueType="num">
                                      <p:cBhvr>
                                        <p:cTn id="7" dur="500" fill="hold"/>
                                        <p:tgtEl>
                                          <p:spTgt spid="5353475">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5353475">
                                            <p:txEl>
                                              <p:pRg st="0" end="0"/>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53475"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355522" name="Rectangle 2"/>
          <p:cNvSpPr>
            <a:spLocks noGrp="1" noChangeArrowheads="1"/>
          </p:cNvSpPr>
          <p:nvPr>
            <p:ph type="title"/>
          </p:nvPr>
        </p:nvSpPr>
        <p:spPr>
          <a:xfrm>
            <a:off x="1524000" y="457200"/>
            <a:ext cx="9144000" cy="1066800"/>
          </a:xfrm>
        </p:spPr>
        <p:txBody>
          <a:bodyPr/>
          <a:lstStyle/>
          <a:p>
            <a:r>
              <a:rPr lang="en-US" sz="2800" b="1" dirty="0">
                <a:effectLst>
                  <a:outerShdw blurRad="38100" dist="38100" dir="2700000" algn="tl">
                    <a:srgbClr val="C0C0C0"/>
                  </a:outerShdw>
                </a:effectLst>
              </a:rPr>
              <a:t>ROMAN MASS OR PROTESTANT MEMORIAL </a:t>
            </a:r>
            <a:br>
              <a:rPr lang="en-US" sz="2800" b="1" dirty="0">
                <a:effectLst>
                  <a:outerShdw blurRad="38100" dist="38100" dir="2700000" algn="tl">
                    <a:srgbClr val="C0C0C0"/>
                  </a:outerShdw>
                </a:effectLst>
              </a:rPr>
            </a:br>
            <a:r>
              <a:rPr lang="en-US" sz="2800" b="1" dirty="0">
                <a:effectLst>
                  <a:outerShdw blurRad="38100" dist="38100" dir="2700000" algn="tl">
                    <a:srgbClr val="C0C0C0"/>
                  </a:outerShdw>
                </a:effectLst>
              </a:rPr>
              <a:t> </a:t>
            </a:r>
            <a:r>
              <a:rPr lang="en-US" sz="3600" dirty="0">
                <a:effectLst>
                  <a:outerShdw blurRad="38100" dist="38100" dir="2700000" algn="tl">
                    <a:srgbClr val="C0C0C0"/>
                  </a:outerShdw>
                </a:effectLst>
              </a:rPr>
              <a:t> </a:t>
            </a:r>
            <a:r>
              <a:rPr lang="en-US" u="sng" dirty="0">
                <a:solidFill>
                  <a:srgbClr val="FFFFFF"/>
                </a:solidFill>
                <a:effectLst>
                  <a:outerShdw blurRad="38100" dist="38100" dir="2700000" algn="tl">
                    <a:srgbClr val="C0C0C0"/>
                  </a:outerShdw>
                </a:effectLst>
                <a:latin typeface="Algerian" pitchFamily="82" charset="0"/>
              </a:rPr>
              <a:t>THE COMMUNION IN ONE KIND</a:t>
            </a:r>
          </a:p>
        </p:txBody>
      </p:sp>
      <p:sp>
        <p:nvSpPr>
          <p:cNvPr id="5355523" name="Rectangle 3"/>
          <p:cNvSpPr>
            <a:spLocks noGrp="1" noChangeArrowheads="1"/>
          </p:cNvSpPr>
          <p:nvPr>
            <p:ph type="body" idx="1"/>
          </p:nvPr>
        </p:nvSpPr>
        <p:spPr>
          <a:xfrm>
            <a:off x="2209800" y="1905000"/>
            <a:ext cx="7924800" cy="4343400"/>
          </a:xfrm>
        </p:spPr>
        <p:txBody>
          <a:bodyPr/>
          <a:lstStyle/>
          <a:p>
            <a:pPr>
              <a:lnSpc>
                <a:spcPct val="90000"/>
              </a:lnSpc>
              <a:buFont typeface="Wingdings" pitchFamily="2" charset="2"/>
              <a:buChar char="§"/>
            </a:pPr>
            <a:r>
              <a:rPr lang="en-US" sz="2400" b="1" i="1" dirty="0">
                <a:solidFill>
                  <a:srgbClr val="FFFF00"/>
                </a:solidFill>
                <a:effectLst>
                  <a:outerShdw blurRad="38100" dist="38100" dir="2700000" algn="tl">
                    <a:srgbClr val="C0C0C0"/>
                  </a:outerShdw>
                </a:effectLst>
              </a:rPr>
              <a:t>Concerning the necessity of each communicant partaking of the cup at the Lord’s table,  Adam Clark observed,</a:t>
            </a:r>
          </a:p>
          <a:p>
            <a:pPr>
              <a:lnSpc>
                <a:spcPct val="90000"/>
              </a:lnSpc>
              <a:buFont typeface="Wingdings" pitchFamily="2" charset="2"/>
              <a:buChar char="§"/>
            </a:pPr>
            <a:r>
              <a:rPr lang="en-US" sz="2400" b="1" i="1" dirty="0">
                <a:solidFill>
                  <a:srgbClr val="FFFF00"/>
                </a:solidFill>
                <a:effectLst>
                  <a:outerShdw blurRad="38100" dist="38100" dir="2700000" algn="tl">
                    <a:srgbClr val="C0C0C0"/>
                  </a:outerShdw>
                </a:effectLst>
              </a:rPr>
              <a:t> “With respect of the bread,  Jesus had before simply said,  ‘Take,  eat,  this is my body’;  but concerning the cup,  he says,  ‘Drink you all of this’;  for as this pointed out the very essence of the institution, the blood of the atonement,  it was necessary that each should have a particular application of it;  therefore he said,  </a:t>
            </a:r>
            <a:r>
              <a:rPr lang="en-US" sz="2400" b="1" i="1" u="sng" dirty="0">
                <a:solidFill>
                  <a:srgbClr val="FFFF00"/>
                </a:solidFill>
                <a:effectLst>
                  <a:outerShdw blurRad="38100" dist="38100" dir="2700000" algn="tl">
                    <a:srgbClr val="C0C0C0"/>
                  </a:outerShdw>
                </a:effectLst>
              </a:rPr>
              <a:t>Drink Ye All Of This </a:t>
            </a:r>
            <a:r>
              <a:rPr lang="en-US" sz="2400" b="1" i="1" dirty="0">
                <a:solidFill>
                  <a:srgbClr val="FFFF00"/>
                </a:solidFill>
                <a:effectLst>
                  <a:outerShdw blurRad="38100" dist="38100" dir="2700000" algn="tl">
                    <a:srgbClr val="C0C0C0"/>
                  </a:outerShdw>
                </a:effectLst>
              </a:rPr>
              <a:t>By this we are taught  that the cup is essential to…    the Lord’s supper; so that they who deny the cup to the people,  sin against God’s institution and they who receive not the cup,  are not partakers of the body and blood of Christ.”</a:t>
            </a:r>
          </a:p>
        </p:txBody>
      </p:sp>
      <p:sp>
        <p:nvSpPr>
          <p:cNvPr id="5355524" name="WordArt 4"/>
          <p:cNvSpPr>
            <a:spLocks noChangeArrowheads="1" noChangeShapeType="1" noTextEdit="1"/>
          </p:cNvSpPr>
          <p:nvPr/>
        </p:nvSpPr>
        <p:spPr bwMode="auto">
          <a:xfrm>
            <a:off x="2057400" y="6477000"/>
            <a:ext cx="7848600" cy="152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40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Source: "The Lord's Supper" by James M. Tolle</a:t>
            </a:r>
          </a:p>
        </p:txBody>
      </p:sp>
    </p:spTree>
    <p:extLst>
      <p:ext uri="{BB962C8B-B14F-4D97-AF65-F5344CB8AC3E}">
        <p14:creationId xmlns:p14="http://schemas.microsoft.com/office/powerpoint/2010/main" val="347821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5355523">
                                            <p:txEl>
                                              <p:pRg st="0" end="0"/>
                                            </p:txEl>
                                          </p:spTgt>
                                        </p:tgtEl>
                                        <p:attrNameLst>
                                          <p:attrName>style.visibility</p:attrName>
                                        </p:attrNameLst>
                                      </p:cBhvr>
                                      <p:to>
                                        <p:strVal val="visible"/>
                                      </p:to>
                                    </p:set>
                                    <p:anim calcmode="lin" valueType="num">
                                      <p:cBhvr>
                                        <p:cTn id="7" dur="500" fill="hold"/>
                                        <p:tgtEl>
                                          <p:spTgt spid="5355523">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5355523">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5355523">
                                            <p:txEl>
                                              <p:pRg st="1" end="1"/>
                                            </p:txEl>
                                          </p:spTgt>
                                        </p:tgtEl>
                                        <p:attrNameLst>
                                          <p:attrName>style.visibility</p:attrName>
                                        </p:attrNameLst>
                                      </p:cBhvr>
                                      <p:to>
                                        <p:strVal val="visible"/>
                                      </p:to>
                                    </p:set>
                                    <p:anim calcmode="lin" valueType="num">
                                      <p:cBhvr>
                                        <p:cTn id="13" dur="500" fill="hold"/>
                                        <p:tgtEl>
                                          <p:spTgt spid="5355523">
                                            <p:txEl>
                                              <p:pRg st="1" end="1"/>
                                            </p:txEl>
                                          </p:spTgt>
                                        </p:tgtEl>
                                        <p:attrNameLst>
                                          <p:attrName>ppt_w</p:attrName>
                                        </p:attrNameLst>
                                      </p:cBhvr>
                                      <p:tavLst>
                                        <p:tav tm="0">
                                          <p:val>
                                            <p:strVal val="2/3*#ppt_w"/>
                                          </p:val>
                                        </p:tav>
                                        <p:tav tm="100000">
                                          <p:val>
                                            <p:strVal val="#ppt_w"/>
                                          </p:val>
                                        </p:tav>
                                      </p:tavLst>
                                    </p:anim>
                                    <p:anim calcmode="lin" valueType="num">
                                      <p:cBhvr>
                                        <p:cTn id="14" dur="500" fill="hold"/>
                                        <p:tgtEl>
                                          <p:spTgt spid="5355523">
                                            <p:txEl>
                                              <p:pRg st="1" end="1"/>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55523" grpId="0" build="p"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347330" name="Rectangle 2"/>
          <p:cNvSpPr>
            <a:spLocks noGrp="1" noChangeArrowheads="1"/>
          </p:cNvSpPr>
          <p:nvPr>
            <p:ph type="title"/>
          </p:nvPr>
        </p:nvSpPr>
        <p:spPr>
          <a:xfrm>
            <a:off x="1524000" y="457200"/>
            <a:ext cx="9144000" cy="1066800"/>
          </a:xfrm>
        </p:spPr>
        <p:txBody>
          <a:bodyPr/>
          <a:lstStyle/>
          <a:p>
            <a:r>
              <a:rPr lang="en-US" sz="2800" b="1" dirty="0">
                <a:effectLst>
                  <a:outerShdw blurRad="38100" dist="38100" dir="2700000" algn="tl">
                    <a:srgbClr val="C0C0C0"/>
                  </a:outerShdw>
                </a:effectLst>
              </a:rPr>
              <a:t>ROMAN MASS OR PROTESTANT MEMORIAL</a:t>
            </a:r>
            <a:r>
              <a:rPr lang="en-US" sz="3600" dirty="0">
                <a:effectLst>
                  <a:outerShdw blurRad="38100" dist="38100" dir="2700000" algn="tl">
                    <a:srgbClr val="C0C0C0"/>
                  </a:outerShdw>
                </a:effectLst>
              </a:rPr>
              <a:t> </a:t>
            </a:r>
            <a:r>
              <a:rPr lang="en-US" sz="4800" u="sng" dirty="0">
                <a:solidFill>
                  <a:srgbClr val="FFFFFF"/>
                </a:solidFill>
                <a:effectLst>
                  <a:outerShdw blurRad="38100" dist="38100" dir="2700000" algn="tl">
                    <a:srgbClr val="C0C0C0"/>
                  </a:outerShdw>
                </a:effectLst>
                <a:latin typeface="Algerian" pitchFamily="82" charset="0"/>
              </a:rPr>
              <a:t>SACRAMENT OR SACRIFICE</a:t>
            </a:r>
          </a:p>
        </p:txBody>
      </p:sp>
      <p:sp>
        <p:nvSpPr>
          <p:cNvPr id="5347331" name="Rectangle 3"/>
          <p:cNvSpPr>
            <a:spLocks noGrp="1" noChangeArrowheads="1"/>
          </p:cNvSpPr>
          <p:nvPr>
            <p:ph type="body" idx="1"/>
          </p:nvPr>
        </p:nvSpPr>
        <p:spPr>
          <a:xfrm>
            <a:off x="2057400" y="1676400"/>
            <a:ext cx="8077200" cy="4572000"/>
          </a:xfrm>
        </p:spPr>
        <p:txBody>
          <a:bodyPr/>
          <a:lstStyle/>
          <a:p>
            <a:pPr>
              <a:lnSpc>
                <a:spcPct val="90000"/>
              </a:lnSpc>
              <a:buFont typeface="Wingdings" pitchFamily="2" charset="2"/>
              <a:buChar char="§"/>
            </a:pPr>
            <a:r>
              <a:rPr lang="en-US" sz="2400" b="1" i="1">
                <a:solidFill>
                  <a:srgbClr val="FFFF00"/>
                </a:solidFill>
                <a:effectLst>
                  <a:outerShdw blurRad="38100" dist="38100" dir="2700000" algn="tl">
                    <a:srgbClr val="C0C0C0"/>
                  </a:outerShdw>
                </a:effectLst>
              </a:rPr>
              <a:t>“The Word of God teaches us plainly that there is no other sacrifice for sin than the perfect sacrifice of Jesus. And yet Rome teaches that the Lord’s Supper is a sacrifice for sin – not a sacrament only, as Protestant churches teach,  but a sacrifice.   A sacrament is a sign and seal of  the grace of God,  but a sacrifice is the offering to God of a living body (man or animal) to wipe out our guilt in the sight of God,  and thus to make possible our deliverance from the death we have deserved because of our sins.  There is a very important difference between a sacrament and a sacrifice.  A sacrament can never make atonement for our sin and thus cover our guilt in the sight of God.  A sacrifice,  if ordained by God,  as were the sacrifices of Old Testament,  can make atonement for sin.”  </a:t>
            </a:r>
            <a:endParaRPr lang="en-US" sz="2000" b="1" i="1">
              <a:solidFill>
                <a:srgbClr val="FFFF00"/>
              </a:solidFill>
              <a:effectLst>
                <a:outerShdw blurRad="38100" dist="38100" dir="2700000" algn="tl">
                  <a:srgbClr val="C0C0C0"/>
                </a:outerShdw>
              </a:effectLst>
            </a:endParaRPr>
          </a:p>
        </p:txBody>
      </p:sp>
      <p:sp>
        <p:nvSpPr>
          <p:cNvPr id="5347332" name="WordArt 4"/>
          <p:cNvSpPr>
            <a:spLocks noChangeArrowheads="1" noChangeShapeType="1" noTextEdit="1"/>
          </p:cNvSpPr>
          <p:nvPr/>
        </p:nvSpPr>
        <p:spPr bwMode="auto">
          <a:xfrm>
            <a:off x="2057400" y="6477000"/>
            <a:ext cx="7848600" cy="152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40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Source: "What Rome Teaches" by Edward J. Tanis</a:t>
            </a:r>
          </a:p>
        </p:txBody>
      </p:sp>
    </p:spTree>
    <p:extLst>
      <p:ext uri="{BB962C8B-B14F-4D97-AF65-F5344CB8AC3E}">
        <p14:creationId xmlns:p14="http://schemas.microsoft.com/office/powerpoint/2010/main" val="279971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5347331">
                                            <p:txEl>
                                              <p:pRg st="0" end="0"/>
                                            </p:txEl>
                                          </p:spTgt>
                                        </p:tgtEl>
                                        <p:attrNameLst>
                                          <p:attrName>style.visibility</p:attrName>
                                        </p:attrNameLst>
                                      </p:cBhvr>
                                      <p:to>
                                        <p:strVal val="visible"/>
                                      </p:to>
                                    </p:set>
                                    <p:anim calcmode="lin" valueType="num">
                                      <p:cBhvr>
                                        <p:cTn id="7" dur="500" fill="hold"/>
                                        <p:tgtEl>
                                          <p:spTgt spid="5347331">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5347331">
                                            <p:txEl>
                                              <p:pRg st="0" end="0"/>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7331" grpId="0" build="p"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cannibal-aztec.gif"/>
          <p:cNvPicPr>
            <a:picLocks noChangeAspect="1"/>
          </p:cNvPicPr>
          <p:nvPr/>
        </p:nvPicPr>
        <p:blipFill>
          <a:blip r:embed="rId2" cstate="print"/>
          <a:stretch>
            <a:fillRect/>
          </a:stretch>
        </p:blipFill>
        <p:spPr>
          <a:xfrm>
            <a:off x="0" y="0"/>
            <a:ext cx="12192000" cy="6858000"/>
          </a:xfrm>
          <a:prstGeom prst="rect">
            <a:avLst/>
          </a:prstGeom>
        </p:spPr>
      </p:pic>
      <p:sp>
        <p:nvSpPr>
          <p:cNvPr id="5" name="Rectangle 4"/>
          <p:cNvSpPr/>
          <p:nvPr/>
        </p:nvSpPr>
        <p:spPr>
          <a:xfrm>
            <a:off x="760674" y="1219200"/>
            <a:ext cx="10808473" cy="3970318"/>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Storybook" pitchFamily="2" charset="0"/>
                <a:ea typeface="+mn-ea"/>
                <a:cs typeface="+mn-cs"/>
              </a:rPr>
              <a:t>When Cortez rebuked the Aztec chief Montezuma for offering human sacrifices,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Storybook" pitchFamily="2" charset="0"/>
                <a:ea typeface="+mn-ea"/>
                <a:cs typeface="+mn-cs"/>
              </a:rPr>
              <a:t>  he responded with an amazing insight: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Storybook" pitchFamily="2" charset="0"/>
                <a:ea typeface="+mn-ea"/>
                <a:cs typeface="+mn-cs"/>
              </a:rPr>
              <a:t>  “At least we don’t eat the flesh and    drink the blood </a:t>
            </a:r>
            <a:r>
              <a:rPr kumimoji="0" lang="en-US" sz="60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Storybook" pitchFamily="2" charset="0"/>
                <a:ea typeface="+mn-ea"/>
                <a:cs typeface="+mn-cs"/>
              </a:rPr>
              <a:t>of our god!” </a:t>
            </a:r>
          </a:p>
        </p:txBody>
      </p:sp>
    </p:spTree>
    <p:extLst>
      <p:ext uri="{BB962C8B-B14F-4D97-AF65-F5344CB8AC3E}">
        <p14:creationId xmlns:p14="http://schemas.microsoft.com/office/powerpoint/2010/main" val="240183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 to="" calcmode="lin" valueType="num">
                                      <p:cBhvr>
                                        <p:cTn id="10" dur="1" fill="hold"/>
                                        <p:tgtEl>
                                          <p:spTgt spid="5">
                                            <p:txEl>
                                              <p:pRg st="1" end="1"/>
                                            </p:txEl>
                                          </p:spTgt>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to="" calcmode="lin" valueType="num">
                                      <p:cBhvr>
                                        <p:cTn id="13" dur="1" fill="hold"/>
                                        <p:tgtEl>
                                          <p:spTgt spid="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195330"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EARLY CHURCH PRE-TEST Q-3</a:t>
            </a:r>
          </a:p>
        </p:txBody>
      </p:sp>
      <p:sp>
        <p:nvSpPr>
          <p:cNvPr id="4195331" name="Rectangle 3"/>
          <p:cNvSpPr>
            <a:spLocks noGrp="1" noChangeArrowheads="1"/>
          </p:cNvSpPr>
          <p:nvPr>
            <p:ph type="body" idx="1"/>
          </p:nvPr>
        </p:nvSpPr>
        <p:spPr>
          <a:xfrm>
            <a:off x="2209800" y="1600200"/>
            <a:ext cx="7772400" cy="4800600"/>
          </a:xfrm>
          <a:solidFill>
            <a:srgbClr val="000000"/>
          </a:solidFill>
        </p:spPr>
        <p:txBody>
          <a:bodyPr/>
          <a:lstStyle/>
          <a:p>
            <a:pPr>
              <a:lnSpc>
                <a:spcPct val="90000"/>
              </a:lnSpc>
              <a:buFont typeface="Wingdings" pitchFamily="2" charset="2"/>
              <a:buChar char="Ø"/>
            </a:pPr>
            <a:r>
              <a:rPr lang="en-US">
                <a:solidFill>
                  <a:srgbClr val="FFFFFF"/>
                </a:solidFill>
                <a:effectLst>
                  <a:outerShdw blurRad="38100" dist="38100" dir="2700000" algn="tl">
                    <a:srgbClr val="808080"/>
                  </a:outerShdw>
                </a:effectLst>
              </a:rPr>
              <a:t>  </a:t>
            </a:r>
            <a:r>
              <a:rPr lang="en-US" i="1">
                <a:solidFill>
                  <a:srgbClr val="FFFFFF"/>
                </a:solidFill>
                <a:effectLst>
                  <a:outerShdw blurRad="38100" dist="38100" dir="2700000" algn="tl">
                    <a:srgbClr val="808080"/>
                  </a:outerShdw>
                </a:effectLst>
              </a:rPr>
              <a:t>1</a:t>
            </a:r>
            <a:r>
              <a:rPr lang="en-US" i="1" baseline="30000">
                <a:solidFill>
                  <a:srgbClr val="FFFFFF"/>
                </a:solidFill>
                <a:effectLst>
                  <a:outerShdw blurRad="38100" dist="38100" dir="2700000" algn="tl">
                    <a:srgbClr val="808080"/>
                  </a:outerShdw>
                </a:effectLst>
              </a:rPr>
              <a:t>st</a:t>
            </a:r>
            <a:r>
              <a:rPr lang="en-US" i="1">
                <a:solidFill>
                  <a:srgbClr val="FFFFFF"/>
                </a:solidFill>
                <a:effectLst>
                  <a:outerShdw blurRad="38100" dist="38100" dir="2700000" algn="tl">
                    <a:srgbClr val="808080"/>
                  </a:outerShdw>
                </a:effectLst>
              </a:rPr>
              <a:t> Clement, written ~ A.D. 90,  contains several items of interest,  including all of the following except which?</a:t>
            </a:r>
          </a:p>
          <a:p>
            <a:pPr>
              <a:lnSpc>
                <a:spcPct val="90000"/>
              </a:lnSpc>
              <a:buFont typeface="Wingdings" pitchFamily="2" charset="2"/>
              <a:buChar char="q"/>
            </a:pPr>
            <a:r>
              <a:rPr lang="en-US" b="1">
                <a:solidFill>
                  <a:srgbClr val="FFFFFF"/>
                </a:solidFill>
              </a:rPr>
              <a:t>  An observation that the local church had more than one bishop</a:t>
            </a:r>
          </a:p>
          <a:p>
            <a:pPr>
              <a:lnSpc>
                <a:spcPct val="90000"/>
              </a:lnSpc>
              <a:buFont typeface="Wingdings" pitchFamily="2" charset="2"/>
              <a:buChar char="q"/>
            </a:pPr>
            <a:r>
              <a:rPr lang="en-US" b="1">
                <a:solidFill>
                  <a:srgbClr val="FFFFFF"/>
                </a:solidFill>
              </a:rPr>
              <a:t>  Earliest note of Apostle’s martyrdom</a:t>
            </a:r>
          </a:p>
          <a:p>
            <a:pPr>
              <a:lnSpc>
                <a:spcPct val="90000"/>
              </a:lnSpc>
              <a:buFont typeface="Wingdings" pitchFamily="2" charset="2"/>
              <a:buChar char="q"/>
            </a:pPr>
            <a:r>
              <a:rPr lang="en-US" b="1">
                <a:solidFill>
                  <a:srgbClr val="FFFFFF"/>
                </a:solidFill>
              </a:rPr>
              <a:t>  The statement that the Lord’s Supper should be served only by elders</a:t>
            </a:r>
          </a:p>
          <a:p>
            <a:pPr>
              <a:lnSpc>
                <a:spcPct val="90000"/>
              </a:lnSpc>
              <a:buFont typeface="Wingdings" pitchFamily="2" charset="2"/>
              <a:buChar char="q"/>
            </a:pPr>
            <a:r>
              <a:rPr lang="en-US" b="1">
                <a:solidFill>
                  <a:srgbClr val="FFFFFF"/>
                </a:solidFill>
              </a:rPr>
              <a:t>  An admonishment against women used in public instruction at the marketplace. </a:t>
            </a:r>
          </a:p>
          <a:p>
            <a:pPr>
              <a:lnSpc>
                <a:spcPct val="90000"/>
              </a:lnSpc>
              <a:buFont typeface="Wingdings" pitchFamily="2" charset="2"/>
              <a:buNone/>
            </a:pPr>
            <a:endParaRPr lang="en-US" b="1">
              <a:solidFill>
                <a:srgbClr val="FFFFFF"/>
              </a:solidFill>
            </a:endParaRPr>
          </a:p>
          <a:p>
            <a:pPr>
              <a:lnSpc>
                <a:spcPct val="90000"/>
              </a:lnSpc>
              <a:buFont typeface="Wingdings" pitchFamily="2" charset="2"/>
              <a:buChar char="q"/>
            </a:pPr>
            <a:endParaRPr lang="en-US" b="1">
              <a:solidFill>
                <a:srgbClr val="FFFFFF"/>
              </a:solidFill>
            </a:endParaRPr>
          </a:p>
          <a:p>
            <a:pPr>
              <a:lnSpc>
                <a:spcPct val="90000"/>
              </a:lnSpc>
              <a:buFont typeface="Wingdings" pitchFamily="2" charset="2"/>
              <a:buChar char="q"/>
            </a:pPr>
            <a:endParaRPr lang="en-US" sz="3600" b="1">
              <a:solidFill>
                <a:srgbClr val="FFFFFF"/>
              </a:solidFill>
            </a:endParaRPr>
          </a:p>
          <a:p>
            <a:pPr>
              <a:lnSpc>
                <a:spcPct val="90000"/>
              </a:lnSpc>
              <a:buFont typeface="Wingdings" pitchFamily="2" charset="2"/>
              <a:buNone/>
            </a:pPr>
            <a:endParaRPr lang="en-US" sz="3600">
              <a:solidFill>
                <a:srgbClr val="FFFFFF"/>
              </a:solidFill>
            </a:endParaRPr>
          </a:p>
        </p:txBody>
      </p:sp>
      <p:sp>
        <p:nvSpPr>
          <p:cNvPr id="4195332" name="WordArt 4"/>
          <p:cNvSpPr>
            <a:spLocks noChangeArrowheads="1" noChangeShapeType="1" noTextEdit="1"/>
          </p:cNvSpPr>
          <p:nvPr/>
        </p:nvSpPr>
        <p:spPr bwMode="auto">
          <a:xfrm rot="5400000">
            <a:off x="2228850" y="5391150"/>
            <a:ext cx="457200" cy="6477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extLst>
      <p:ext uri="{BB962C8B-B14F-4D97-AF65-F5344CB8AC3E}">
        <p14:creationId xmlns:p14="http://schemas.microsoft.com/office/powerpoint/2010/main" val="173726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195330">
                                            <p:txEl>
                                              <p:pRg st="0" end="0"/>
                                            </p:txEl>
                                          </p:spTgt>
                                        </p:tgtEl>
                                        <p:attrNameLst>
                                          <p:attrName>style.visibility</p:attrName>
                                        </p:attrNameLst>
                                      </p:cBhvr>
                                      <p:to>
                                        <p:strVal val="visible"/>
                                      </p:to>
                                    </p:set>
                                    <p:anim calcmode="lin" valueType="num">
                                      <p:cBhvr additive="base">
                                        <p:cTn id="7" dur="300" fill="hold"/>
                                        <p:tgtEl>
                                          <p:spTgt spid="419533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19533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195331">
                                            <p:txEl>
                                              <p:pRg st="0" end="0"/>
                                            </p:txEl>
                                          </p:spTgt>
                                        </p:tgtEl>
                                        <p:attrNameLst>
                                          <p:attrName>style.visibility</p:attrName>
                                        </p:attrNameLst>
                                      </p:cBhvr>
                                      <p:to>
                                        <p:strVal val="visible"/>
                                      </p:to>
                                    </p:set>
                                    <p:animEffect transition="in" filter="barn(outHorizontal)">
                                      <p:cBhvr>
                                        <p:cTn id="13" dur="500"/>
                                        <p:tgtEl>
                                          <p:spTgt spid="419533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195331">
                                            <p:txEl>
                                              <p:pRg st="1" end="1"/>
                                            </p:txEl>
                                          </p:spTgt>
                                        </p:tgtEl>
                                        <p:attrNameLst>
                                          <p:attrName>style.visibility</p:attrName>
                                        </p:attrNameLst>
                                      </p:cBhvr>
                                      <p:to>
                                        <p:strVal val="visible"/>
                                      </p:to>
                                    </p:set>
                                    <p:animEffect transition="in" filter="barn(outHorizontal)">
                                      <p:cBhvr>
                                        <p:cTn id="18" dur="500"/>
                                        <p:tgtEl>
                                          <p:spTgt spid="419533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195331">
                                            <p:txEl>
                                              <p:pRg st="2" end="2"/>
                                            </p:txEl>
                                          </p:spTgt>
                                        </p:tgtEl>
                                        <p:attrNameLst>
                                          <p:attrName>style.visibility</p:attrName>
                                        </p:attrNameLst>
                                      </p:cBhvr>
                                      <p:to>
                                        <p:strVal val="visible"/>
                                      </p:to>
                                    </p:set>
                                    <p:animEffect transition="in" filter="barn(outHorizontal)">
                                      <p:cBhvr>
                                        <p:cTn id="23" dur="500"/>
                                        <p:tgtEl>
                                          <p:spTgt spid="4195331">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195331">
                                            <p:txEl>
                                              <p:pRg st="3" end="3"/>
                                            </p:txEl>
                                          </p:spTgt>
                                        </p:tgtEl>
                                        <p:attrNameLst>
                                          <p:attrName>style.visibility</p:attrName>
                                        </p:attrNameLst>
                                      </p:cBhvr>
                                      <p:to>
                                        <p:strVal val="visible"/>
                                      </p:to>
                                    </p:set>
                                    <p:animEffect transition="in" filter="barn(outHorizontal)">
                                      <p:cBhvr>
                                        <p:cTn id="28" dur="500"/>
                                        <p:tgtEl>
                                          <p:spTgt spid="4195331">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195331">
                                            <p:txEl>
                                              <p:pRg st="4" end="4"/>
                                            </p:txEl>
                                          </p:spTgt>
                                        </p:tgtEl>
                                        <p:attrNameLst>
                                          <p:attrName>style.visibility</p:attrName>
                                        </p:attrNameLst>
                                      </p:cBhvr>
                                      <p:to>
                                        <p:strVal val="visible"/>
                                      </p:to>
                                    </p:set>
                                    <p:animEffect transition="in" filter="barn(outHorizontal)">
                                      <p:cBhvr>
                                        <p:cTn id="33" dur="500"/>
                                        <p:tgtEl>
                                          <p:spTgt spid="4195331">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4195332"/>
                                        </p:tgtEl>
                                        <p:attrNameLst>
                                          <p:attrName>style.visibility</p:attrName>
                                        </p:attrNameLst>
                                      </p:cBhvr>
                                      <p:to>
                                        <p:strVal val="visible"/>
                                      </p:to>
                                    </p:set>
                                    <p:anim calcmode="lin" valueType="num">
                                      <p:cBhvr>
                                        <p:cTn id="38" dur="500" fill="hold"/>
                                        <p:tgtEl>
                                          <p:spTgt spid="4195332"/>
                                        </p:tgtEl>
                                        <p:attrNameLst>
                                          <p:attrName>ppt_w</p:attrName>
                                        </p:attrNameLst>
                                      </p:cBhvr>
                                      <p:tavLst>
                                        <p:tav tm="0">
                                          <p:val>
                                            <p:strVal val="4*#ppt_w"/>
                                          </p:val>
                                        </p:tav>
                                        <p:tav tm="100000">
                                          <p:val>
                                            <p:strVal val="#ppt_w"/>
                                          </p:val>
                                        </p:tav>
                                      </p:tavLst>
                                    </p:anim>
                                    <p:anim calcmode="lin" valueType="num">
                                      <p:cBhvr>
                                        <p:cTn id="39" dur="500" fill="hold"/>
                                        <p:tgtEl>
                                          <p:spTgt spid="419533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5330" grpId="0" build="p" autoUpdateAnimBg="0"/>
      <p:bldP spid="4195331" grpId="0" build="p" autoUpdateAnimBg="0"/>
      <p:bldP spid="4195332" grpId="0" animBg="1"/>
    </p:bld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349378" name="Rectangle 2"/>
          <p:cNvSpPr>
            <a:spLocks noGrp="1" noChangeArrowheads="1"/>
          </p:cNvSpPr>
          <p:nvPr>
            <p:ph type="title"/>
          </p:nvPr>
        </p:nvSpPr>
        <p:spPr>
          <a:xfrm>
            <a:off x="1524000" y="457200"/>
            <a:ext cx="9144000" cy="1066800"/>
          </a:xfrm>
        </p:spPr>
        <p:txBody>
          <a:bodyPr/>
          <a:lstStyle/>
          <a:p>
            <a:r>
              <a:rPr lang="en-US" sz="2800" b="1" dirty="0">
                <a:effectLst>
                  <a:outerShdw blurRad="38100" dist="38100" dir="2700000" algn="tl">
                    <a:srgbClr val="C0C0C0"/>
                  </a:outerShdw>
                </a:effectLst>
              </a:rPr>
              <a:t>ROMAN MASS OR PROTESTANT MEMORIAL</a:t>
            </a:r>
            <a:r>
              <a:rPr lang="en-US" sz="3600" dirty="0">
                <a:effectLst>
                  <a:outerShdw blurRad="38100" dist="38100" dir="2700000" algn="tl">
                    <a:srgbClr val="C0C0C0"/>
                  </a:outerShdw>
                </a:effectLst>
              </a:rPr>
              <a:t> </a:t>
            </a:r>
            <a:r>
              <a:rPr lang="en-US" sz="4800" u="sng" dirty="0">
                <a:solidFill>
                  <a:srgbClr val="FFFFFF"/>
                </a:solidFill>
                <a:effectLst>
                  <a:outerShdw blurRad="38100" dist="38100" dir="2700000" algn="tl">
                    <a:srgbClr val="C0C0C0"/>
                  </a:outerShdw>
                </a:effectLst>
                <a:latin typeface="Algerian" pitchFamily="82" charset="0"/>
              </a:rPr>
              <a:t>SACRAMENT OR SACRIFICE</a:t>
            </a:r>
          </a:p>
        </p:txBody>
      </p:sp>
      <p:sp>
        <p:nvSpPr>
          <p:cNvPr id="5349379" name="Rectangle 3"/>
          <p:cNvSpPr>
            <a:spLocks noGrp="1" noChangeArrowheads="1"/>
          </p:cNvSpPr>
          <p:nvPr>
            <p:ph type="body" idx="1"/>
          </p:nvPr>
        </p:nvSpPr>
        <p:spPr>
          <a:xfrm>
            <a:off x="2057400" y="1752600"/>
            <a:ext cx="8077200" cy="4495800"/>
          </a:xfrm>
        </p:spPr>
        <p:txBody>
          <a:bodyPr/>
          <a:lstStyle/>
          <a:p>
            <a:pPr>
              <a:buFont typeface="Wingdings" pitchFamily="2" charset="2"/>
              <a:buChar char="§"/>
            </a:pPr>
            <a:r>
              <a:rPr lang="en-US" sz="2000" b="1" i="1" dirty="0">
                <a:solidFill>
                  <a:srgbClr val="FFFF00"/>
                </a:solidFill>
                <a:effectLst>
                  <a:outerShdw blurRad="38100" dist="38100" dir="2700000" algn="tl">
                    <a:srgbClr val="C0C0C0"/>
                  </a:outerShdw>
                </a:effectLst>
              </a:rPr>
              <a:t>“Now Rome teaches that the Lord’s Supper is much more than a sacrament – it is nothing less than a sacrifice for sin!  And Rome teaches that she is the only Church that has such a sacrifice for sin,  hence the only Church that offers salvation to the people. At this point Rome is very logical.  If we need the Lord’s Supper as a sacrifice for sin,  the we must be members of the Roman Church. Cardinal Gibbons said  ‘the Mass is another Calvary – which it is in reality.’  The mass is not identical with the conscious,  suffering,  bleeding,  agonizing Christ of Calvary.  To say that the bread on the Roman Catholic altar is the broken,  bleeding body of Christ – when nobody can see that it is – is  the greatest deception ever imposed upon mankind. When Jesus Christ changed the water into wine,  it was wine.  All the people present at the wedding in Cana of Galilee could see that the water had been changed into wine…”   </a:t>
            </a:r>
          </a:p>
        </p:txBody>
      </p:sp>
      <p:sp>
        <p:nvSpPr>
          <p:cNvPr id="5349380" name="WordArt 4"/>
          <p:cNvSpPr>
            <a:spLocks noChangeArrowheads="1" noChangeShapeType="1" noTextEdit="1"/>
          </p:cNvSpPr>
          <p:nvPr/>
        </p:nvSpPr>
        <p:spPr bwMode="auto">
          <a:xfrm>
            <a:off x="2057400" y="6477000"/>
            <a:ext cx="7848600" cy="152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40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Source: "What Rome Teaches" by Edward J. Tanis</a:t>
            </a:r>
          </a:p>
        </p:txBody>
      </p:sp>
    </p:spTree>
    <p:extLst>
      <p:ext uri="{BB962C8B-B14F-4D97-AF65-F5344CB8AC3E}">
        <p14:creationId xmlns:p14="http://schemas.microsoft.com/office/powerpoint/2010/main" val="290515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5349379">
                                            <p:txEl>
                                              <p:pRg st="0" end="0"/>
                                            </p:txEl>
                                          </p:spTgt>
                                        </p:tgtEl>
                                        <p:attrNameLst>
                                          <p:attrName>style.visibility</p:attrName>
                                        </p:attrNameLst>
                                      </p:cBhvr>
                                      <p:to>
                                        <p:strVal val="visible"/>
                                      </p:to>
                                    </p:set>
                                    <p:anim calcmode="lin" valueType="num">
                                      <p:cBhvr>
                                        <p:cTn id="7" dur="500" fill="hold"/>
                                        <p:tgtEl>
                                          <p:spTgt spid="5349379">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5349379">
                                            <p:txEl>
                                              <p:pRg st="0" end="0"/>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9379" grpId="0" build="p"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936781-5AC2-4C92-A573-D14D3A2C0E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01" y="0"/>
            <a:ext cx="12116499" cy="6858000"/>
          </a:xfrm>
          <a:prstGeom prst="rect">
            <a:avLst/>
          </a:prstGeom>
        </p:spPr>
      </p:pic>
    </p:spTree>
    <p:extLst>
      <p:ext uri="{BB962C8B-B14F-4D97-AF65-F5344CB8AC3E}">
        <p14:creationId xmlns:p14="http://schemas.microsoft.com/office/powerpoint/2010/main" val="9173036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613945" y="828135"/>
            <a:ext cx="7143313" cy="724620"/>
          </a:xfrm>
        </p:spPr>
        <p:txBody>
          <a:bodyPr>
            <a:noAutofit/>
          </a:bodyPr>
          <a:lstStyle/>
          <a:p>
            <a:r>
              <a:rPr lang="en-US" sz="3600" b="1" dirty="0">
                <a:solidFill>
                  <a:srgbClr val="008A3E"/>
                </a:solidFill>
                <a:effectLst>
                  <a:outerShdw blurRad="38100" dist="38100" dir="2700000" algn="tl">
                    <a:srgbClr val="000000">
                      <a:alpha val="43137"/>
                    </a:srgbClr>
                  </a:outerShdw>
                </a:effectLst>
              </a:rPr>
              <a:t>SACRAMENTS &amp; SOTERIOLOGY</a:t>
            </a:r>
            <a:endParaRPr lang="en-US" sz="3600" b="1" dirty="0">
              <a:solidFill>
                <a:srgbClr val="C00000"/>
              </a:solidFill>
              <a:effectLst>
                <a:outerShdw blurRad="38100" dist="38100" dir="2700000" algn="tl">
                  <a:srgbClr val="000000">
                    <a:alpha val="43137"/>
                  </a:srgbClr>
                </a:outerShdw>
              </a:effectLst>
            </a:endParaRPr>
          </a:p>
        </p:txBody>
      </p:sp>
      <p:sp>
        <p:nvSpPr>
          <p:cNvPr id="6" name="Content Placeholder 2">
            <a:extLst>
              <a:ext uri="{FF2B5EF4-FFF2-40B4-BE49-F238E27FC236}">
                <a16:creationId xmlns:a16="http://schemas.microsoft.com/office/drawing/2014/main" id="{C5392E06-D743-4CD5-9D8F-2C40B5CB1F4D}"/>
              </a:ext>
            </a:extLst>
          </p:cNvPr>
          <p:cNvSpPr>
            <a:spLocks noGrp="1"/>
          </p:cNvSpPr>
          <p:nvPr>
            <p:ph idx="1"/>
          </p:nvPr>
        </p:nvSpPr>
        <p:spPr>
          <a:xfrm>
            <a:off x="4530055" y="1897811"/>
            <a:ext cx="7105475" cy="4444266"/>
          </a:xfrm>
        </p:spPr>
        <p:txBody>
          <a:bodyPr>
            <a:normAutofit/>
          </a:bodyPr>
          <a:lstStyle/>
          <a:p>
            <a:r>
              <a:rPr lang="en-US" sz="2200" b="1" i="1" dirty="0">
                <a:solidFill>
                  <a:srgbClr val="C00000"/>
                </a:solidFill>
              </a:rPr>
              <a:t>Classic Apologetics to Theological Systematizing</a:t>
            </a:r>
          </a:p>
          <a:p>
            <a:r>
              <a:rPr lang="en-US" sz="2200" b="1" i="1" dirty="0">
                <a:solidFill>
                  <a:srgbClr val="C00000"/>
                </a:solidFill>
              </a:rPr>
              <a:t>Alexandrian School Versus Antiochene School</a:t>
            </a:r>
          </a:p>
          <a:p>
            <a:r>
              <a:rPr lang="en-US" sz="2200" b="1" i="1" dirty="0">
                <a:solidFill>
                  <a:srgbClr val="C00000"/>
                </a:solidFill>
              </a:rPr>
              <a:t>Changes in Worship: Lord’s Supper @Sacrament</a:t>
            </a:r>
          </a:p>
          <a:p>
            <a:r>
              <a:rPr lang="en-US" sz="2200" b="1" i="1" dirty="0">
                <a:solidFill>
                  <a:srgbClr val="C00000"/>
                </a:solidFill>
              </a:rPr>
              <a:t>Changes in Doctrine: Believer Baptism @Salvation</a:t>
            </a:r>
          </a:p>
          <a:p>
            <a:endParaRPr lang="en-US" sz="2200" b="1" i="1" dirty="0">
              <a:solidFill>
                <a:srgbClr val="C00000"/>
              </a:solidFill>
            </a:endParaRPr>
          </a:p>
          <a:p>
            <a:endParaRPr lang="en-US" sz="2800" b="1" i="1" dirty="0">
              <a:solidFill>
                <a:srgbClr val="C00000"/>
              </a:solidFill>
            </a:endParaRPr>
          </a:p>
        </p:txBody>
      </p:sp>
    </p:spTree>
    <p:extLst>
      <p:ext uri="{BB962C8B-B14F-4D97-AF65-F5344CB8AC3E}">
        <p14:creationId xmlns:p14="http://schemas.microsoft.com/office/powerpoint/2010/main" val="3703211092"/>
      </p:ext>
    </p:extLst>
  </p:cSld>
  <p:clrMapOvr>
    <a:overrideClrMapping bg1="lt1" tx1="dk1" bg2="lt2" tx2="dk2" accent1="accent1" accent2="accent2" accent3="accent3" accent4="accent4" accent5="accent5" accent6="accent6" hlink="hlink" folHlink="folHlink"/>
  </p:clrMapOvr>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527106" name="Rectangle 2"/>
          <p:cNvSpPr>
            <a:spLocks noGrp="1" noChangeArrowheads="1"/>
          </p:cNvSpPr>
          <p:nvPr>
            <p:ph type="title"/>
          </p:nvPr>
        </p:nvSpPr>
        <p:spPr>
          <a:xfrm>
            <a:off x="2209800" y="0"/>
            <a:ext cx="7772400" cy="1219200"/>
          </a:xfrm>
        </p:spPr>
        <p:txBody>
          <a:bodyPr/>
          <a:lstStyle/>
          <a:p>
            <a:r>
              <a:rPr lang="en-US" sz="2800" dirty="0">
                <a:solidFill>
                  <a:srgbClr val="FFFF00"/>
                </a:solidFill>
              </a:rPr>
              <a:t>“Teaching As Doctrines The Traditions Of  Men” </a:t>
            </a:r>
            <a:br>
              <a:rPr lang="en-US" sz="2800" dirty="0">
                <a:solidFill>
                  <a:srgbClr val="FFFF00"/>
                </a:solidFill>
              </a:rPr>
            </a:br>
            <a:r>
              <a:rPr lang="en-US" sz="5400" dirty="0">
                <a:solidFill>
                  <a:srgbClr val="FFFF00"/>
                </a:solidFill>
              </a:rPr>
              <a:t>WORSHIP &amp; BAPTISM</a:t>
            </a:r>
          </a:p>
        </p:txBody>
      </p:sp>
      <p:sp>
        <p:nvSpPr>
          <p:cNvPr id="4527108" name="Rectangle 4"/>
          <p:cNvSpPr>
            <a:spLocks noGrp="1" noChangeArrowheads="1"/>
          </p:cNvSpPr>
          <p:nvPr>
            <p:ph type="body" sz="half" idx="2"/>
          </p:nvPr>
        </p:nvSpPr>
        <p:spPr>
          <a:xfrm>
            <a:off x="6172200" y="1676400"/>
            <a:ext cx="3810000" cy="5029200"/>
          </a:xfrm>
        </p:spPr>
        <p:txBody>
          <a:bodyPr/>
          <a:lstStyle/>
          <a:p>
            <a:pPr>
              <a:lnSpc>
                <a:spcPct val="90000"/>
              </a:lnSpc>
            </a:pPr>
            <a:r>
              <a:rPr lang="en-US" sz="1400" dirty="0">
                <a:solidFill>
                  <a:srgbClr val="FFFF00"/>
                </a:solidFill>
              </a:rPr>
              <a:t>POURING was permitted by the </a:t>
            </a:r>
            <a:r>
              <a:rPr lang="en-US" sz="1400" i="1" dirty="0" err="1">
                <a:solidFill>
                  <a:srgbClr val="FFFF00"/>
                </a:solidFill>
              </a:rPr>
              <a:t>Didache</a:t>
            </a:r>
            <a:r>
              <a:rPr lang="en-US" sz="1400" i="1" dirty="0">
                <a:solidFill>
                  <a:srgbClr val="FFFF00"/>
                </a:solidFill>
              </a:rPr>
              <a:t> </a:t>
            </a:r>
            <a:r>
              <a:rPr lang="en-US" sz="1400" dirty="0">
                <a:solidFill>
                  <a:srgbClr val="FFFF00"/>
                </a:solidFill>
              </a:rPr>
              <a:t>and practiced in regard to one on his sickbed (Cyprian), but the normal practice was immersion, in fact, trine (3 times) immersion (Tertullian).</a:t>
            </a:r>
          </a:p>
          <a:p>
            <a:pPr>
              <a:lnSpc>
                <a:spcPct val="90000"/>
              </a:lnSpc>
            </a:pPr>
            <a:r>
              <a:rPr lang="en-US" sz="1400" dirty="0">
                <a:solidFill>
                  <a:srgbClr val="FFFF00"/>
                </a:solidFill>
              </a:rPr>
              <a:t>THE EFFICACY of baptism in bringing the remission of sins was not questioned, hence many put off baptism as long as possible, lest such a powerful act be wasted before one’s life of sin was over.</a:t>
            </a:r>
          </a:p>
          <a:p>
            <a:pPr>
              <a:lnSpc>
                <a:spcPct val="90000"/>
              </a:lnSpc>
            </a:pPr>
            <a:r>
              <a:rPr lang="en-US" sz="1400" dirty="0">
                <a:solidFill>
                  <a:srgbClr val="FFFF00"/>
                </a:solidFill>
              </a:rPr>
              <a:t>Great elaboration in the BAPTISM RITUAL took place (Tertullian, </a:t>
            </a:r>
            <a:r>
              <a:rPr lang="en-US" sz="1400" u="sng" dirty="0">
                <a:solidFill>
                  <a:srgbClr val="FFFF00"/>
                </a:solidFill>
              </a:rPr>
              <a:t>On</a:t>
            </a:r>
            <a:r>
              <a:rPr lang="en-US" sz="1400" dirty="0">
                <a:solidFill>
                  <a:srgbClr val="FFFF00"/>
                </a:solidFill>
              </a:rPr>
              <a:t> </a:t>
            </a:r>
            <a:r>
              <a:rPr lang="en-US" sz="1400" u="sng" dirty="0">
                <a:solidFill>
                  <a:srgbClr val="FFFF00"/>
                </a:solidFill>
              </a:rPr>
              <a:t>Baptism</a:t>
            </a:r>
            <a:r>
              <a:rPr lang="en-US" sz="1400" dirty="0">
                <a:solidFill>
                  <a:srgbClr val="FFFF00"/>
                </a:solidFill>
              </a:rPr>
              <a:t> and </a:t>
            </a:r>
            <a:r>
              <a:rPr lang="en-US" sz="1400" dirty="0" err="1">
                <a:solidFill>
                  <a:srgbClr val="FFFF00"/>
                </a:solidFill>
              </a:rPr>
              <a:t>Hippolytus</a:t>
            </a:r>
            <a:r>
              <a:rPr lang="en-US" sz="1400" dirty="0">
                <a:solidFill>
                  <a:srgbClr val="FFFF00"/>
                </a:solidFill>
              </a:rPr>
              <a:t>, </a:t>
            </a:r>
            <a:r>
              <a:rPr lang="en-US" sz="1400" u="sng" dirty="0">
                <a:solidFill>
                  <a:srgbClr val="FFFF00"/>
                </a:solidFill>
              </a:rPr>
              <a:t>Apostolic</a:t>
            </a:r>
            <a:r>
              <a:rPr lang="en-US" sz="1400" dirty="0">
                <a:solidFill>
                  <a:srgbClr val="FFFF00"/>
                </a:solidFill>
              </a:rPr>
              <a:t> </a:t>
            </a:r>
            <a:r>
              <a:rPr lang="en-US" sz="1400" u="sng" dirty="0">
                <a:solidFill>
                  <a:srgbClr val="FFFF00"/>
                </a:solidFill>
              </a:rPr>
              <a:t>Tradition</a:t>
            </a:r>
            <a:r>
              <a:rPr lang="en-US" sz="1400" dirty="0">
                <a:solidFill>
                  <a:srgbClr val="FFFF00"/>
                </a:solidFill>
              </a:rPr>
              <a:t>), testifying  to the high regard the ceremony was held.</a:t>
            </a:r>
          </a:p>
          <a:p>
            <a:pPr>
              <a:lnSpc>
                <a:spcPct val="90000"/>
              </a:lnSpc>
            </a:pPr>
            <a:r>
              <a:rPr lang="en-US" sz="2000" b="1" dirty="0">
                <a:solidFill>
                  <a:schemeClr val="bg1"/>
                </a:solidFill>
              </a:rPr>
              <a:t>The earliest definitive reference to INFANT BAPTISM is in Tertullian, who opposed the practice, but it became common in the third century and was advocated by Cyprian.</a:t>
            </a:r>
          </a:p>
        </p:txBody>
      </p:sp>
      <p:sp>
        <p:nvSpPr>
          <p:cNvPr id="4527111" name="Comment 7"/>
          <p:cNvSpPr>
            <a:spLocks noChangeArrowheads="1"/>
          </p:cNvSpPr>
          <p:nvPr/>
        </p:nvSpPr>
        <p:spPr bwMode="auto">
          <a:xfrm>
            <a:off x="1539876" y="-2133600"/>
            <a:ext cx="7146925" cy="181292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For Four Centuries Christians Believed Celebrating Children’s Birthdays Worldly &amp; Pagan Ritual – Only Celebrated “Birthdays” Of Martyrs Death -        </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Early Christians Definitely Didn’t Celebrate Christ’s Bethlehem Birth!</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Justin Martyr:  “Bread is presented and wine and water”             Common practice - dilute wine with water - counter potency. </a:t>
            </a:r>
          </a:p>
        </p:txBody>
      </p:sp>
      <p:sp>
        <p:nvSpPr>
          <p:cNvPr id="2" name="Content Placeholder 1">
            <a:extLst>
              <a:ext uri="{FF2B5EF4-FFF2-40B4-BE49-F238E27FC236}">
                <a16:creationId xmlns:a16="http://schemas.microsoft.com/office/drawing/2014/main" id="{E52531D4-AC7F-4187-8573-C09DA1B3BF7E}"/>
              </a:ext>
            </a:extLst>
          </p:cNvPr>
          <p:cNvSpPr>
            <a:spLocks noGrp="1"/>
          </p:cNvSpPr>
          <p:nvPr>
            <p:ph sz="half" idx="1"/>
          </p:nvPr>
        </p:nvSpPr>
        <p:spPr/>
        <p:txBody>
          <a:bodyPr/>
          <a:lstStyle/>
          <a:p>
            <a:endParaRPr lang="en-US"/>
          </a:p>
        </p:txBody>
      </p:sp>
    </p:spTree>
    <p:extLst>
      <p:ext uri="{BB962C8B-B14F-4D97-AF65-F5344CB8AC3E}">
        <p14:creationId xmlns:p14="http://schemas.microsoft.com/office/powerpoint/2010/main" val="358121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4527108">
                                            <p:txEl>
                                              <p:pRg st="0" end="0"/>
                                            </p:txEl>
                                          </p:spTgt>
                                        </p:tgtEl>
                                        <p:attrNameLst>
                                          <p:attrName>ppt_w</p:attrName>
                                        </p:attrNameLst>
                                      </p:cBhvr>
                                      <p:tavLst>
                                        <p:tav tm="0">
                                          <p:val>
                                            <p:strVal val="ppt_w"/>
                                          </p:val>
                                        </p:tav>
                                        <p:tav tm="100000">
                                          <p:val>
                                            <p:fltVal val="0"/>
                                          </p:val>
                                        </p:tav>
                                      </p:tavLst>
                                    </p:anim>
                                    <p:anim calcmode="lin" valueType="num">
                                      <p:cBhvr>
                                        <p:cTn id="7" dur="1000"/>
                                        <p:tgtEl>
                                          <p:spTgt spid="4527108">
                                            <p:txEl>
                                              <p:pRg st="0" end="0"/>
                                            </p:txEl>
                                          </p:spTgt>
                                        </p:tgtEl>
                                        <p:attrNameLst>
                                          <p:attrName>ppt_h</p:attrName>
                                        </p:attrNameLst>
                                      </p:cBhvr>
                                      <p:tavLst>
                                        <p:tav tm="0">
                                          <p:val>
                                            <p:strVal val="ppt_h"/>
                                          </p:val>
                                        </p:tav>
                                        <p:tav tm="100000">
                                          <p:val>
                                            <p:fltVal val="0"/>
                                          </p:val>
                                        </p:tav>
                                      </p:tavLst>
                                    </p:anim>
                                    <p:anim calcmode="lin" valueType="num">
                                      <p:cBhvr>
                                        <p:cTn id="8" dur="1000"/>
                                        <p:tgtEl>
                                          <p:spTgt spid="4527108">
                                            <p:txEl>
                                              <p:pRg st="0" end="0"/>
                                            </p:txEl>
                                          </p:spTgt>
                                        </p:tgtEl>
                                        <p:attrNameLst>
                                          <p:attrName>style.rotation</p:attrName>
                                        </p:attrNameLst>
                                      </p:cBhvr>
                                      <p:tavLst>
                                        <p:tav tm="0">
                                          <p:val>
                                            <p:fltVal val="0"/>
                                          </p:val>
                                        </p:tav>
                                        <p:tav tm="100000">
                                          <p:val>
                                            <p:fltVal val="90"/>
                                          </p:val>
                                        </p:tav>
                                      </p:tavLst>
                                    </p:anim>
                                    <p:animEffect transition="out" filter="fade">
                                      <p:cBhvr>
                                        <p:cTn id="9" dur="1000"/>
                                        <p:tgtEl>
                                          <p:spTgt spid="4527108">
                                            <p:txEl>
                                              <p:pRg st="0" end="0"/>
                                            </p:txEl>
                                          </p:spTgt>
                                        </p:tgtEl>
                                      </p:cBhvr>
                                    </p:animEffect>
                                    <p:set>
                                      <p:cBhvr>
                                        <p:cTn id="10" dur="1" fill="hold">
                                          <p:stCondLst>
                                            <p:cond delay="999"/>
                                          </p:stCondLst>
                                        </p:cTn>
                                        <p:tgtEl>
                                          <p:spTgt spid="4527108">
                                            <p:txEl>
                                              <p:pRg st="0" end="0"/>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grpId="0" nodeType="clickEffect">
                                  <p:stCondLst>
                                    <p:cond delay="0"/>
                                  </p:stCondLst>
                                  <p:childTnLst>
                                    <p:anim calcmode="lin" valueType="num">
                                      <p:cBhvr>
                                        <p:cTn id="14" dur="1000"/>
                                        <p:tgtEl>
                                          <p:spTgt spid="4527108">
                                            <p:txEl>
                                              <p:pRg st="1" end="1"/>
                                            </p:txEl>
                                          </p:spTgt>
                                        </p:tgtEl>
                                        <p:attrNameLst>
                                          <p:attrName>ppt_w</p:attrName>
                                        </p:attrNameLst>
                                      </p:cBhvr>
                                      <p:tavLst>
                                        <p:tav tm="0">
                                          <p:val>
                                            <p:strVal val="ppt_w"/>
                                          </p:val>
                                        </p:tav>
                                        <p:tav tm="100000">
                                          <p:val>
                                            <p:fltVal val="0"/>
                                          </p:val>
                                        </p:tav>
                                      </p:tavLst>
                                    </p:anim>
                                    <p:anim calcmode="lin" valueType="num">
                                      <p:cBhvr>
                                        <p:cTn id="15" dur="1000"/>
                                        <p:tgtEl>
                                          <p:spTgt spid="4527108">
                                            <p:txEl>
                                              <p:pRg st="1" end="1"/>
                                            </p:txEl>
                                          </p:spTgt>
                                        </p:tgtEl>
                                        <p:attrNameLst>
                                          <p:attrName>ppt_h</p:attrName>
                                        </p:attrNameLst>
                                      </p:cBhvr>
                                      <p:tavLst>
                                        <p:tav tm="0">
                                          <p:val>
                                            <p:strVal val="ppt_h"/>
                                          </p:val>
                                        </p:tav>
                                        <p:tav tm="100000">
                                          <p:val>
                                            <p:fltVal val="0"/>
                                          </p:val>
                                        </p:tav>
                                      </p:tavLst>
                                    </p:anim>
                                    <p:anim calcmode="lin" valueType="num">
                                      <p:cBhvr>
                                        <p:cTn id="16" dur="1000"/>
                                        <p:tgtEl>
                                          <p:spTgt spid="4527108">
                                            <p:txEl>
                                              <p:pRg st="1" end="1"/>
                                            </p:txEl>
                                          </p:spTgt>
                                        </p:tgtEl>
                                        <p:attrNameLst>
                                          <p:attrName>style.rotation</p:attrName>
                                        </p:attrNameLst>
                                      </p:cBhvr>
                                      <p:tavLst>
                                        <p:tav tm="0">
                                          <p:val>
                                            <p:fltVal val="0"/>
                                          </p:val>
                                        </p:tav>
                                        <p:tav tm="100000">
                                          <p:val>
                                            <p:fltVal val="90"/>
                                          </p:val>
                                        </p:tav>
                                      </p:tavLst>
                                    </p:anim>
                                    <p:animEffect transition="out" filter="fade">
                                      <p:cBhvr>
                                        <p:cTn id="17" dur="1000"/>
                                        <p:tgtEl>
                                          <p:spTgt spid="4527108">
                                            <p:txEl>
                                              <p:pRg st="1" end="1"/>
                                            </p:txEl>
                                          </p:spTgt>
                                        </p:tgtEl>
                                      </p:cBhvr>
                                    </p:animEffect>
                                    <p:set>
                                      <p:cBhvr>
                                        <p:cTn id="18" dur="1" fill="hold">
                                          <p:stCondLst>
                                            <p:cond delay="999"/>
                                          </p:stCondLst>
                                        </p:cTn>
                                        <p:tgtEl>
                                          <p:spTgt spid="4527108">
                                            <p:txEl>
                                              <p:pRg st="1" end="1"/>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grpId="0" nodeType="clickEffect">
                                  <p:stCondLst>
                                    <p:cond delay="0"/>
                                  </p:stCondLst>
                                  <p:childTnLst>
                                    <p:anim calcmode="lin" valueType="num">
                                      <p:cBhvr>
                                        <p:cTn id="22" dur="1000"/>
                                        <p:tgtEl>
                                          <p:spTgt spid="4527108">
                                            <p:txEl>
                                              <p:pRg st="2" end="2"/>
                                            </p:txEl>
                                          </p:spTgt>
                                        </p:tgtEl>
                                        <p:attrNameLst>
                                          <p:attrName>ppt_w</p:attrName>
                                        </p:attrNameLst>
                                      </p:cBhvr>
                                      <p:tavLst>
                                        <p:tav tm="0">
                                          <p:val>
                                            <p:strVal val="ppt_w"/>
                                          </p:val>
                                        </p:tav>
                                        <p:tav tm="100000">
                                          <p:val>
                                            <p:fltVal val="0"/>
                                          </p:val>
                                        </p:tav>
                                      </p:tavLst>
                                    </p:anim>
                                    <p:anim calcmode="lin" valueType="num">
                                      <p:cBhvr>
                                        <p:cTn id="23" dur="1000"/>
                                        <p:tgtEl>
                                          <p:spTgt spid="4527108">
                                            <p:txEl>
                                              <p:pRg st="2" end="2"/>
                                            </p:txEl>
                                          </p:spTgt>
                                        </p:tgtEl>
                                        <p:attrNameLst>
                                          <p:attrName>ppt_h</p:attrName>
                                        </p:attrNameLst>
                                      </p:cBhvr>
                                      <p:tavLst>
                                        <p:tav tm="0">
                                          <p:val>
                                            <p:strVal val="ppt_h"/>
                                          </p:val>
                                        </p:tav>
                                        <p:tav tm="100000">
                                          <p:val>
                                            <p:fltVal val="0"/>
                                          </p:val>
                                        </p:tav>
                                      </p:tavLst>
                                    </p:anim>
                                    <p:anim calcmode="lin" valueType="num">
                                      <p:cBhvr>
                                        <p:cTn id="24" dur="1000"/>
                                        <p:tgtEl>
                                          <p:spTgt spid="4527108">
                                            <p:txEl>
                                              <p:pRg st="2" end="2"/>
                                            </p:txEl>
                                          </p:spTgt>
                                        </p:tgtEl>
                                        <p:attrNameLst>
                                          <p:attrName>style.rotation</p:attrName>
                                        </p:attrNameLst>
                                      </p:cBhvr>
                                      <p:tavLst>
                                        <p:tav tm="0">
                                          <p:val>
                                            <p:fltVal val="0"/>
                                          </p:val>
                                        </p:tav>
                                        <p:tav tm="100000">
                                          <p:val>
                                            <p:fltVal val="90"/>
                                          </p:val>
                                        </p:tav>
                                      </p:tavLst>
                                    </p:anim>
                                    <p:animEffect transition="out" filter="fade">
                                      <p:cBhvr>
                                        <p:cTn id="25" dur="1000"/>
                                        <p:tgtEl>
                                          <p:spTgt spid="4527108">
                                            <p:txEl>
                                              <p:pRg st="2" end="2"/>
                                            </p:txEl>
                                          </p:spTgt>
                                        </p:tgtEl>
                                      </p:cBhvr>
                                    </p:animEffect>
                                    <p:set>
                                      <p:cBhvr>
                                        <p:cTn id="26" dur="1" fill="hold">
                                          <p:stCondLst>
                                            <p:cond delay="999"/>
                                          </p:stCondLst>
                                        </p:cTn>
                                        <p:tgtEl>
                                          <p:spTgt spid="4527108">
                                            <p:txEl>
                                              <p:pRg st="2" end="2"/>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1" presetClass="exit" presetSubtype="0" fill="hold" grpId="0" nodeType="clickEffect">
                                  <p:stCondLst>
                                    <p:cond delay="0"/>
                                  </p:stCondLst>
                                  <p:childTnLst>
                                    <p:anim calcmode="lin" valueType="num">
                                      <p:cBhvr>
                                        <p:cTn id="30" dur="1000"/>
                                        <p:tgtEl>
                                          <p:spTgt spid="4527108">
                                            <p:txEl>
                                              <p:pRg st="3" end="3"/>
                                            </p:txEl>
                                          </p:spTgt>
                                        </p:tgtEl>
                                        <p:attrNameLst>
                                          <p:attrName>ppt_w</p:attrName>
                                        </p:attrNameLst>
                                      </p:cBhvr>
                                      <p:tavLst>
                                        <p:tav tm="0">
                                          <p:val>
                                            <p:strVal val="ppt_w"/>
                                          </p:val>
                                        </p:tav>
                                        <p:tav tm="100000">
                                          <p:val>
                                            <p:fltVal val="0"/>
                                          </p:val>
                                        </p:tav>
                                      </p:tavLst>
                                    </p:anim>
                                    <p:anim calcmode="lin" valueType="num">
                                      <p:cBhvr>
                                        <p:cTn id="31" dur="1000"/>
                                        <p:tgtEl>
                                          <p:spTgt spid="4527108">
                                            <p:txEl>
                                              <p:pRg st="3" end="3"/>
                                            </p:txEl>
                                          </p:spTgt>
                                        </p:tgtEl>
                                        <p:attrNameLst>
                                          <p:attrName>ppt_h</p:attrName>
                                        </p:attrNameLst>
                                      </p:cBhvr>
                                      <p:tavLst>
                                        <p:tav tm="0">
                                          <p:val>
                                            <p:strVal val="ppt_h"/>
                                          </p:val>
                                        </p:tav>
                                        <p:tav tm="100000">
                                          <p:val>
                                            <p:fltVal val="0"/>
                                          </p:val>
                                        </p:tav>
                                      </p:tavLst>
                                    </p:anim>
                                    <p:anim calcmode="lin" valueType="num">
                                      <p:cBhvr>
                                        <p:cTn id="32" dur="1000"/>
                                        <p:tgtEl>
                                          <p:spTgt spid="4527108">
                                            <p:txEl>
                                              <p:pRg st="3" end="3"/>
                                            </p:txEl>
                                          </p:spTgt>
                                        </p:tgtEl>
                                        <p:attrNameLst>
                                          <p:attrName>style.rotation</p:attrName>
                                        </p:attrNameLst>
                                      </p:cBhvr>
                                      <p:tavLst>
                                        <p:tav tm="0">
                                          <p:val>
                                            <p:fltVal val="0"/>
                                          </p:val>
                                        </p:tav>
                                        <p:tav tm="100000">
                                          <p:val>
                                            <p:fltVal val="90"/>
                                          </p:val>
                                        </p:tav>
                                      </p:tavLst>
                                    </p:anim>
                                    <p:animEffect transition="out" filter="fade">
                                      <p:cBhvr>
                                        <p:cTn id="33" dur="1000"/>
                                        <p:tgtEl>
                                          <p:spTgt spid="4527108">
                                            <p:txEl>
                                              <p:pRg st="3" end="3"/>
                                            </p:txEl>
                                          </p:spTgt>
                                        </p:tgtEl>
                                      </p:cBhvr>
                                    </p:animEffect>
                                    <p:set>
                                      <p:cBhvr>
                                        <p:cTn id="34" dur="1" fill="hold">
                                          <p:stCondLst>
                                            <p:cond delay="999"/>
                                          </p:stCondLst>
                                        </p:cTn>
                                        <p:tgtEl>
                                          <p:spTgt spid="4527108">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7108"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5666" name="Picture 2" descr="I:\DEPTCOMM\Zamcomm\Jody\ChartsEPS\40copy.jpg"/>
          <p:cNvPicPr>
            <a:picLocks noChangeAspect="1" noChangeArrowheads="1"/>
          </p:cNvPicPr>
          <p:nvPr/>
        </p:nvPicPr>
        <p:blipFill>
          <a:blip r:embed="rId3" cstate="print"/>
          <a:srcRect/>
          <a:stretch>
            <a:fillRect/>
          </a:stretch>
        </p:blipFill>
        <p:spPr bwMode="auto">
          <a:xfrm>
            <a:off x="0" y="0"/>
            <a:ext cx="12191999" cy="6858000"/>
          </a:xfrm>
          <a:prstGeom prst="rect">
            <a:avLst/>
          </a:prstGeom>
          <a:noFill/>
        </p:spPr>
      </p:pic>
      <p:sp>
        <p:nvSpPr>
          <p:cNvPr id="1265667" name="Text Box 3"/>
          <p:cNvSpPr txBox="1">
            <a:spLocks noChangeArrowheads="1"/>
          </p:cNvSpPr>
          <p:nvPr/>
        </p:nvSpPr>
        <p:spPr bwMode="auto">
          <a:xfrm>
            <a:off x="1" y="6172200"/>
            <a:ext cx="12191998" cy="584775"/>
          </a:xfrm>
          <a:prstGeom prst="rect">
            <a:avLst/>
          </a:prstGeom>
          <a:solidFill>
            <a:srgbClr val="FFFFFF"/>
          </a:solidFill>
          <a:ln w="9525">
            <a:noFill/>
            <a:miter lim="800000"/>
            <a:headEnd/>
            <a:tailEnd/>
          </a:ln>
          <a:effectLst/>
        </p:spPr>
        <p:txBody>
          <a:bodyPr wrap="square">
            <a:spAutoFit/>
          </a:bodyPr>
          <a:lstStyle/>
          <a:p>
            <a:pPr algn="ctr" fontAlgn="base">
              <a:spcBef>
                <a:spcPct val="0"/>
              </a:spcBef>
              <a:spcAft>
                <a:spcPct val="0"/>
              </a:spcAft>
            </a:pPr>
            <a:r>
              <a:rPr lang="en-US" sz="3200" dirty="0">
                <a:solidFill>
                  <a:srgbClr val="660033"/>
                </a:solidFill>
                <a:effectLst>
                  <a:outerShdw blurRad="38100" dist="38100" dir="2700000" algn="tl">
                    <a:srgbClr val="C0C0C0"/>
                  </a:outerShdw>
                </a:effectLst>
                <a:latin typeface="Calligrapher" pitchFamily="2" charset="0"/>
              </a:rPr>
              <a:t>Personal Behavior Was Under Close Scrutiny For Three Years!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265667">
                                            <p:txEl>
                                              <p:pRg st="0" end="0"/>
                                            </p:txEl>
                                          </p:spTgt>
                                        </p:tgtEl>
                                        <p:attrNameLst>
                                          <p:attrName>style.visibility</p:attrName>
                                        </p:attrNameLst>
                                      </p:cBhvr>
                                      <p:to>
                                        <p:strVal val="visible"/>
                                      </p:to>
                                    </p:set>
                                    <p:anim calcmode="lin" valueType="num">
                                      <p:cBhvr additive="base">
                                        <p:cTn id="7" dur="300" fill="hold"/>
                                        <p:tgtEl>
                                          <p:spTgt spid="1265667">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26566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5667" grpId="0" build="p"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527106" name="Rectangle 2"/>
          <p:cNvSpPr>
            <a:spLocks noGrp="1" noChangeArrowheads="1"/>
          </p:cNvSpPr>
          <p:nvPr>
            <p:ph type="title"/>
          </p:nvPr>
        </p:nvSpPr>
        <p:spPr>
          <a:xfrm>
            <a:off x="1330960" y="0"/>
            <a:ext cx="10861040" cy="1219200"/>
          </a:xfrm>
        </p:spPr>
        <p:txBody>
          <a:bodyPr/>
          <a:lstStyle/>
          <a:p>
            <a:r>
              <a:rPr lang="en-US" sz="2800" dirty="0">
                <a:solidFill>
                  <a:srgbClr val="FFFF00"/>
                </a:solidFill>
              </a:rPr>
              <a:t>“Teaching As Doctrines The Traditions Of  Men” </a:t>
            </a:r>
            <a:br>
              <a:rPr lang="en-US" sz="2800" dirty="0">
                <a:solidFill>
                  <a:srgbClr val="FFFF00"/>
                </a:solidFill>
              </a:rPr>
            </a:br>
            <a:r>
              <a:rPr lang="en-US" sz="5400" dirty="0">
                <a:solidFill>
                  <a:srgbClr val="FFFF00"/>
                </a:solidFill>
              </a:rPr>
              <a:t>WORSHIP &amp; BAPTISM</a:t>
            </a:r>
          </a:p>
        </p:txBody>
      </p:sp>
      <p:sp>
        <p:nvSpPr>
          <p:cNvPr id="4527107" name="Rectangle 3"/>
          <p:cNvSpPr>
            <a:spLocks noGrp="1" noChangeArrowheads="1"/>
          </p:cNvSpPr>
          <p:nvPr>
            <p:ph type="body" sz="half" idx="1"/>
          </p:nvPr>
        </p:nvSpPr>
        <p:spPr>
          <a:xfrm>
            <a:off x="2209800" y="1371600"/>
            <a:ext cx="3810000" cy="5486400"/>
          </a:xfrm>
        </p:spPr>
        <p:txBody>
          <a:bodyPr/>
          <a:lstStyle/>
          <a:p>
            <a:pPr>
              <a:lnSpc>
                <a:spcPct val="90000"/>
              </a:lnSpc>
              <a:buFontTx/>
              <a:buNone/>
            </a:pPr>
            <a:r>
              <a:rPr lang="en-US" sz="1400" dirty="0"/>
              <a:t>                                                                        </a:t>
            </a:r>
            <a:endParaRPr lang="en-US" sz="1600" dirty="0"/>
          </a:p>
        </p:txBody>
      </p:sp>
      <p:sp>
        <p:nvSpPr>
          <p:cNvPr id="4527108" name="Rectangle 4"/>
          <p:cNvSpPr>
            <a:spLocks noGrp="1" noChangeArrowheads="1"/>
          </p:cNvSpPr>
          <p:nvPr>
            <p:ph type="body" sz="half" idx="2"/>
          </p:nvPr>
        </p:nvSpPr>
        <p:spPr>
          <a:xfrm>
            <a:off x="6477000" y="1676400"/>
            <a:ext cx="3962400" cy="5029200"/>
          </a:xfrm>
        </p:spPr>
        <p:txBody>
          <a:bodyPr/>
          <a:lstStyle/>
          <a:p>
            <a:pPr>
              <a:lnSpc>
                <a:spcPct val="90000"/>
              </a:lnSpc>
            </a:pPr>
            <a:r>
              <a:rPr lang="en-US" sz="1400" dirty="0">
                <a:solidFill>
                  <a:srgbClr val="FFFF00"/>
                </a:solidFill>
              </a:rPr>
              <a:t>POURING was permitted by the </a:t>
            </a:r>
            <a:r>
              <a:rPr lang="en-US" sz="1400" i="1" dirty="0" err="1">
                <a:solidFill>
                  <a:srgbClr val="FFFF00"/>
                </a:solidFill>
              </a:rPr>
              <a:t>Didache</a:t>
            </a:r>
            <a:r>
              <a:rPr lang="en-US" sz="1400" i="1" dirty="0">
                <a:solidFill>
                  <a:srgbClr val="FFFF00"/>
                </a:solidFill>
              </a:rPr>
              <a:t>     </a:t>
            </a:r>
            <a:r>
              <a:rPr lang="en-US" sz="1400" dirty="0">
                <a:solidFill>
                  <a:srgbClr val="FFFF00"/>
                </a:solidFill>
              </a:rPr>
              <a:t>and practiced in regard to one on his sickbed (Cyprian), but the normal practice was immersion, in fact, trine (3 times) immersion (Tertullian).</a:t>
            </a:r>
          </a:p>
          <a:p>
            <a:pPr>
              <a:lnSpc>
                <a:spcPct val="90000"/>
              </a:lnSpc>
            </a:pPr>
            <a:r>
              <a:rPr lang="en-US" sz="1400" dirty="0">
                <a:solidFill>
                  <a:srgbClr val="FFFF00"/>
                </a:solidFill>
              </a:rPr>
              <a:t>THE EFFICACY of baptism in bringing the remission of sins was not questioned, hence many put off baptism as long as possible, lest such a powerful act be wasted before one’s life of sin was over.</a:t>
            </a:r>
          </a:p>
          <a:p>
            <a:pPr>
              <a:lnSpc>
                <a:spcPct val="90000"/>
              </a:lnSpc>
            </a:pPr>
            <a:r>
              <a:rPr lang="en-US" sz="1400" dirty="0">
                <a:solidFill>
                  <a:srgbClr val="FFFF00"/>
                </a:solidFill>
              </a:rPr>
              <a:t>Great elaboration in the BAPTISM RITUAL took place (Tertullian, </a:t>
            </a:r>
            <a:r>
              <a:rPr lang="en-US" sz="1400" u="sng" dirty="0">
                <a:solidFill>
                  <a:srgbClr val="FFFF00"/>
                </a:solidFill>
              </a:rPr>
              <a:t>On</a:t>
            </a:r>
            <a:r>
              <a:rPr lang="en-US" sz="1400" dirty="0">
                <a:solidFill>
                  <a:srgbClr val="FFFF00"/>
                </a:solidFill>
              </a:rPr>
              <a:t> </a:t>
            </a:r>
            <a:r>
              <a:rPr lang="en-US" sz="1400" u="sng" dirty="0">
                <a:solidFill>
                  <a:srgbClr val="FFFF00"/>
                </a:solidFill>
              </a:rPr>
              <a:t>Baptism</a:t>
            </a:r>
            <a:r>
              <a:rPr lang="en-US" sz="1400" dirty="0">
                <a:solidFill>
                  <a:srgbClr val="FFFF00"/>
                </a:solidFill>
              </a:rPr>
              <a:t> and </a:t>
            </a:r>
            <a:r>
              <a:rPr lang="en-US" sz="1400" dirty="0" err="1">
                <a:solidFill>
                  <a:srgbClr val="FFFF00"/>
                </a:solidFill>
              </a:rPr>
              <a:t>Hippolytus</a:t>
            </a:r>
            <a:r>
              <a:rPr lang="en-US" sz="1400" dirty="0">
                <a:solidFill>
                  <a:srgbClr val="FFFF00"/>
                </a:solidFill>
              </a:rPr>
              <a:t>, </a:t>
            </a:r>
            <a:r>
              <a:rPr lang="en-US" sz="1400" u="sng" dirty="0">
                <a:solidFill>
                  <a:srgbClr val="FFFF00"/>
                </a:solidFill>
              </a:rPr>
              <a:t>Apostolic</a:t>
            </a:r>
            <a:r>
              <a:rPr lang="en-US" sz="1400" dirty="0">
                <a:solidFill>
                  <a:srgbClr val="FFFF00"/>
                </a:solidFill>
              </a:rPr>
              <a:t> </a:t>
            </a:r>
            <a:r>
              <a:rPr lang="en-US" sz="1400" u="sng" dirty="0">
                <a:solidFill>
                  <a:srgbClr val="FFFF00"/>
                </a:solidFill>
              </a:rPr>
              <a:t>Tradition</a:t>
            </a:r>
            <a:r>
              <a:rPr lang="en-US" sz="1400" dirty="0">
                <a:solidFill>
                  <a:srgbClr val="FFFF00"/>
                </a:solidFill>
              </a:rPr>
              <a:t>), testifying     to the high regard the ceremony was held.</a:t>
            </a:r>
          </a:p>
          <a:p>
            <a:pPr>
              <a:lnSpc>
                <a:spcPct val="90000"/>
              </a:lnSpc>
            </a:pPr>
            <a:r>
              <a:rPr lang="en-US" sz="1400" dirty="0">
                <a:solidFill>
                  <a:srgbClr val="FFFF00"/>
                </a:solidFill>
              </a:rPr>
              <a:t>The earliest definitive reference to INFANT BAPTISM is in Tertullian, who opposed the practice, but it became common in the third century and was advocated by Cyprian.</a:t>
            </a:r>
          </a:p>
          <a:p>
            <a:pPr>
              <a:lnSpc>
                <a:spcPct val="90000"/>
              </a:lnSpc>
            </a:pPr>
            <a:r>
              <a:rPr lang="en-US" sz="1400" dirty="0">
                <a:solidFill>
                  <a:srgbClr val="FFFF00"/>
                </a:solidFill>
              </a:rPr>
              <a:t>In the third century, Cyprian insisted that HERETICAL BAPTISM (i.e. administered by one not a member of the catholic church) was not valid but Bishop Stephen responded of  Rome’s view that it is valid (if performed    with the </a:t>
            </a:r>
            <a:r>
              <a:rPr lang="en-US" sz="1400" dirty="0" err="1">
                <a:solidFill>
                  <a:srgbClr val="FFFF00"/>
                </a:solidFill>
              </a:rPr>
              <a:t>trinitarian</a:t>
            </a:r>
            <a:r>
              <a:rPr lang="en-US" sz="1400" dirty="0">
                <a:solidFill>
                  <a:srgbClr val="FFFF00"/>
                </a:solidFill>
              </a:rPr>
              <a:t> formula) prevailed.</a:t>
            </a:r>
            <a:r>
              <a:rPr lang="en-US" sz="1400" dirty="0"/>
              <a:t>   </a:t>
            </a:r>
            <a:endParaRPr lang="en-US" sz="2400" dirty="0"/>
          </a:p>
        </p:txBody>
      </p:sp>
      <p:sp>
        <p:nvSpPr>
          <p:cNvPr id="4527111" name="Comment 7"/>
          <p:cNvSpPr>
            <a:spLocks noChangeArrowheads="1"/>
          </p:cNvSpPr>
          <p:nvPr/>
        </p:nvSpPr>
        <p:spPr bwMode="auto">
          <a:xfrm>
            <a:off x="1539876" y="-2133600"/>
            <a:ext cx="7146925" cy="181292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For Four Centuries Christians Believed Celebrating Children’s Birthdays Worldly &amp; Pagan Ritual – Only Celebrated “Birthdays” Of Martyrs Death -        </a:t>
            </a:r>
            <a:r>
              <a:rPr lang="en-US" sz="1600" b="1">
                <a:solidFill>
                  <a:srgbClr val="000000"/>
                </a:solidFill>
                <a:effectLst>
                  <a:outerShdw blurRad="38100" dist="38100" dir="2700000" algn="tl">
                    <a:srgbClr val="FFFFFF"/>
                  </a:outerShdw>
                </a:effectLst>
                <a:latin typeface="Arial" charset="0"/>
              </a:rPr>
              <a:t>Early Christians Definitely Didn’t Celebrate Christ’s Bethlehem Birth!</a:t>
            </a: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Justin Martyr:  “Bread is presented and wine and water”             Common practice - dilute wine with water - counter potency. </a:t>
            </a:r>
          </a:p>
        </p:txBody>
      </p:sp>
      <p:pic>
        <p:nvPicPr>
          <p:cNvPr id="8" name="Picture 3" descr="baptism"/>
          <p:cNvPicPr>
            <a:picLocks noChangeAspect="1" noChangeArrowheads="1"/>
          </p:cNvPicPr>
          <p:nvPr/>
        </p:nvPicPr>
        <p:blipFill>
          <a:blip r:embed="rId4" cstate="print"/>
          <a:srcRect/>
          <a:stretch>
            <a:fillRect/>
          </a:stretch>
        </p:blipFill>
        <p:spPr bwMode="auto">
          <a:xfrm>
            <a:off x="6858000" y="2438400"/>
            <a:ext cx="3352800" cy="2819400"/>
          </a:xfrm>
          <a:prstGeom prst="rect">
            <a:avLst/>
          </a:prstGeom>
          <a:noFill/>
        </p:spPr>
      </p:pic>
      <p:sp>
        <p:nvSpPr>
          <p:cNvPr id="9" name="Rectangle 8"/>
          <p:cNvSpPr/>
          <p:nvPr/>
        </p:nvSpPr>
        <p:spPr>
          <a:xfrm>
            <a:off x="1330960" y="1073954"/>
            <a:ext cx="5222240" cy="954107"/>
          </a:xfrm>
          <a:prstGeom prst="rect">
            <a:avLst/>
          </a:prstGeom>
          <a:noFill/>
        </p:spPr>
        <p:txBody>
          <a:bodyPr wrap="square" lIns="91440" tIns="45720" rIns="91440" bIns="45720">
            <a:spAutoFit/>
          </a:bodyPr>
          <a:lstStyle/>
          <a:p>
            <a:pPr algn="ctr" fontAlgn="base">
              <a:spcBef>
                <a:spcPct val="0"/>
              </a:spcBef>
              <a:spcAft>
                <a:spcPct val="0"/>
              </a:spcAft>
            </a:pPr>
            <a:r>
              <a:rPr lang="en-US" sz="2800" b="1"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latin typeface="Calligrapher" pitchFamily="2" charset="0"/>
              </a:rPr>
              <a:t>From Everett Ferguson’s</a:t>
            </a:r>
          </a:p>
          <a:p>
            <a:pPr algn="ctr" fontAlgn="base">
              <a:spcBef>
                <a:spcPct val="0"/>
              </a:spcBef>
              <a:spcAft>
                <a:spcPct val="0"/>
              </a:spcAft>
            </a:pPr>
            <a:r>
              <a:rPr lang="en-US" sz="2800" b="1"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latin typeface="Calligrapher" pitchFamily="2" charset="0"/>
              </a:rPr>
              <a:t> Baptism in the Early Church </a:t>
            </a:r>
          </a:p>
        </p:txBody>
      </p:sp>
      <p:sp>
        <p:nvSpPr>
          <p:cNvPr id="10" name="TextBox 9"/>
          <p:cNvSpPr txBox="1"/>
          <p:nvPr/>
        </p:nvSpPr>
        <p:spPr>
          <a:xfrm>
            <a:off x="1330960" y="1920240"/>
            <a:ext cx="5222240" cy="4832092"/>
          </a:xfrm>
          <a:prstGeom prst="rect">
            <a:avLst/>
          </a:prstGeom>
          <a:noFill/>
        </p:spPr>
        <p:txBody>
          <a:bodyPr wrap="square" rtlCol="0">
            <a:spAutoFit/>
          </a:bodyPr>
          <a:lstStyle/>
          <a:p>
            <a:pPr algn="ctr" fontAlgn="base">
              <a:spcBef>
                <a:spcPct val="0"/>
              </a:spcBef>
              <a:spcAft>
                <a:spcPct val="0"/>
              </a:spcAft>
            </a:pPr>
            <a:r>
              <a:rPr lang="en-US" sz="2800" dirty="0">
                <a:solidFill>
                  <a:srgbClr val="FF6600"/>
                </a:solidFill>
                <a:effectLst>
                  <a:outerShdw blurRad="38100" dist="38100" dir="2700000" algn="tl">
                    <a:srgbClr val="000000">
                      <a:alpha val="43137"/>
                    </a:srgbClr>
                  </a:outerShdw>
                </a:effectLst>
                <a:latin typeface="Calligrapher" pitchFamily="2" charset="0"/>
              </a:rPr>
              <a:t>“Infant baptism appears in the latter half of the second century, likely developing from emergency baptisms of seriously ill infants and children.</a:t>
            </a:r>
          </a:p>
          <a:p>
            <a:pPr algn="ctr" fontAlgn="base">
              <a:spcBef>
                <a:spcPct val="0"/>
              </a:spcBef>
              <a:spcAft>
                <a:spcPct val="0"/>
              </a:spcAft>
            </a:pPr>
            <a:r>
              <a:rPr lang="en-US" sz="2800" dirty="0">
                <a:solidFill>
                  <a:srgbClr val="FF6600"/>
                </a:solidFill>
                <a:effectLst>
                  <a:outerShdw blurRad="38100" dist="38100" dir="2700000" algn="tl">
                    <a:srgbClr val="000000">
                      <a:alpha val="43137"/>
                    </a:srgbClr>
                  </a:outerShdw>
                </a:effectLst>
                <a:latin typeface="Calligrapher" pitchFamily="2" charset="0"/>
              </a:rPr>
              <a:t>Still,  the practice was not the norm in the fourth century and was questioned into the fifth century,  when Augustine’s doctrine of original sin provided it theological support  in the West.”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5"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2000"/>
                                        <p:tgtEl>
                                          <p:spTgt spid="9">
                                            <p:txEl>
                                              <p:pRg st="0" end="0"/>
                                            </p:txEl>
                                          </p:spTgt>
                                        </p:tgtEl>
                                      </p:cBhvr>
                                    </p:animEffect>
                                    <p:anim calcmode="lin" valueType="num">
                                      <p:cBhvr>
                                        <p:cTn id="15" dur="2000" fill="hold"/>
                                        <p:tgtEl>
                                          <p:spTgt spid="9">
                                            <p:txEl>
                                              <p:pRg st="0" end="0"/>
                                            </p:txEl>
                                          </p:spTgt>
                                        </p:tgtEl>
                                        <p:attrNameLst>
                                          <p:attrName>style.rotation</p:attrName>
                                        </p:attrNameLst>
                                      </p:cBhvr>
                                      <p:tavLst>
                                        <p:tav tm="0">
                                          <p:val>
                                            <p:fltVal val="720"/>
                                          </p:val>
                                        </p:tav>
                                        <p:tav tm="100000">
                                          <p:val>
                                            <p:fltVal val="0"/>
                                          </p:val>
                                        </p:tav>
                                      </p:tavLst>
                                    </p:anim>
                                    <p:anim calcmode="lin" valueType="num">
                                      <p:cBhvr>
                                        <p:cTn id="16" dur="2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17" dur="2000" fill="hold"/>
                                        <p:tgtEl>
                                          <p:spTgt spid="9">
                                            <p:txEl>
                                              <p:pRg st="0" end="0"/>
                                            </p:txEl>
                                          </p:spTgt>
                                        </p:tgtEl>
                                        <p:attrNameLst>
                                          <p:attrName>ppt_w</p:attrName>
                                        </p:attrNameLst>
                                      </p:cBhvr>
                                      <p:tavLst>
                                        <p:tav tm="0">
                                          <p:val>
                                            <p:fltVal val="0"/>
                                          </p:val>
                                        </p:tav>
                                        <p:tav tm="100000">
                                          <p:val>
                                            <p:strVal val="#ppt_w"/>
                                          </p:val>
                                        </p:tav>
                                      </p:tavLst>
                                    </p:anim>
                                  </p:childTnLst>
                                </p:cTn>
                              </p:par>
                              <p:par>
                                <p:cTn id="18" presetID="35" presetClass="entr" presetSubtype="0" fill="hold" nodeType="with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fade">
                                      <p:cBhvr>
                                        <p:cTn id="20" dur="2000"/>
                                        <p:tgtEl>
                                          <p:spTgt spid="9">
                                            <p:txEl>
                                              <p:pRg st="1" end="1"/>
                                            </p:txEl>
                                          </p:spTgt>
                                        </p:tgtEl>
                                      </p:cBhvr>
                                    </p:animEffect>
                                    <p:anim calcmode="lin" valueType="num">
                                      <p:cBhvr>
                                        <p:cTn id="21" dur="2000" fill="hold"/>
                                        <p:tgtEl>
                                          <p:spTgt spid="9">
                                            <p:txEl>
                                              <p:pRg st="1" end="1"/>
                                            </p:txEl>
                                          </p:spTgt>
                                        </p:tgtEl>
                                        <p:attrNameLst>
                                          <p:attrName>style.rotation</p:attrName>
                                        </p:attrNameLst>
                                      </p:cBhvr>
                                      <p:tavLst>
                                        <p:tav tm="0">
                                          <p:val>
                                            <p:fltVal val="720"/>
                                          </p:val>
                                        </p:tav>
                                        <p:tav tm="100000">
                                          <p:val>
                                            <p:fltVal val="0"/>
                                          </p:val>
                                        </p:tav>
                                      </p:tavLst>
                                    </p:anim>
                                    <p:anim calcmode="lin" valueType="num">
                                      <p:cBhvr>
                                        <p:cTn id="22" dur="2000" fill="hold"/>
                                        <p:tgtEl>
                                          <p:spTgt spid="9">
                                            <p:txEl>
                                              <p:pRg st="1" end="1"/>
                                            </p:txEl>
                                          </p:spTgt>
                                        </p:tgtEl>
                                        <p:attrNameLst>
                                          <p:attrName>ppt_h</p:attrName>
                                        </p:attrNameLst>
                                      </p:cBhvr>
                                      <p:tavLst>
                                        <p:tav tm="0">
                                          <p:val>
                                            <p:fltVal val="0"/>
                                          </p:val>
                                        </p:tav>
                                        <p:tav tm="100000">
                                          <p:val>
                                            <p:strVal val="#ppt_h"/>
                                          </p:val>
                                        </p:tav>
                                      </p:tavLst>
                                    </p:anim>
                                    <p:anim calcmode="lin" valueType="num">
                                      <p:cBhvr>
                                        <p:cTn id="23" dur="2000" fill="hold"/>
                                        <p:tgtEl>
                                          <p:spTgt spid="9">
                                            <p:txEl>
                                              <p:pRg st="1" end="1"/>
                                            </p:txEl>
                                          </p:spTgt>
                                        </p:tgtEl>
                                        <p:attrNameLst>
                                          <p:attrName>ppt_w</p:attrName>
                                        </p:attrNameLst>
                                      </p:cBhvr>
                                      <p:tavLst>
                                        <p:tav tm="0">
                                          <p:val>
                                            <p:fltVal val="0"/>
                                          </p:val>
                                        </p:tav>
                                        <p:tav tm="100000">
                                          <p:val>
                                            <p:strVal val="#ppt_w"/>
                                          </p:val>
                                        </p:tav>
                                      </p:tavLst>
                                    </p:anim>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 calcmode="lin" valueType="num">
                                      <p:cBhvr>
                                        <p:cTn id="28"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30" dur="500" fill="hold"/>
                                        <p:tgtEl>
                                          <p:spTgt spid="10">
                                            <p:txEl>
                                              <p:pRg st="0" end="0"/>
                                            </p:txEl>
                                          </p:spTgt>
                                        </p:tgtEl>
                                        <p:attrNameLst>
                                          <p:attrName>style.rotation</p:attrName>
                                        </p:attrNameLst>
                                      </p:cBhvr>
                                      <p:tavLst>
                                        <p:tav tm="0">
                                          <p:val>
                                            <p:fltVal val="360"/>
                                          </p:val>
                                        </p:tav>
                                        <p:tav tm="100000">
                                          <p:val>
                                            <p:fltVal val="0"/>
                                          </p:val>
                                        </p:tav>
                                      </p:tavLst>
                                    </p:anim>
                                    <p:animEffect transition="in" filter="fade">
                                      <p:cBhvr>
                                        <p:cTn id="31" dur="500"/>
                                        <p:tgtEl>
                                          <p:spTgt spid="10">
                                            <p:txEl>
                                              <p:pRg st="0" end="0"/>
                                            </p:txEl>
                                          </p:spTgt>
                                        </p:tgtEl>
                                      </p:cBhvr>
                                    </p:animEffect>
                                  </p:childTnLst>
                                </p:cTn>
                              </p:par>
                              <p:par>
                                <p:cTn id="32" presetID="49" presetClass="entr" presetSubtype="0" decel="100000" fill="hold" nodeType="withEffect">
                                  <p:stCondLst>
                                    <p:cond delay="0"/>
                                  </p:stCondLst>
                                  <p:childTnLst>
                                    <p:set>
                                      <p:cBhvr>
                                        <p:cTn id="33" dur="1" fill="hold">
                                          <p:stCondLst>
                                            <p:cond delay="0"/>
                                          </p:stCondLst>
                                        </p:cTn>
                                        <p:tgtEl>
                                          <p:spTgt spid="10">
                                            <p:txEl>
                                              <p:pRg st="1" end="1"/>
                                            </p:txEl>
                                          </p:spTgt>
                                        </p:tgtEl>
                                        <p:attrNameLst>
                                          <p:attrName>style.visibility</p:attrName>
                                        </p:attrNameLst>
                                      </p:cBhvr>
                                      <p:to>
                                        <p:strVal val="visible"/>
                                      </p:to>
                                    </p:set>
                                    <p:anim calcmode="lin" valueType="num">
                                      <p:cBhvr>
                                        <p:cTn id="3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35" dur="500" fill="hold"/>
                                        <p:tgtEl>
                                          <p:spTgt spid="10">
                                            <p:txEl>
                                              <p:pRg st="1" end="1"/>
                                            </p:txEl>
                                          </p:spTgt>
                                        </p:tgtEl>
                                        <p:attrNameLst>
                                          <p:attrName>ppt_h</p:attrName>
                                        </p:attrNameLst>
                                      </p:cBhvr>
                                      <p:tavLst>
                                        <p:tav tm="0">
                                          <p:val>
                                            <p:fltVal val="0"/>
                                          </p:val>
                                        </p:tav>
                                        <p:tav tm="100000">
                                          <p:val>
                                            <p:strVal val="#ppt_h"/>
                                          </p:val>
                                        </p:tav>
                                      </p:tavLst>
                                    </p:anim>
                                    <p:anim calcmode="lin" valueType="num">
                                      <p:cBhvr>
                                        <p:cTn id="36" dur="500" fill="hold"/>
                                        <p:tgtEl>
                                          <p:spTgt spid="10">
                                            <p:txEl>
                                              <p:pRg st="1" end="1"/>
                                            </p:txEl>
                                          </p:spTgt>
                                        </p:tgtEl>
                                        <p:attrNameLst>
                                          <p:attrName>style.rotation</p:attrName>
                                        </p:attrNameLst>
                                      </p:cBhvr>
                                      <p:tavLst>
                                        <p:tav tm="0">
                                          <p:val>
                                            <p:fltVal val="360"/>
                                          </p:val>
                                        </p:tav>
                                        <p:tav tm="100000">
                                          <p:val>
                                            <p:fltVal val="0"/>
                                          </p:val>
                                        </p:tav>
                                      </p:tavLst>
                                    </p:anim>
                                    <p:animEffect transition="in" filter="fade">
                                      <p:cBhvr>
                                        <p:cTn id="3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527106" name="Rectangle 2"/>
          <p:cNvSpPr>
            <a:spLocks noGrp="1" noChangeArrowheads="1"/>
          </p:cNvSpPr>
          <p:nvPr>
            <p:ph type="title"/>
          </p:nvPr>
        </p:nvSpPr>
        <p:spPr>
          <a:xfrm>
            <a:off x="1330960" y="0"/>
            <a:ext cx="10861040" cy="1219200"/>
          </a:xfrm>
        </p:spPr>
        <p:txBody>
          <a:bodyPr/>
          <a:lstStyle/>
          <a:p>
            <a:r>
              <a:rPr lang="en-US" sz="2800" dirty="0">
                <a:solidFill>
                  <a:srgbClr val="FFFF00"/>
                </a:solidFill>
              </a:rPr>
              <a:t>“Teaching As Doctrines The Traditions Of  Men” </a:t>
            </a:r>
            <a:br>
              <a:rPr lang="en-US" sz="2800" dirty="0">
                <a:solidFill>
                  <a:srgbClr val="FFFF00"/>
                </a:solidFill>
              </a:rPr>
            </a:br>
            <a:r>
              <a:rPr lang="en-US" sz="5400" dirty="0">
                <a:solidFill>
                  <a:srgbClr val="FFFF00"/>
                </a:solidFill>
              </a:rPr>
              <a:t>WORSHIP &amp; BAPTISM</a:t>
            </a:r>
          </a:p>
        </p:txBody>
      </p:sp>
      <p:sp>
        <p:nvSpPr>
          <p:cNvPr id="4527107" name="Rectangle 3"/>
          <p:cNvSpPr>
            <a:spLocks noGrp="1" noChangeArrowheads="1"/>
          </p:cNvSpPr>
          <p:nvPr>
            <p:ph type="body" sz="half" idx="1"/>
          </p:nvPr>
        </p:nvSpPr>
        <p:spPr>
          <a:xfrm>
            <a:off x="2209800" y="1371600"/>
            <a:ext cx="3810000" cy="5486400"/>
          </a:xfrm>
        </p:spPr>
        <p:txBody>
          <a:bodyPr/>
          <a:lstStyle/>
          <a:p>
            <a:pPr>
              <a:lnSpc>
                <a:spcPct val="90000"/>
              </a:lnSpc>
              <a:buFontTx/>
              <a:buNone/>
            </a:pPr>
            <a:r>
              <a:rPr lang="en-US" sz="1400" dirty="0"/>
              <a:t>                                                                        </a:t>
            </a:r>
            <a:endParaRPr lang="en-US" sz="1600" dirty="0"/>
          </a:p>
        </p:txBody>
      </p:sp>
      <p:sp>
        <p:nvSpPr>
          <p:cNvPr id="4527108" name="Rectangle 4"/>
          <p:cNvSpPr>
            <a:spLocks noGrp="1" noChangeArrowheads="1"/>
          </p:cNvSpPr>
          <p:nvPr>
            <p:ph type="body" sz="half" idx="2"/>
          </p:nvPr>
        </p:nvSpPr>
        <p:spPr>
          <a:xfrm>
            <a:off x="6477000" y="1676400"/>
            <a:ext cx="3962400" cy="5029200"/>
          </a:xfrm>
        </p:spPr>
        <p:txBody>
          <a:bodyPr/>
          <a:lstStyle/>
          <a:p>
            <a:pPr>
              <a:lnSpc>
                <a:spcPct val="90000"/>
              </a:lnSpc>
            </a:pPr>
            <a:r>
              <a:rPr lang="en-US" sz="1400" dirty="0">
                <a:solidFill>
                  <a:srgbClr val="FFFF00"/>
                </a:solidFill>
              </a:rPr>
              <a:t>POURING was permitted by the </a:t>
            </a:r>
            <a:r>
              <a:rPr lang="en-US" sz="1400" i="1" dirty="0" err="1">
                <a:solidFill>
                  <a:srgbClr val="FFFF00"/>
                </a:solidFill>
              </a:rPr>
              <a:t>Didache</a:t>
            </a:r>
            <a:r>
              <a:rPr lang="en-US" sz="1400" i="1" dirty="0">
                <a:solidFill>
                  <a:srgbClr val="FFFF00"/>
                </a:solidFill>
              </a:rPr>
              <a:t>     </a:t>
            </a:r>
            <a:r>
              <a:rPr lang="en-US" sz="1400" dirty="0">
                <a:solidFill>
                  <a:srgbClr val="FFFF00"/>
                </a:solidFill>
              </a:rPr>
              <a:t>and practiced in regard to one on his sickbed (Cyprian), but the normal practice was immersion, in fact, trine (3 times) immersion (Tertullian).</a:t>
            </a:r>
          </a:p>
          <a:p>
            <a:pPr>
              <a:lnSpc>
                <a:spcPct val="90000"/>
              </a:lnSpc>
            </a:pPr>
            <a:r>
              <a:rPr lang="en-US" sz="1400" dirty="0">
                <a:solidFill>
                  <a:srgbClr val="FFFF00"/>
                </a:solidFill>
              </a:rPr>
              <a:t>THE EFFICACY of baptism in bringing the remission of sins was not questioned, hence many put off baptism as long as possible, lest such a powerful act be wasted before one’s life of sin was over.</a:t>
            </a:r>
          </a:p>
          <a:p>
            <a:pPr>
              <a:lnSpc>
                <a:spcPct val="90000"/>
              </a:lnSpc>
            </a:pPr>
            <a:r>
              <a:rPr lang="en-US" sz="1400" dirty="0">
                <a:solidFill>
                  <a:srgbClr val="FFFF00"/>
                </a:solidFill>
              </a:rPr>
              <a:t>Great elaboration in the BAPTISM RITUAL took place (Tertullian, </a:t>
            </a:r>
            <a:r>
              <a:rPr lang="en-US" sz="1400" u="sng" dirty="0">
                <a:solidFill>
                  <a:srgbClr val="FFFF00"/>
                </a:solidFill>
              </a:rPr>
              <a:t>On</a:t>
            </a:r>
            <a:r>
              <a:rPr lang="en-US" sz="1400" dirty="0">
                <a:solidFill>
                  <a:srgbClr val="FFFF00"/>
                </a:solidFill>
              </a:rPr>
              <a:t> </a:t>
            </a:r>
            <a:r>
              <a:rPr lang="en-US" sz="1400" u="sng" dirty="0">
                <a:solidFill>
                  <a:srgbClr val="FFFF00"/>
                </a:solidFill>
              </a:rPr>
              <a:t>Baptism</a:t>
            </a:r>
            <a:r>
              <a:rPr lang="en-US" sz="1400" dirty="0">
                <a:solidFill>
                  <a:srgbClr val="FFFF00"/>
                </a:solidFill>
              </a:rPr>
              <a:t> and </a:t>
            </a:r>
            <a:r>
              <a:rPr lang="en-US" sz="1400" dirty="0" err="1">
                <a:solidFill>
                  <a:srgbClr val="FFFF00"/>
                </a:solidFill>
              </a:rPr>
              <a:t>Hippolytus</a:t>
            </a:r>
            <a:r>
              <a:rPr lang="en-US" sz="1400" dirty="0">
                <a:solidFill>
                  <a:srgbClr val="FFFF00"/>
                </a:solidFill>
              </a:rPr>
              <a:t>, </a:t>
            </a:r>
            <a:r>
              <a:rPr lang="en-US" sz="1400" u="sng" dirty="0">
                <a:solidFill>
                  <a:srgbClr val="FFFF00"/>
                </a:solidFill>
              </a:rPr>
              <a:t>Apostolic</a:t>
            </a:r>
            <a:r>
              <a:rPr lang="en-US" sz="1400" dirty="0">
                <a:solidFill>
                  <a:srgbClr val="FFFF00"/>
                </a:solidFill>
              </a:rPr>
              <a:t> </a:t>
            </a:r>
            <a:r>
              <a:rPr lang="en-US" sz="1400" u="sng" dirty="0">
                <a:solidFill>
                  <a:srgbClr val="FFFF00"/>
                </a:solidFill>
              </a:rPr>
              <a:t>Tradition</a:t>
            </a:r>
            <a:r>
              <a:rPr lang="en-US" sz="1400" dirty="0">
                <a:solidFill>
                  <a:srgbClr val="FFFF00"/>
                </a:solidFill>
              </a:rPr>
              <a:t>), testifying     to the high regard the ceremony was held.</a:t>
            </a:r>
          </a:p>
          <a:p>
            <a:pPr>
              <a:lnSpc>
                <a:spcPct val="90000"/>
              </a:lnSpc>
            </a:pPr>
            <a:r>
              <a:rPr lang="en-US" sz="1400" dirty="0">
                <a:solidFill>
                  <a:srgbClr val="FFFF00"/>
                </a:solidFill>
              </a:rPr>
              <a:t>The earliest definitive reference to INFANT BAPTISM is in Tertullian, who opposed the practice, but it became common in the third century and was advocated by Cyprian.</a:t>
            </a:r>
          </a:p>
          <a:p>
            <a:pPr>
              <a:lnSpc>
                <a:spcPct val="90000"/>
              </a:lnSpc>
            </a:pPr>
            <a:r>
              <a:rPr lang="en-US" sz="1400" dirty="0">
                <a:solidFill>
                  <a:srgbClr val="FFFF00"/>
                </a:solidFill>
              </a:rPr>
              <a:t>In the third century, Cyprian insisted that HERETICAL BAPTISM (i.e. administered by one not a member of the catholic church) was not valid but Bishop Stephen responded of  Rome’s view that it is valid (if performed    with the </a:t>
            </a:r>
            <a:r>
              <a:rPr lang="en-US" sz="1400" dirty="0" err="1">
                <a:solidFill>
                  <a:srgbClr val="FFFF00"/>
                </a:solidFill>
              </a:rPr>
              <a:t>trinitarian</a:t>
            </a:r>
            <a:r>
              <a:rPr lang="en-US" sz="1400" dirty="0">
                <a:solidFill>
                  <a:srgbClr val="FFFF00"/>
                </a:solidFill>
              </a:rPr>
              <a:t> formula) prevailed.</a:t>
            </a:r>
            <a:r>
              <a:rPr lang="en-US" sz="1400" dirty="0"/>
              <a:t>   </a:t>
            </a:r>
            <a:endParaRPr lang="en-US" sz="2400" dirty="0"/>
          </a:p>
        </p:txBody>
      </p:sp>
      <p:sp>
        <p:nvSpPr>
          <p:cNvPr id="4527111" name="Comment 7"/>
          <p:cNvSpPr>
            <a:spLocks noChangeArrowheads="1"/>
          </p:cNvSpPr>
          <p:nvPr/>
        </p:nvSpPr>
        <p:spPr bwMode="auto">
          <a:xfrm>
            <a:off x="1539876" y="-2133600"/>
            <a:ext cx="7146925" cy="181292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For Four Centuries Christians Believed Celebrating Children’s Birthdays Worldly &amp; Pagan Ritual – Only Celebrated “Birthdays” Of Martyrs Death -        </a:t>
            </a:r>
            <a:r>
              <a:rPr lang="en-US" sz="1600" b="1">
                <a:solidFill>
                  <a:srgbClr val="000000"/>
                </a:solidFill>
                <a:effectLst>
                  <a:outerShdw blurRad="38100" dist="38100" dir="2700000" algn="tl">
                    <a:srgbClr val="FFFFFF"/>
                  </a:outerShdw>
                </a:effectLst>
                <a:latin typeface="Arial" charset="0"/>
              </a:rPr>
              <a:t>Early Christians Definitely Didn’t Celebrate Christ’s Bethlehem Birth!</a:t>
            </a: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Justin Martyr:  “Bread is presented and wine and water”             Common practice - dilute wine with water - counter potency. </a:t>
            </a:r>
          </a:p>
        </p:txBody>
      </p:sp>
      <p:pic>
        <p:nvPicPr>
          <p:cNvPr id="8" name="Picture 3" descr="baptism"/>
          <p:cNvPicPr>
            <a:picLocks noChangeAspect="1" noChangeArrowheads="1"/>
          </p:cNvPicPr>
          <p:nvPr/>
        </p:nvPicPr>
        <p:blipFill>
          <a:blip r:embed="rId4" cstate="print"/>
          <a:srcRect/>
          <a:stretch>
            <a:fillRect/>
          </a:stretch>
        </p:blipFill>
        <p:spPr bwMode="auto">
          <a:xfrm>
            <a:off x="6858000" y="2438400"/>
            <a:ext cx="3352800" cy="2819400"/>
          </a:xfrm>
          <a:prstGeom prst="rect">
            <a:avLst/>
          </a:prstGeom>
          <a:noFill/>
        </p:spPr>
      </p:pic>
      <p:sp>
        <p:nvSpPr>
          <p:cNvPr id="9" name="Rectangle 8"/>
          <p:cNvSpPr/>
          <p:nvPr/>
        </p:nvSpPr>
        <p:spPr>
          <a:xfrm>
            <a:off x="1330960" y="1073954"/>
            <a:ext cx="5222240" cy="954107"/>
          </a:xfrm>
          <a:prstGeom prst="rect">
            <a:avLst/>
          </a:prstGeom>
          <a:noFill/>
        </p:spPr>
        <p:txBody>
          <a:bodyPr wrap="square" lIns="91440" tIns="45720" rIns="91440" bIns="45720">
            <a:spAutoFit/>
          </a:bodyPr>
          <a:lstStyle/>
          <a:p>
            <a:pPr algn="ctr" fontAlgn="base">
              <a:spcBef>
                <a:spcPct val="0"/>
              </a:spcBef>
              <a:spcAft>
                <a:spcPct val="0"/>
              </a:spcAft>
            </a:pPr>
            <a:r>
              <a:rPr lang="en-US" sz="2800" b="1"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latin typeface="Calligrapher" pitchFamily="2" charset="0"/>
              </a:rPr>
              <a:t>From Everett Ferguson’s</a:t>
            </a:r>
          </a:p>
          <a:p>
            <a:pPr algn="ctr" fontAlgn="base">
              <a:spcBef>
                <a:spcPct val="0"/>
              </a:spcBef>
              <a:spcAft>
                <a:spcPct val="0"/>
              </a:spcAft>
            </a:pPr>
            <a:r>
              <a:rPr lang="en-US" sz="2800" b="1"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latin typeface="Calligrapher" pitchFamily="2" charset="0"/>
              </a:rPr>
              <a:t> Baptism in the Early Church </a:t>
            </a:r>
          </a:p>
        </p:txBody>
      </p:sp>
      <p:sp>
        <p:nvSpPr>
          <p:cNvPr id="11" name="TextBox 10">
            <a:extLst>
              <a:ext uri="{FF2B5EF4-FFF2-40B4-BE49-F238E27FC236}">
                <a16:creationId xmlns:a16="http://schemas.microsoft.com/office/drawing/2014/main" id="{C8CFB8F8-D3EC-4FB3-B68A-CF5E644A9FA3}"/>
              </a:ext>
            </a:extLst>
          </p:cNvPr>
          <p:cNvSpPr txBox="1"/>
          <p:nvPr/>
        </p:nvSpPr>
        <p:spPr>
          <a:xfrm>
            <a:off x="1452880" y="2485261"/>
            <a:ext cx="5100320" cy="3416320"/>
          </a:xfrm>
          <a:prstGeom prst="rect">
            <a:avLst/>
          </a:prstGeom>
          <a:noFill/>
        </p:spPr>
        <p:txBody>
          <a:bodyPr wrap="square" rtlCol="0">
            <a:spAutoFit/>
          </a:bodyPr>
          <a:lstStyle/>
          <a:p>
            <a:pPr algn="ctr" fontAlgn="base">
              <a:spcBef>
                <a:spcPct val="0"/>
              </a:spcBef>
              <a:spcAft>
                <a:spcPct val="0"/>
              </a:spcAft>
            </a:pPr>
            <a:r>
              <a:rPr lang="en-US" sz="2400" b="1" dirty="0">
                <a:solidFill>
                  <a:srgbClr val="FF6600"/>
                </a:solidFill>
                <a:effectLst>
                  <a:outerShdw blurRad="38100" dist="38100" dir="2700000" algn="tl">
                    <a:srgbClr val="000000">
                      <a:alpha val="43137"/>
                    </a:srgbClr>
                  </a:outerShdw>
                </a:effectLst>
                <a:latin typeface="Calligrapher" pitchFamily="2" charset="0"/>
              </a:rPr>
              <a:t>“In time,  as fewer converts were Jewish or familiar with the Old Testament,  more attention was given to instruction and the ceremony evolved to convey baptism’s meaning (unclothing and re-clothing).  Partial or complete nudity was practiced early on [suggesting childhood innocence,  &amp; pre-fall conditions.]”</a:t>
            </a:r>
          </a:p>
        </p:txBody>
      </p:sp>
    </p:spTree>
    <p:extLst>
      <p:ext uri="{BB962C8B-B14F-4D97-AF65-F5344CB8AC3E}">
        <p14:creationId xmlns:p14="http://schemas.microsoft.com/office/powerpoint/2010/main" val="182301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5"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2000"/>
                                        <p:tgtEl>
                                          <p:spTgt spid="9">
                                            <p:txEl>
                                              <p:pRg st="0" end="0"/>
                                            </p:txEl>
                                          </p:spTgt>
                                        </p:tgtEl>
                                      </p:cBhvr>
                                    </p:animEffect>
                                    <p:anim calcmode="lin" valueType="num">
                                      <p:cBhvr>
                                        <p:cTn id="15" dur="2000" fill="hold"/>
                                        <p:tgtEl>
                                          <p:spTgt spid="9">
                                            <p:txEl>
                                              <p:pRg st="0" end="0"/>
                                            </p:txEl>
                                          </p:spTgt>
                                        </p:tgtEl>
                                        <p:attrNameLst>
                                          <p:attrName>style.rotation</p:attrName>
                                        </p:attrNameLst>
                                      </p:cBhvr>
                                      <p:tavLst>
                                        <p:tav tm="0">
                                          <p:val>
                                            <p:fltVal val="720"/>
                                          </p:val>
                                        </p:tav>
                                        <p:tav tm="100000">
                                          <p:val>
                                            <p:fltVal val="0"/>
                                          </p:val>
                                        </p:tav>
                                      </p:tavLst>
                                    </p:anim>
                                    <p:anim calcmode="lin" valueType="num">
                                      <p:cBhvr>
                                        <p:cTn id="16" dur="2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17" dur="2000" fill="hold"/>
                                        <p:tgtEl>
                                          <p:spTgt spid="9">
                                            <p:txEl>
                                              <p:pRg st="0" end="0"/>
                                            </p:txEl>
                                          </p:spTgt>
                                        </p:tgtEl>
                                        <p:attrNameLst>
                                          <p:attrName>ppt_w</p:attrName>
                                        </p:attrNameLst>
                                      </p:cBhvr>
                                      <p:tavLst>
                                        <p:tav tm="0">
                                          <p:val>
                                            <p:fltVal val="0"/>
                                          </p:val>
                                        </p:tav>
                                        <p:tav tm="100000">
                                          <p:val>
                                            <p:strVal val="#ppt_w"/>
                                          </p:val>
                                        </p:tav>
                                      </p:tavLst>
                                    </p:anim>
                                  </p:childTnLst>
                                </p:cTn>
                              </p:par>
                              <p:par>
                                <p:cTn id="18" presetID="35" presetClass="entr" presetSubtype="0" fill="hold" nodeType="with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fade">
                                      <p:cBhvr>
                                        <p:cTn id="20" dur="2000"/>
                                        <p:tgtEl>
                                          <p:spTgt spid="9">
                                            <p:txEl>
                                              <p:pRg st="1" end="1"/>
                                            </p:txEl>
                                          </p:spTgt>
                                        </p:tgtEl>
                                      </p:cBhvr>
                                    </p:animEffect>
                                    <p:anim calcmode="lin" valueType="num">
                                      <p:cBhvr>
                                        <p:cTn id="21" dur="2000" fill="hold"/>
                                        <p:tgtEl>
                                          <p:spTgt spid="9">
                                            <p:txEl>
                                              <p:pRg st="1" end="1"/>
                                            </p:txEl>
                                          </p:spTgt>
                                        </p:tgtEl>
                                        <p:attrNameLst>
                                          <p:attrName>style.rotation</p:attrName>
                                        </p:attrNameLst>
                                      </p:cBhvr>
                                      <p:tavLst>
                                        <p:tav tm="0">
                                          <p:val>
                                            <p:fltVal val="720"/>
                                          </p:val>
                                        </p:tav>
                                        <p:tav tm="100000">
                                          <p:val>
                                            <p:fltVal val="0"/>
                                          </p:val>
                                        </p:tav>
                                      </p:tavLst>
                                    </p:anim>
                                    <p:anim calcmode="lin" valueType="num">
                                      <p:cBhvr>
                                        <p:cTn id="22" dur="2000" fill="hold"/>
                                        <p:tgtEl>
                                          <p:spTgt spid="9">
                                            <p:txEl>
                                              <p:pRg st="1" end="1"/>
                                            </p:txEl>
                                          </p:spTgt>
                                        </p:tgtEl>
                                        <p:attrNameLst>
                                          <p:attrName>ppt_h</p:attrName>
                                        </p:attrNameLst>
                                      </p:cBhvr>
                                      <p:tavLst>
                                        <p:tav tm="0">
                                          <p:val>
                                            <p:fltVal val="0"/>
                                          </p:val>
                                        </p:tav>
                                        <p:tav tm="100000">
                                          <p:val>
                                            <p:strVal val="#ppt_h"/>
                                          </p:val>
                                        </p:tav>
                                      </p:tavLst>
                                    </p:anim>
                                    <p:anim calcmode="lin" valueType="num">
                                      <p:cBhvr>
                                        <p:cTn id="23" dur="2000" fill="hold"/>
                                        <p:tgtEl>
                                          <p:spTgt spid="9">
                                            <p:txEl>
                                              <p:pRg st="1" end="1"/>
                                            </p:txEl>
                                          </p:spTgt>
                                        </p:tgtEl>
                                        <p:attrNameLst>
                                          <p:attrName>ppt_w</p:attrName>
                                        </p:attrNameLst>
                                      </p:cBhvr>
                                      <p:tavLst>
                                        <p:tav tm="0">
                                          <p:val>
                                            <p:fltVal val="0"/>
                                          </p:val>
                                        </p:tav>
                                        <p:tav tm="100000">
                                          <p:val>
                                            <p:strVal val="#ppt_w"/>
                                          </p:val>
                                        </p:tav>
                                      </p:tavLst>
                                    </p:anim>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 calcmode="lin" valueType="num">
                                      <p:cBhvr>
                                        <p:cTn id="28"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30" dur="500" fill="hold"/>
                                        <p:tgtEl>
                                          <p:spTgt spid="11">
                                            <p:txEl>
                                              <p:pRg st="0" end="0"/>
                                            </p:txEl>
                                          </p:spTgt>
                                        </p:tgtEl>
                                        <p:attrNameLst>
                                          <p:attrName>style.rotation</p:attrName>
                                        </p:attrNameLst>
                                      </p:cBhvr>
                                      <p:tavLst>
                                        <p:tav tm="0">
                                          <p:val>
                                            <p:fltVal val="360"/>
                                          </p:val>
                                        </p:tav>
                                        <p:tav tm="100000">
                                          <p:val>
                                            <p:fltVal val="0"/>
                                          </p:val>
                                        </p:tav>
                                      </p:tavLst>
                                    </p:anim>
                                    <p:animEffect transition="in" filter="fade">
                                      <p:cBhvr>
                                        <p:cTn id="3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527106" name="Rectangle 2"/>
          <p:cNvSpPr>
            <a:spLocks noGrp="1" noChangeArrowheads="1"/>
          </p:cNvSpPr>
          <p:nvPr>
            <p:ph type="title"/>
          </p:nvPr>
        </p:nvSpPr>
        <p:spPr>
          <a:xfrm>
            <a:off x="1330960" y="0"/>
            <a:ext cx="10861040" cy="1219200"/>
          </a:xfrm>
        </p:spPr>
        <p:txBody>
          <a:bodyPr/>
          <a:lstStyle/>
          <a:p>
            <a:r>
              <a:rPr lang="en-US" sz="2800" dirty="0">
                <a:solidFill>
                  <a:srgbClr val="FFFF00"/>
                </a:solidFill>
              </a:rPr>
              <a:t>“Teaching As Doctrines The Traditions Of  Men” </a:t>
            </a:r>
            <a:br>
              <a:rPr lang="en-US" sz="2800" dirty="0">
                <a:solidFill>
                  <a:srgbClr val="FFFF00"/>
                </a:solidFill>
              </a:rPr>
            </a:br>
            <a:r>
              <a:rPr lang="en-US" sz="5400" dirty="0">
                <a:solidFill>
                  <a:srgbClr val="FFFF00"/>
                </a:solidFill>
              </a:rPr>
              <a:t>WORSHIP &amp; BAPTISM</a:t>
            </a:r>
          </a:p>
        </p:txBody>
      </p:sp>
      <p:sp>
        <p:nvSpPr>
          <p:cNvPr id="4527107" name="Rectangle 3"/>
          <p:cNvSpPr>
            <a:spLocks noGrp="1" noChangeArrowheads="1"/>
          </p:cNvSpPr>
          <p:nvPr>
            <p:ph type="body" sz="half" idx="1"/>
          </p:nvPr>
        </p:nvSpPr>
        <p:spPr>
          <a:xfrm>
            <a:off x="2209800" y="1371600"/>
            <a:ext cx="3810000" cy="5486400"/>
          </a:xfrm>
        </p:spPr>
        <p:txBody>
          <a:bodyPr/>
          <a:lstStyle/>
          <a:p>
            <a:pPr>
              <a:lnSpc>
                <a:spcPct val="90000"/>
              </a:lnSpc>
              <a:buFontTx/>
              <a:buNone/>
            </a:pPr>
            <a:r>
              <a:rPr lang="en-US" sz="1400" dirty="0"/>
              <a:t>                                                                        </a:t>
            </a:r>
            <a:endParaRPr lang="en-US" sz="1600" dirty="0"/>
          </a:p>
        </p:txBody>
      </p:sp>
      <p:sp>
        <p:nvSpPr>
          <p:cNvPr id="4527108" name="Rectangle 4"/>
          <p:cNvSpPr>
            <a:spLocks noGrp="1" noChangeArrowheads="1"/>
          </p:cNvSpPr>
          <p:nvPr>
            <p:ph type="body" sz="half" idx="2"/>
          </p:nvPr>
        </p:nvSpPr>
        <p:spPr>
          <a:xfrm>
            <a:off x="6477000" y="1676400"/>
            <a:ext cx="3962400" cy="5029200"/>
          </a:xfrm>
        </p:spPr>
        <p:txBody>
          <a:bodyPr/>
          <a:lstStyle/>
          <a:p>
            <a:pPr>
              <a:lnSpc>
                <a:spcPct val="90000"/>
              </a:lnSpc>
            </a:pPr>
            <a:r>
              <a:rPr lang="en-US" sz="1400" dirty="0">
                <a:solidFill>
                  <a:srgbClr val="FFFF00"/>
                </a:solidFill>
              </a:rPr>
              <a:t>POURING was permitted by the </a:t>
            </a:r>
            <a:r>
              <a:rPr lang="en-US" sz="1400" i="1" dirty="0" err="1">
                <a:solidFill>
                  <a:srgbClr val="FFFF00"/>
                </a:solidFill>
              </a:rPr>
              <a:t>Didache</a:t>
            </a:r>
            <a:r>
              <a:rPr lang="en-US" sz="1400" i="1" dirty="0">
                <a:solidFill>
                  <a:srgbClr val="FFFF00"/>
                </a:solidFill>
              </a:rPr>
              <a:t>     </a:t>
            </a:r>
            <a:r>
              <a:rPr lang="en-US" sz="1400" dirty="0">
                <a:solidFill>
                  <a:srgbClr val="FFFF00"/>
                </a:solidFill>
              </a:rPr>
              <a:t>and practiced in regard to one on his sickbed (Cyprian), but the normal practice was immersion, in fact, trine (3 times) immersion (Tertullian).</a:t>
            </a:r>
          </a:p>
          <a:p>
            <a:pPr>
              <a:lnSpc>
                <a:spcPct val="90000"/>
              </a:lnSpc>
            </a:pPr>
            <a:r>
              <a:rPr lang="en-US" sz="1400" dirty="0">
                <a:solidFill>
                  <a:srgbClr val="FFFF00"/>
                </a:solidFill>
              </a:rPr>
              <a:t>THE EFFICACY of baptism in bringing the remission of sins was not questioned, hence many put off baptism as long as possible, lest such a powerful act be wasted before one’s life of sin was over.</a:t>
            </a:r>
          </a:p>
          <a:p>
            <a:pPr>
              <a:lnSpc>
                <a:spcPct val="90000"/>
              </a:lnSpc>
            </a:pPr>
            <a:r>
              <a:rPr lang="en-US" sz="1400" dirty="0">
                <a:solidFill>
                  <a:srgbClr val="FFFF00"/>
                </a:solidFill>
              </a:rPr>
              <a:t>Great elaboration in the BAPTISM RITUAL took place (Tertullian, </a:t>
            </a:r>
            <a:r>
              <a:rPr lang="en-US" sz="1400" u="sng" dirty="0">
                <a:solidFill>
                  <a:srgbClr val="FFFF00"/>
                </a:solidFill>
              </a:rPr>
              <a:t>On</a:t>
            </a:r>
            <a:r>
              <a:rPr lang="en-US" sz="1400" dirty="0">
                <a:solidFill>
                  <a:srgbClr val="FFFF00"/>
                </a:solidFill>
              </a:rPr>
              <a:t> </a:t>
            </a:r>
            <a:r>
              <a:rPr lang="en-US" sz="1400" u="sng" dirty="0">
                <a:solidFill>
                  <a:srgbClr val="FFFF00"/>
                </a:solidFill>
              </a:rPr>
              <a:t>Baptism</a:t>
            </a:r>
            <a:r>
              <a:rPr lang="en-US" sz="1400" dirty="0">
                <a:solidFill>
                  <a:srgbClr val="FFFF00"/>
                </a:solidFill>
              </a:rPr>
              <a:t> and </a:t>
            </a:r>
            <a:r>
              <a:rPr lang="en-US" sz="1400" dirty="0" err="1">
                <a:solidFill>
                  <a:srgbClr val="FFFF00"/>
                </a:solidFill>
              </a:rPr>
              <a:t>Hippolytus</a:t>
            </a:r>
            <a:r>
              <a:rPr lang="en-US" sz="1400" dirty="0">
                <a:solidFill>
                  <a:srgbClr val="FFFF00"/>
                </a:solidFill>
              </a:rPr>
              <a:t>, </a:t>
            </a:r>
            <a:r>
              <a:rPr lang="en-US" sz="1400" u="sng" dirty="0">
                <a:solidFill>
                  <a:srgbClr val="FFFF00"/>
                </a:solidFill>
              </a:rPr>
              <a:t>Apostolic</a:t>
            </a:r>
            <a:r>
              <a:rPr lang="en-US" sz="1400" dirty="0">
                <a:solidFill>
                  <a:srgbClr val="FFFF00"/>
                </a:solidFill>
              </a:rPr>
              <a:t> </a:t>
            </a:r>
            <a:r>
              <a:rPr lang="en-US" sz="1400" u="sng" dirty="0">
                <a:solidFill>
                  <a:srgbClr val="FFFF00"/>
                </a:solidFill>
              </a:rPr>
              <a:t>Tradition</a:t>
            </a:r>
            <a:r>
              <a:rPr lang="en-US" sz="1400" dirty="0">
                <a:solidFill>
                  <a:srgbClr val="FFFF00"/>
                </a:solidFill>
              </a:rPr>
              <a:t>), testifying     to the high regard the ceremony was held.</a:t>
            </a:r>
          </a:p>
          <a:p>
            <a:pPr>
              <a:lnSpc>
                <a:spcPct val="90000"/>
              </a:lnSpc>
            </a:pPr>
            <a:r>
              <a:rPr lang="en-US" sz="1400" dirty="0">
                <a:solidFill>
                  <a:srgbClr val="FFFF00"/>
                </a:solidFill>
              </a:rPr>
              <a:t>The earliest definitive reference to INFANT BAPTISM is in Tertullian, who opposed the practice, but it became common in the third century and was advocated by Cyprian.</a:t>
            </a:r>
          </a:p>
          <a:p>
            <a:pPr>
              <a:lnSpc>
                <a:spcPct val="90000"/>
              </a:lnSpc>
            </a:pPr>
            <a:r>
              <a:rPr lang="en-US" sz="1400" dirty="0">
                <a:solidFill>
                  <a:srgbClr val="FFFF00"/>
                </a:solidFill>
              </a:rPr>
              <a:t>In the third century, Cyprian insisted that HERETICAL BAPTISM (i.e. administered by one not a member of the catholic church) was not valid but Bishop Stephen responded of  Rome’s view that it is valid (if performed    with the </a:t>
            </a:r>
            <a:r>
              <a:rPr lang="en-US" sz="1400" dirty="0" err="1">
                <a:solidFill>
                  <a:srgbClr val="FFFF00"/>
                </a:solidFill>
              </a:rPr>
              <a:t>trinitarian</a:t>
            </a:r>
            <a:r>
              <a:rPr lang="en-US" sz="1400" dirty="0">
                <a:solidFill>
                  <a:srgbClr val="FFFF00"/>
                </a:solidFill>
              </a:rPr>
              <a:t> formula) prevailed.</a:t>
            </a:r>
            <a:r>
              <a:rPr lang="en-US" sz="1400" dirty="0"/>
              <a:t>   </a:t>
            </a:r>
            <a:endParaRPr lang="en-US" sz="2400" dirty="0"/>
          </a:p>
        </p:txBody>
      </p:sp>
      <p:sp>
        <p:nvSpPr>
          <p:cNvPr id="4527111" name="Comment 7"/>
          <p:cNvSpPr>
            <a:spLocks noChangeArrowheads="1"/>
          </p:cNvSpPr>
          <p:nvPr/>
        </p:nvSpPr>
        <p:spPr bwMode="auto">
          <a:xfrm>
            <a:off x="1539876" y="-2133600"/>
            <a:ext cx="7146925" cy="181292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For Four Centuries Christians Believed Celebrating Children’s Birthdays Worldly &amp; Pagan Ritual – Only Celebrated “Birthdays” Of Martyrs Death -        </a:t>
            </a:r>
            <a:r>
              <a:rPr lang="en-US" sz="1600" b="1">
                <a:solidFill>
                  <a:srgbClr val="000000"/>
                </a:solidFill>
                <a:effectLst>
                  <a:outerShdw blurRad="38100" dist="38100" dir="2700000" algn="tl">
                    <a:srgbClr val="FFFFFF"/>
                  </a:outerShdw>
                </a:effectLst>
                <a:latin typeface="Arial" charset="0"/>
              </a:rPr>
              <a:t>Early Christians Definitely Didn’t Celebrate Christ’s Bethlehem Birth!</a:t>
            </a: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Justin Martyr:  “Bread is presented and wine and water”             Common practice - dilute wine with water - counter potency. </a:t>
            </a:r>
          </a:p>
        </p:txBody>
      </p:sp>
      <p:pic>
        <p:nvPicPr>
          <p:cNvPr id="8" name="Picture 3" descr="baptism"/>
          <p:cNvPicPr>
            <a:picLocks noChangeAspect="1" noChangeArrowheads="1"/>
          </p:cNvPicPr>
          <p:nvPr/>
        </p:nvPicPr>
        <p:blipFill>
          <a:blip r:embed="rId4" cstate="print"/>
          <a:srcRect/>
          <a:stretch>
            <a:fillRect/>
          </a:stretch>
        </p:blipFill>
        <p:spPr bwMode="auto">
          <a:xfrm>
            <a:off x="6858000" y="2438400"/>
            <a:ext cx="3352800" cy="2819400"/>
          </a:xfrm>
          <a:prstGeom prst="rect">
            <a:avLst/>
          </a:prstGeom>
          <a:noFill/>
        </p:spPr>
      </p:pic>
      <p:sp>
        <p:nvSpPr>
          <p:cNvPr id="9" name="Rectangle 8"/>
          <p:cNvSpPr/>
          <p:nvPr/>
        </p:nvSpPr>
        <p:spPr>
          <a:xfrm>
            <a:off x="1330960" y="1073954"/>
            <a:ext cx="5222240" cy="954107"/>
          </a:xfrm>
          <a:prstGeom prst="rect">
            <a:avLst/>
          </a:prstGeom>
          <a:noFill/>
        </p:spPr>
        <p:txBody>
          <a:bodyPr wrap="square" lIns="91440" tIns="45720" rIns="91440" bIns="45720">
            <a:spAutoFit/>
          </a:bodyPr>
          <a:lstStyle/>
          <a:p>
            <a:pPr algn="ctr" fontAlgn="base">
              <a:spcBef>
                <a:spcPct val="0"/>
              </a:spcBef>
              <a:spcAft>
                <a:spcPct val="0"/>
              </a:spcAft>
            </a:pPr>
            <a:r>
              <a:rPr lang="en-US" sz="2800" b="1"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latin typeface="Calligrapher" pitchFamily="2" charset="0"/>
              </a:rPr>
              <a:t>From Everett Ferguson’s</a:t>
            </a:r>
          </a:p>
          <a:p>
            <a:pPr algn="ctr" fontAlgn="base">
              <a:spcBef>
                <a:spcPct val="0"/>
              </a:spcBef>
              <a:spcAft>
                <a:spcPct val="0"/>
              </a:spcAft>
            </a:pPr>
            <a:r>
              <a:rPr lang="en-US" sz="2800" b="1"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latin typeface="Calligrapher" pitchFamily="2" charset="0"/>
              </a:rPr>
              <a:t> Baptism in the Early Church </a:t>
            </a:r>
          </a:p>
        </p:txBody>
      </p:sp>
      <p:sp>
        <p:nvSpPr>
          <p:cNvPr id="11" name="TextBox 10">
            <a:extLst>
              <a:ext uri="{FF2B5EF4-FFF2-40B4-BE49-F238E27FC236}">
                <a16:creationId xmlns:a16="http://schemas.microsoft.com/office/drawing/2014/main" id="{6012832B-B161-4B61-896D-5E288096A101}"/>
              </a:ext>
            </a:extLst>
          </p:cNvPr>
          <p:cNvSpPr txBox="1"/>
          <p:nvPr/>
        </p:nvSpPr>
        <p:spPr>
          <a:xfrm>
            <a:off x="1330960" y="2438401"/>
            <a:ext cx="5222240" cy="3970318"/>
          </a:xfrm>
          <a:prstGeom prst="rect">
            <a:avLst/>
          </a:prstGeom>
          <a:noFill/>
        </p:spPr>
        <p:txBody>
          <a:bodyPr wrap="square" rtlCol="0">
            <a:spAutoFit/>
          </a:bodyPr>
          <a:lstStyle/>
          <a:p>
            <a:pPr algn="ctr" fontAlgn="base">
              <a:spcBef>
                <a:spcPct val="0"/>
              </a:spcBef>
              <a:spcAft>
                <a:spcPct val="0"/>
              </a:spcAft>
            </a:pPr>
            <a:r>
              <a:rPr lang="en-US" sz="2800" b="1" dirty="0">
                <a:solidFill>
                  <a:srgbClr val="FF6600"/>
                </a:solidFill>
                <a:effectLst>
                  <a:outerShdw blurRad="38100" dist="38100" dir="2700000" algn="tl">
                    <a:srgbClr val="000000">
                      <a:alpha val="43137"/>
                    </a:srgbClr>
                  </a:outerShdw>
                </a:effectLst>
                <a:latin typeface="Calligrapher" pitchFamily="2" charset="0"/>
              </a:rPr>
              <a:t>“By the third century,  triple immersion was common. Laying on of hands,  practiced early,      was possibly a functional gesture receiving other meanings over time,  (prayer for the Holy Spirit,  anointing,  or marking with the  sign of the cross).”</a:t>
            </a:r>
          </a:p>
          <a:p>
            <a:pPr algn="ctr" fontAlgn="base">
              <a:spcBef>
                <a:spcPct val="0"/>
              </a:spcBef>
              <a:spcAft>
                <a:spcPct val="0"/>
              </a:spcAft>
            </a:pPr>
            <a:r>
              <a:rPr lang="en-US" sz="2800" dirty="0">
                <a:solidFill>
                  <a:srgbClr val="FF6600"/>
                </a:solidFill>
                <a:effectLst>
                  <a:outerShdw blurRad="38100" dist="38100" dir="2700000" algn="tl">
                    <a:srgbClr val="000000">
                      <a:alpha val="43137"/>
                    </a:srgbClr>
                  </a:outerShdw>
                </a:effectLst>
                <a:latin typeface="Calligrapher" pitchFamily="2" charset="0"/>
              </a:rPr>
              <a:t> </a:t>
            </a:r>
          </a:p>
        </p:txBody>
      </p:sp>
    </p:spTree>
    <p:extLst>
      <p:ext uri="{BB962C8B-B14F-4D97-AF65-F5344CB8AC3E}">
        <p14:creationId xmlns:p14="http://schemas.microsoft.com/office/powerpoint/2010/main" val="289305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5"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2000"/>
                                        <p:tgtEl>
                                          <p:spTgt spid="9">
                                            <p:txEl>
                                              <p:pRg st="0" end="0"/>
                                            </p:txEl>
                                          </p:spTgt>
                                        </p:tgtEl>
                                      </p:cBhvr>
                                    </p:animEffect>
                                    <p:anim calcmode="lin" valueType="num">
                                      <p:cBhvr>
                                        <p:cTn id="15" dur="2000" fill="hold"/>
                                        <p:tgtEl>
                                          <p:spTgt spid="9">
                                            <p:txEl>
                                              <p:pRg st="0" end="0"/>
                                            </p:txEl>
                                          </p:spTgt>
                                        </p:tgtEl>
                                        <p:attrNameLst>
                                          <p:attrName>style.rotation</p:attrName>
                                        </p:attrNameLst>
                                      </p:cBhvr>
                                      <p:tavLst>
                                        <p:tav tm="0">
                                          <p:val>
                                            <p:fltVal val="720"/>
                                          </p:val>
                                        </p:tav>
                                        <p:tav tm="100000">
                                          <p:val>
                                            <p:fltVal val="0"/>
                                          </p:val>
                                        </p:tav>
                                      </p:tavLst>
                                    </p:anim>
                                    <p:anim calcmode="lin" valueType="num">
                                      <p:cBhvr>
                                        <p:cTn id="16" dur="2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17" dur="2000" fill="hold"/>
                                        <p:tgtEl>
                                          <p:spTgt spid="9">
                                            <p:txEl>
                                              <p:pRg st="0" end="0"/>
                                            </p:txEl>
                                          </p:spTgt>
                                        </p:tgtEl>
                                        <p:attrNameLst>
                                          <p:attrName>ppt_w</p:attrName>
                                        </p:attrNameLst>
                                      </p:cBhvr>
                                      <p:tavLst>
                                        <p:tav tm="0">
                                          <p:val>
                                            <p:fltVal val="0"/>
                                          </p:val>
                                        </p:tav>
                                        <p:tav tm="100000">
                                          <p:val>
                                            <p:strVal val="#ppt_w"/>
                                          </p:val>
                                        </p:tav>
                                      </p:tavLst>
                                    </p:anim>
                                  </p:childTnLst>
                                </p:cTn>
                              </p:par>
                              <p:par>
                                <p:cTn id="18" presetID="35" presetClass="entr" presetSubtype="0" fill="hold" nodeType="with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fade">
                                      <p:cBhvr>
                                        <p:cTn id="20" dur="2000"/>
                                        <p:tgtEl>
                                          <p:spTgt spid="9">
                                            <p:txEl>
                                              <p:pRg st="1" end="1"/>
                                            </p:txEl>
                                          </p:spTgt>
                                        </p:tgtEl>
                                      </p:cBhvr>
                                    </p:animEffect>
                                    <p:anim calcmode="lin" valueType="num">
                                      <p:cBhvr>
                                        <p:cTn id="21" dur="2000" fill="hold"/>
                                        <p:tgtEl>
                                          <p:spTgt spid="9">
                                            <p:txEl>
                                              <p:pRg st="1" end="1"/>
                                            </p:txEl>
                                          </p:spTgt>
                                        </p:tgtEl>
                                        <p:attrNameLst>
                                          <p:attrName>style.rotation</p:attrName>
                                        </p:attrNameLst>
                                      </p:cBhvr>
                                      <p:tavLst>
                                        <p:tav tm="0">
                                          <p:val>
                                            <p:fltVal val="720"/>
                                          </p:val>
                                        </p:tav>
                                        <p:tav tm="100000">
                                          <p:val>
                                            <p:fltVal val="0"/>
                                          </p:val>
                                        </p:tav>
                                      </p:tavLst>
                                    </p:anim>
                                    <p:anim calcmode="lin" valueType="num">
                                      <p:cBhvr>
                                        <p:cTn id="22" dur="2000" fill="hold"/>
                                        <p:tgtEl>
                                          <p:spTgt spid="9">
                                            <p:txEl>
                                              <p:pRg st="1" end="1"/>
                                            </p:txEl>
                                          </p:spTgt>
                                        </p:tgtEl>
                                        <p:attrNameLst>
                                          <p:attrName>ppt_h</p:attrName>
                                        </p:attrNameLst>
                                      </p:cBhvr>
                                      <p:tavLst>
                                        <p:tav tm="0">
                                          <p:val>
                                            <p:fltVal val="0"/>
                                          </p:val>
                                        </p:tav>
                                        <p:tav tm="100000">
                                          <p:val>
                                            <p:strVal val="#ppt_h"/>
                                          </p:val>
                                        </p:tav>
                                      </p:tavLst>
                                    </p:anim>
                                    <p:anim calcmode="lin" valueType="num">
                                      <p:cBhvr>
                                        <p:cTn id="23" dur="2000" fill="hold"/>
                                        <p:tgtEl>
                                          <p:spTgt spid="9">
                                            <p:txEl>
                                              <p:pRg st="1" end="1"/>
                                            </p:txEl>
                                          </p:spTgt>
                                        </p:tgtEl>
                                        <p:attrNameLst>
                                          <p:attrName>ppt_w</p:attrName>
                                        </p:attrNameLst>
                                      </p:cBhvr>
                                      <p:tavLst>
                                        <p:tav tm="0">
                                          <p:val>
                                            <p:fltVal val="0"/>
                                          </p:val>
                                        </p:tav>
                                        <p:tav tm="100000">
                                          <p:val>
                                            <p:strVal val="#ppt_w"/>
                                          </p:val>
                                        </p:tav>
                                      </p:tavLst>
                                    </p:anim>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 calcmode="lin" valueType="num">
                                      <p:cBhvr>
                                        <p:cTn id="28"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30" dur="500" fill="hold"/>
                                        <p:tgtEl>
                                          <p:spTgt spid="11">
                                            <p:txEl>
                                              <p:pRg st="0" end="0"/>
                                            </p:txEl>
                                          </p:spTgt>
                                        </p:tgtEl>
                                        <p:attrNameLst>
                                          <p:attrName>style.rotation</p:attrName>
                                        </p:attrNameLst>
                                      </p:cBhvr>
                                      <p:tavLst>
                                        <p:tav tm="0">
                                          <p:val>
                                            <p:fltVal val="360"/>
                                          </p:val>
                                        </p:tav>
                                        <p:tav tm="100000">
                                          <p:val>
                                            <p:fltVal val="0"/>
                                          </p:val>
                                        </p:tav>
                                      </p:tavLst>
                                    </p:anim>
                                    <p:animEffect transition="in" filter="fade">
                                      <p:cBhvr>
                                        <p:cTn id="31" dur="500"/>
                                        <p:tgtEl>
                                          <p:spTgt spid="1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anim calcmode="lin" valueType="num">
                                      <p:cBhvr>
                                        <p:cTn id="36"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37" dur="500" fill="hold"/>
                                        <p:tgtEl>
                                          <p:spTgt spid="11">
                                            <p:txEl>
                                              <p:pRg st="1" end="1"/>
                                            </p:txEl>
                                          </p:spTgt>
                                        </p:tgtEl>
                                        <p:attrNameLst>
                                          <p:attrName>ppt_h</p:attrName>
                                        </p:attrNameLst>
                                      </p:cBhvr>
                                      <p:tavLst>
                                        <p:tav tm="0">
                                          <p:val>
                                            <p:fltVal val="0"/>
                                          </p:val>
                                        </p:tav>
                                        <p:tav tm="100000">
                                          <p:val>
                                            <p:strVal val="#ppt_h"/>
                                          </p:val>
                                        </p:tav>
                                      </p:tavLst>
                                    </p:anim>
                                    <p:anim calcmode="lin" valueType="num">
                                      <p:cBhvr>
                                        <p:cTn id="38" dur="500" fill="hold"/>
                                        <p:tgtEl>
                                          <p:spTgt spid="11">
                                            <p:txEl>
                                              <p:pRg st="1" end="1"/>
                                            </p:txEl>
                                          </p:spTgt>
                                        </p:tgtEl>
                                        <p:attrNameLst>
                                          <p:attrName>style.rotation</p:attrName>
                                        </p:attrNameLst>
                                      </p:cBhvr>
                                      <p:tavLst>
                                        <p:tav tm="0">
                                          <p:val>
                                            <p:fltVal val="360"/>
                                          </p:val>
                                        </p:tav>
                                        <p:tav tm="100000">
                                          <p:val>
                                            <p:fltVal val="0"/>
                                          </p:val>
                                        </p:tav>
                                      </p:tavLst>
                                    </p:anim>
                                    <p:animEffect transition="in" filter="fade">
                                      <p:cBhvr>
                                        <p:cTn id="39"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527106" name="Rectangle 2"/>
          <p:cNvSpPr>
            <a:spLocks noGrp="1" noChangeArrowheads="1"/>
          </p:cNvSpPr>
          <p:nvPr>
            <p:ph type="title"/>
          </p:nvPr>
        </p:nvSpPr>
        <p:spPr>
          <a:xfrm>
            <a:off x="1330960" y="0"/>
            <a:ext cx="10861040" cy="1219200"/>
          </a:xfrm>
        </p:spPr>
        <p:txBody>
          <a:bodyPr/>
          <a:lstStyle/>
          <a:p>
            <a:r>
              <a:rPr lang="en-US" sz="2800" dirty="0">
                <a:solidFill>
                  <a:srgbClr val="FFFF00"/>
                </a:solidFill>
              </a:rPr>
              <a:t>“Teaching As Doctrines The Traditions Of  Men” </a:t>
            </a:r>
            <a:br>
              <a:rPr lang="en-US" sz="2800" dirty="0">
                <a:solidFill>
                  <a:srgbClr val="FFFF00"/>
                </a:solidFill>
              </a:rPr>
            </a:br>
            <a:r>
              <a:rPr lang="en-US" sz="5400" dirty="0">
                <a:solidFill>
                  <a:srgbClr val="FFFF00"/>
                </a:solidFill>
              </a:rPr>
              <a:t>WORSHIP &amp; BAPTISM</a:t>
            </a:r>
          </a:p>
        </p:txBody>
      </p:sp>
      <p:sp>
        <p:nvSpPr>
          <p:cNvPr id="4527107" name="Rectangle 3"/>
          <p:cNvSpPr>
            <a:spLocks noGrp="1" noChangeArrowheads="1"/>
          </p:cNvSpPr>
          <p:nvPr>
            <p:ph type="body" sz="half" idx="1"/>
          </p:nvPr>
        </p:nvSpPr>
        <p:spPr>
          <a:xfrm>
            <a:off x="2209800" y="1371600"/>
            <a:ext cx="3810000" cy="5486400"/>
          </a:xfrm>
        </p:spPr>
        <p:txBody>
          <a:bodyPr/>
          <a:lstStyle/>
          <a:p>
            <a:pPr>
              <a:lnSpc>
                <a:spcPct val="90000"/>
              </a:lnSpc>
              <a:buFontTx/>
              <a:buNone/>
            </a:pPr>
            <a:r>
              <a:rPr lang="en-US" sz="1400" dirty="0"/>
              <a:t>                                                                        </a:t>
            </a:r>
            <a:endParaRPr lang="en-US" sz="1600" dirty="0"/>
          </a:p>
        </p:txBody>
      </p:sp>
      <p:sp>
        <p:nvSpPr>
          <p:cNvPr id="4527108" name="Rectangle 4"/>
          <p:cNvSpPr>
            <a:spLocks noGrp="1" noChangeArrowheads="1"/>
          </p:cNvSpPr>
          <p:nvPr>
            <p:ph type="body" sz="half" idx="2"/>
          </p:nvPr>
        </p:nvSpPr>
        <p:spPr>
          <a:xfrm>
            <a:off x="6477000" y="1676400"/>
            <a:ext cx="3962400" cy="5029200"/>
          </a:xfrm>
        </p:spPr>
        <p:txBody>
          <a:bodyPr/>
          <a:lstStyle/>
          <a:p>
            <a:pPr>
              <a:lnSpc>
                <a:spcPct val="90000"/>
              </a:lnSpc>
            </a:pPr>
            <a:r>
              <a:rPr lang="en-US" sz="1400" dirty="0">
                <a:solidFill>
                  <a:srgbClr val="FFFF00"/>
                </a:solidFill>
              </a:rPr>
              <a:t>POURING was permitted by the </a:t>
            </a:r>
            <a:r>
              <a:rPr lang="en-US" sz="1400" i="1" dirty="0" err="1">
                <a:solidFill>
                  <a:srgbClr val="FFFF00"/>
                </a:solidFill>
              </a:rPr>
              <a:t>Didache</a:t>
            </a:r>
            <a:r>
              <a:rPr lang="en-US" sz="1400" i="1" dirty="0">
                <a:solidFill>
                  <a:srgbClr val="FFFF00"/>
                </a:solidFill>
              </a:rPr>
              <a:t>     </a:t>
            </a:r>
            <a:r>
              <a:rPr lang="en-US" sz="1400" dirty="0">
                <a:solidFill>
                  <a:srgbClr val="FFFF00"/>
                </a:solidFill>
              </a:rPr>
              <a:t>and practiced in regard to one on his sickbed (Cyprian), but the normal practice was immersion, in fact, trine (3 times) immersion (Tertullian).</a:t>
            </a:r>
          </a:p>
          <a:p>
            <a:pPr>
              <a:lnSpc>
                <a:spcPct val="90000"/>
              </a:lnSpc>
            </a:pPr>
            <a:r>
              <a:rPr lang="en-US" sz="1400" dirty="0">
                <a:solidFill>
                  <a:srgbClr val="FFFF00"/>
                </a:solidFill>
              </a:rPr>
              <a:t>THE EFFICACY of baptism in bringing the remission of sins was not questioned, hence many put off baptism as long as possible, lest such a powerful act be wasted before one’s life of sin was over.</a:t>
            </a:r>
          </a:p>
          <a:p>
            <a:pPr>
              <a:lnSpc>
                <a:spcPct val="90000"/>
              </a:lnSpc>
            </a:pPr>
            <a:r>
              <a:rPr lang="en-US" sz="1400" dirty="0">
                <a:solidFill>
                  <a:srgbClr val="FFFF00"/>
                </a:solidFill>
              </a:rPr>
              <a:t>Great elaboration in the BAPTISM RITUAL took place (Tertullian, </a:t>
            </a:r>
            <a:r>
              <a:rPr lang="en-US" sz="1400" u="sng" dirty="0">
                <a:solidFill>
                  <a:srgbClr val="FFFF00"/>
                </a:solidFill>
              </a:rPr>
              <a:t>On</a:t>
            </a:r>
            <a:r>
              <a:rPr lang="en-US" sz="1400" dirty="0">
                <a:solidFill>
                  <a:srgbClr val="FFFF00"/>
                </a:solidFill>
              </a:rPr>
              <a:t> </a:t>
            </a:r>
            <a:r>
              <a:rPr lang="en-US" sz="1400" u="sng" dirty="0">
                <a:solidFill>
                  <a:srgbClr val="FFFF00"/>
                </a:solidFill>
              </a:rPr>
              <a:t>Baptism</a:t>
            </a:r>
            <a:r>
              <a:rPr lang="en-US" sz="1400" dirty="0">
                <a:solidFill>
                  <a:srgbClr val="FFFF00"/>
                </a:solidFill>
              </a:rPr>
              <a:t> and </a:t>
            </a:r>
            <a:r>
              <a:rPr lang="en-US" sz="1400" dirty="0" err="1">
                <a:solidFill>
                  <a:srgbClr val="FFFF00"/>
                </a:solidFill>
              </a:rPr>
              <a:t>Hippolytus</a:t>
            </a:r>
            <a:r>
              <a:rPr lang="en-US" sz="1400" dirty="0">
                <a:solidFill>
                  <a:srgbClr val="FFFF00"/>
                </a:solidFill>
              </a:rPr>
              <a:t>, </a:t>
            </a:r>
            <a:r>
              <a:rPr lang="en-US" sz="1400" u="sng" dirty="0">
                <a:solidFill>
                  <a:srgbClr val="FFFF00"/>
                </a:solidFill>
              </a:rPr>
              <a:t>Apostolic</a:t>
            </a:r>
            <a:r>
              <a:rPr lang="en-US" sz="1400" dirty="0">
                <a:solidFill>
                  <a:srgbClr val="FFFF00"/>
                </a:solidFill>
              </a:rPr>
              <a:t> </a:t>
            </a:r>
            <a:r>
              <a:rPr lang="en-US" sz="1400" u="sng" dirty="0">
                <a:solidFill>
                  <a:srgbClr val="FFFF00"/>
                </a:solidFill>
              </a:rPr>
              <a:t>Tradition</a:t>
            </a:r>
            <a:r>
              <a:rPr lang="en-US" sz="1400" dirty="0">
                <a:solidFill>
                  <a:srgbClr val="FFFF00"/>
                </a:solidFill>
              </a:rPr>
              <a:t>), testifying     to the high regard the ceremony was held.</a:t>
            </a:r>
          </a:p>
          <a:p>
            <a:pPr>
              <a:lnSpc>
                <a:spcPct val="90000"/>
              </a:lnSpc>
            </a:pPr>
            <a:r>
              <a:rPr lang="en-US" sz="1400" dirty="0">
                <a:solidFill>
                  <a:srgbClr val="FFFF00"/>
                </a:solidFill>
              </a:rPr>
              <a:t>The earliest definitive reference to INFANT BAPTISM is in Tertullian, who opposed the practice, but it became common in the third century and was advocated by Cyprian.</a:t>
            </a:r>
          </a:p>
          <a:p>
            <a:pPr>
              <a:lnSpc>
                <a:spcPct val="90000"/>
              </a:lnSpc>
            </a:pPr>
            <a:r>
              <a:rPr lang="en-US" sz="1400" dirty="0">
                <a:solidFill>
                  <a:srgbClr val="FFFF00"/>
                </a:solidFill>
              </a:rPr>
              <a:t>In the third century, Cyprian insisted that HERETICAL BAPTISM (i.e. administered by one not a member of the catholic church) was not valid but Bishop Stephen responded of  Rome’s view that it is valid (if performed    with the </a:t>
            </a:r>
            <a:r>
              <a:rPr lang="en-US" sz="1400" dirty="0" err="1">
                <a:solidFill>
                  <a:srgbClr val="FFFF00"/>
                </a:solidFill>
              </a:rPr>
              <a:t>trinitarian</a:t>
            </a:r>
            <a:r>
              <a:rPr lang="en-US" sz="1400" dirty="0">
                <a:solidFill>
                  <a:srgbClr val="FFFF00"/>
                </a:solidFill>
              </a:rPr>
              <a:t> formula) prevailed.</a:t>
            </a:r>
            <a:r>
              <a:rPr lang="en-US" sz="1400" dirty="0"/>
              <a:t>   </a:t>
            </a:r>
            <a:endParaRPr lang="en-US" sz="2400" dirty="0"/>
          </a:p>
        </p:txBody>
      </p:sp>
      <p:sp>
        <p:nvSpPr>
          <p:cNvPr id="4527111" name="Comment 7"/>
          <p:cNvSpPr>
            <a:spLocks noChangeArrowheads="1"/>
          </p:cNvSpPr>
          <p:nvPr/>
        </p:nvSpPr>
        <p:spPr bwMode="auto">
          <a:xfrm>
            <a:off x="1539876" y="-2133600"/>
            <a:ext cx="7146925" cy="181292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For Four Centuries Christians Believed Celebrating Children’s Birthdays Worldly &amp; Pagan Ritual – Only Celebrated “Birthdays” Of Martyrs Death -        </a:t>
            </a:r>
            <a:r>
              <a:rPr lang="en-US" sz="1600" b="1">
                <a:solidFill>
                  <a:srgbClr val="000000"/>
                </a:solidFill>
                <a:effectLst>
                  <a:outerShdw blurRad="38100" dist="38100" dir="2700000" algn="tl">
                    <a:srgbClr val="FFFFFF"/>
                  </a:outerShdw>
                </a:effectLst>
                <a:latin typeface="Arial" charset="0"/>
              </a:rPr>
              <a:t>Early Christians Definitely Didn’t Celebrate Christ’s Bethlehem Birth!</a:t>
            </a: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Justin Martyr:  “Bread is presented and wine and water”             Common practice - dilute wine with water - counter potency. </a:t>
            </a:r>
          </a:p>
        </p:txBody>
      </p:sp>
      <p:pic>
        <p:nvPicPr>
          <p:cNvPr id="8" name="Picture 3" descr="baptism"/>
          <p:cNvPicPr>
            <a:picLocks noChangeAspect="1" noChangeArrowheads="1"/>
          </p:cNvPicPr>
          <p:nvPr/>
        </p:nvPicPr>
        <p:blipFill>
          <a:blip r:embed="rId4" cstate="print"/>
          <a:srcRect/>
          <a:stretch>
            <a:fillRect/>
          </a:stretch>
        </p:blipFill>
        <p:spPr bwMode="auto">
          <a:xfrm>
            <a:off x="6858000" y="2438400"/>
            <a:ext cx="3352800" cy="2819400"/>
          </a:xfrm>
          <a:prstGeom prst="rect">
            <a:avLst/>
          </a:prstGeom>
          <a:noFill/>
        </p:spPr>
      </p:pic>
      <p:sp>
        <p:nvSpPr>
          <p:cNvPr id="9" name="Rectangle 8"/>
          <p:cNvSpPr/>
          <p:nvPr/>
        </p:nvSpPr>
        <p:spPr>
          <a:xfrm>
            <a:off x="1330960" y="1073954"/>
            <a:ext cx="5222240" cy="954107"/>
          </a:xfrm>
          <a:prstGeom prst="rect">
            <a:avLst/>
          </a:prstGeom>
          <a:noFill/>
        </p:spPr>
        <p:txBody>
          <a:bodyPr wrap="square" lIns="91440" tIns="45720" rIns="91440" bIns="45720">
            <a:spAutoFit/>
          </a:bodyPr>
          <a:lstStyle/>
          <a:p>
            <a:pPr algn="ctr" fontAlgn="base">
              <a:spcBef>
                <a:spcPct val="0"/>
              </a:spcBef>
              <a:spcAft>
                <a:spcPct val="0"/>
              </a:spcAft>
            </a:pPr>
            <a:r>
              <a:rPr lang="en-US" sz="2800" b="1"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latin typeface="Calligrapher" pitchFamily="2" charset="0"/>
              </a:rPr>
              <a:t>From Everett Ferguson’s</a:t>
            </a:r>
          </a:p>
          <a:p>
            <a:pPr algn="ctr" fontAlgn="base">
              <a:spcBef>
                <a:spcPct val="0"/>
              </a:spcBef>
              <a:spcAft>
                <a:spcPct val="0"/>
              </a:spcAft>
            </a:pPr>
            <a:r>
              <a:rPr lang="en-US" sz="2800" b="1"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latin typeface="Calligrapher" pitchFamily="2" charset="0"/>
              </a:rPr>
              <a:t> Baptism in the Early Church </a:t>
            </a:r>
          </a:p>
        </p:txBody>
      </p:sp>
      <p:sp>
        <p:nvSpPr>
          <p:cNvPr id="10" name="TextBox 9">
            <a:extLst>
              <a:ext uri="{FF2B5EF4-FFF2-40B4-BE49-F238E27FC236}">
                <a16:creationId xmlns:a16="http://schemas.microsoft.com/office/drawing/2014/main" id="{9FED6EA1-636C-4A34-853F-A66E154219CD}"/>
              </a:ext>
            </a:extLst>
          </p:cNvPr>
          <p:cNvSpPr txBox="1"/>
          <p:nvPr/>
        </p:nvSpPr>
        <p:spPr>
          <a:xfrm>
            <a:off x="1216059" y="2180461"/>
            <a:ext cx="5542960" cy="4401205"/>
          </a:xfrm>
          <a:prstGeom prst="rect">
            <a:avLst/>
          </a:prstGeom>
          <a:noFill/>
        </p:spPr>
        <p:txBody>
          <a:bodyPr wrap="square" rtlCol="0">
            <a:spAutoFit/>
          </a:bodyPr>
          <a:lstStyle/>
          <a:p>
            <a:pPr algn="ctr" fontAlgn="base">
              <a:spcBef>
                <a:spcPct val="0"/>
              </a:spcBef>
              <a:spcAft>
                <a:spcPct val="0"/>
              </a:spcAft>
            </a:pPr>
            <a:r>
              <a:rPr lang="en-US" sz="2800" b="1" dirty="0">
                <a:solidFill>
                  <a:srgbClr val="FF6600"/>
                </a:solidFill>
                <a:effectLst>
                  <a:outerShdw blurRad="38100" dist="38100" dir="2700000" algn="tl">
                    <a:srgbClr val="000000">
                      <a:alpha val="43137"/>
                    </a:srgbClr>
                  </a:outerShdw>
                </a:effectLst>
                <a:latin typeface="Calligrapher" pitchFamily="2" charset="0"/>
              </a:rPr>
              <a:t>“While anointing is attested in the late second century,  indications are that it was not from the apostolic era.  Mid-second century on,  baptisms concluded with the newly baptized joining the church for communion  - in some cases accompanied with milk and honey (symbolic of newborn purity as well as the promised land).”  </a:t>
            </a:r>
            <a:endParaRPr lang="en-US" sz="2800" dirty="0">
              <a:solidFill>
                <a:srgbClr val="FF6600"/>
              </a:solidFill>
              <a:effectLst>
                <a:outerShdw blurRad="38100" dist="38100" dir="2700000" algn="tl">
                  <a:srgbClr val="000000">
                    <a:alpha val="43137"/>
                  </a:srgbClr>
                </a:outerShdw>
              </a:effectLst>
              <a:latin typeface="Calligrapher" pitchFamily="2" charset="0"/>
            </a:endParaRPr>
          </a:p>
        </p:txBody>
      </p:sp>
    </p:spTree>
    <p:extLst>
      <p:ext uri="{BB962C8B-B14F-4D97-AF65-F5344CB8AC3E}">
        <p14:creationId xmlns:p14="http://schemas.microsoft.com/office/powerpoint/2010/main" val="290995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5"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2000"/>
                                        <p:tgtEl>
                                          <p:spTgt spid="9">
                                            <p:txEl>
                                              <p:pRg st="0" end="0"/>
                                            </p:txEl>
                                          </p:spTgt>
                                        </p:tgtEl>
                                      </p:cBhvr>
                                    </p:animEffect>
                                    <p:anim calcmode="lin" valueType="num">
                                      <p:cBhvr>
                                        <p:cTn id="15" dur="2000" fill="hold"/>
                                        <p:tgtEl>
                                          <p:spTgt spid="9">
                                            <p:txEl>
                                              <p:pRg st="0" end="0"/>
                                            </p:txEl>
                                          </p:spTgt>
                                        </p:tgtEl>
                                        <p:attrNameLst>
                                          <p:attrName>style.rotation</p:attrName>
                                        </p:attrNameLst>
                                      </p:cBhvr>
                                      <p:tavLst>
                                        <p:tav tm="0">
                                          <p:val>
                                            <p:fltVal val="720"/>
                                          </p:val>
                                        </p:tav>
                                        <p:tav tm="100000">
                                          <p:val>
                                            <p:fltVal val="0"/>
                                          </p:val>
                                        </p:tav>
                                      </p:tavLst>
                                    </p:anim>
                                    <p:anim calcmode="lin" valueType="num">
                                      <p:cBhvr>
                                        <p:cTn id="16" dur="2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17" dur="2000" fill="hold"/>
                                        <p:tgtEl>
                                          <p:spTgt spid="9">
                                            <p:txEl>
                                              <p:pRg st="0" end="0"/>
                                            </p:txEl>
                                          </p:spTgt>
                                        </p:tgtEl>
                                        <p:attrNameLst>
                                          <p:attrName>ppt_w</p:attrName>
                                        </p:attrNameLst>
                                      </p:cBhvr>
                                      <p:tavLst>
                                        <p:tav tm="0">
                                          <p:val>
                                            <p:fltVal val="0"/>
                                          </p:val>
                                        </p:tav>
                                        <p:tav tm="100000">
                                          <p:val>
                                            <p:strVal val="#ppt_w"/>
                                          </p:val>
                                        </p:tav>
                                      </p:tavLst>
                                    </p:anim>
                                  </p:childTnLst>
                                </p:cTn>
                              </p:par>
                              <p:par>
                                <p:cTn id="18" presetID="35" presetClass="entr" presetSubtype="0" fill="hold" nodeType="with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fade">
                                      <p:cBhvr>
                                        <p:cTn id="20" dur="2000"/>
                                        <p:tgtEl>
                                          <p:spTgt spid="9">
                                            <p:txEl>
                                              <p:pRg st="1" end="1"/>
                                            </p:txEl>
                                          </p:spTgt>
                                        </p:tgtEl>
                                      </p:cBhvr>
                                    </p:animEffect>
                                    <p:anim calcmode="lin" valueType="num">
                                      <p:cBhvr>
                                        <p:cTn id="21" dur="2000" fill="hold"/>
                                        <p:tgtEl>
                                          <p:spTgt spid="9">
                                            <p:txEl>
                                              <p:pRg st="1" end="1"/>
                                            </p:txEl>
                                          </p:spTgt>
                                        </p:tgtEl>
                                        <p:attrNameLst>
                                          <p:attrName>style.rotation</p:attrName>
                                        </p:attrNameLst>
                                      </p:cBhvr>
                                      <p:tavLst>
                                        <p:tav tm="0">
                                          <p:val>
                                            <p:fltVal val="720"/>
                                          </p:val>
                                        </p:tav>
                                        <p:tav tm="100000">
                                          <p:val>
                                            <p:fltVal val="0"/>
                                          </p:val>
                                        </p:tav>
                                      </p:tavLst>
                                    </p:anim>
                                    <p:anim calcmode="lin" valueType="num">
                                      <p:cBhvr>
                                        <p:cTn id="22" dur="2000" fill="hold"/>
                                        <p:tgtEl>
                                          <p:spTgt spid="9">
                                            <p:txEl>
                                              <p:pRg st="1" end="1"/>
                                            </p:txEl>
                                          </p:spTgt>
                                        </p:tgtEl>
                                        <p:attrNameLst>
                                          <p:attrName>ppt_h</p:attrName>
                                        </p:attrNameLst>
                                      </p:cBhvr>
                                      <p:tavLst>
                                        <p:tav tm="0">
                                          <p:val>
                                            <p:fltVal val="0"/>
                                          </p:val>
                                        </p:tav>
                                        <p:tav tm="100000">
                                          <p:val>
                                            <p:strVal val="#ppt_h"/>
                                          </p:val>
                                        </p:tav>
                                      </p:tavLst>
                                    </p:anim>
                                    <p:anim calcmode="lin" valueType="num">
                                      <p:cBhvr>
                                        <p:cTn id="23" dur="2000" fill="hold"/>
                                        <p:tgtEl>
                                          <p:spTgt spid="9">
                                            <p:txEl>
                                              <p:pRg st="1" end="1"/>
                                            </p:txEl>
                                          </p:spTgt>
                                        </p:tgtEl>
                                        <p:attrNameLst>
                                          <p:attrName>ppt_w</p:attrName>
                                        </p:attrNameLst>
                                      </p:cBhvr>
                                      <p:tavLst>
                                        <p:tav tm="0">
                                          <p:val>
                                            <p:fltVal val="0"/>
                                          </p:val>
                                        </p:tav>
                                        <p:tav tm="100000">
                                          <p:val>
                                            <p:strVal val="#ppt_w"/>
                                          </p:val>
                                        </p:tav>
                                      </p:tavLst>
                                    </p:anim>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 calcmode="lin" valueType="num">
                                      <p:cBhvr>
                                        <p:cTn id="28"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30" dur="500" fill="hold"/>
                                        <p:tgtEl>
                                          <p:spTgt spid="10">
                                            <p:txEl>
                                              <p:pRg st="0" end="0"/>
                                            </p:txEl>
                                          </p:spTgt>
                                        </p:tgtEl>
                                        <p:attrNameLst>
                                          <p:attrName>style.rotation</p:attrName>
                                        </p:attrNameLst>
                                      </p:cBhvr>
                                      <p:tavLst>
                                        <p:tav tm="0">
                                          <p:val>
                                            <p:fltVal val="360"/>
                                          </p:val>
                                        </p:tav>
                                        <p:tav tm="100000">
                                          <p:val>
                                            <p:fltVal val="0"/>
                                          </p:val>
                                        </p:tav>
                                      </p:tavLst>
                                    </p:anim>
                                    <p:animEffect transition="in" filter="fade">
                                      <p:cBhvr>
                                        <p:cTn id="3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527106" name="Rectangle 2"/>
          <p:cNvSpPr>
            <a:spLocks noGrp="1" noChangeArrowheads="1"/>
          </p:cNvSpPr>
          <p:nvPr>
            <p:ph type="title"/>
          </p:nvPr>
        </p:nvSpPr>
        <p:spPr>
          <a:xfrm>
            <a:off x="1330960" y="0"/>
            <a:ext cx="10861040" cy="1219200"/>
          </a:xfrm>
        </p:spPr>
        <p:txBody>
          <a:bodyPr/>
          <a:lstStyle/>
          <a:p>
            <a:r>
              <a:rPr lang="en-US" sz="2800" dirty="0">
                <a:solidFill>
                  <a:srgbClr val="FFFF00"/>
                </a:solidFill>
              </a:rPr>
              <a:t>“Teaching As Doctrines The Traditions Of  Men” </a:t>
            </a:r>
            <a:br>
              <a:rPr lang="en-US" sz="2800" dirty="0">
                <a:solidFill>
                  <a:srgbClr val="FFFF00"/>
                </a:solidFill>
              </a:rPr>
            </a:br>
            <a:r>
              <a:rPr lang="en-US" sz="5400" dirty="0">
                <a:solidFill>
                  <a:srgbClr val="FFFF00"/>
                </a:solidFill>
              </a:rPr>
              <a:t>WORSHIP &amp; BAPTISM</a:t>
            </a:r>
          </a:p>
        </p:txBody>
      </p:sp>
      <p:sp>
        <p:nvSpPr>
          <p:cNvPr id="4527107" name="Rectangle 3"/>
          <p:cNvSpPr>
            <a:spLocks noGrp="1" noChangeArrowheads="1"/>
          </p:cNvSpPr>
          <p:nvPr>
            <p:ph type="body" sz="half" idx="1"/>
          </p:nvPr>
        </p:nvSpPr>
        <p:spPr>
          <a:xfrm>
            <a:off x="2209800" y="1371600"/>
            <a:ext cx="3810000" cy="5486400"/>
          </a:xfrm>
        </p:spPr>
        <p:txBody>
          <a:bodyPr/>
          <a:lstStyle/>
          <a:p>
            <a:pPr>
              <a:lnSpc>
                <a:spcPct val="90000"/>
              </a:lnSpc>
              <a:buFontTx/>
              <a:buNone/>
            </a:pPr>
            <a:r>
              <a:rPr lang="en-US" sz="1400" dirty="0"/>
              <a:t>                                                                        </a:t>
            </a:r>
            <a:endParaRPr lang="en-US" sz="1600" dirty="0"/>
          </a:p>
        </p:txBody>
      </p:sp>
      <p:sp>
        <p:nvSpPr>
          <p:cNvPr id="4527108" name="Rectangle 4"/>
          <p:cNvSpPr>
            <a:spLocks noGrp="1" noChangeArrowheads="1"/>
          </p:cNvSpPr>
          <p:nvPr>
            <p:ph type="body" sz="half" idx="2"/>
          </p:nvPr>
        </p:nvSpPr>
        <p:spPr>
          <a:xfrm>
            <a:off x="6477000" y="1676400"/>
            <a:ext cx="3962400" cy="5029200"/>
          </a:xfrm>
        </p:spPr>
        <p:txBody>
          <a:bodyPr/>
          <a:lstStyle/>
          <a:p>
            <a:pPr>
              <a:lnSpc>
                <a:spcPct val="90000"/>
              </a:lnSpc>
            </a:pPr>
            <a:r>
              <a:rPr lang="en-US" sz="1400" dirty="0">
                <a:solidFill>
                  <a:srgbClr val="FFFF00"/>
                </a:solidFill>
              </a:rPr>
              <a:t>POURING was permitted by the </a:t>
            </a:r>
            <a:r>
              <a:rPr lang="en-US" sz="1400" i="1" dirty="0" err="1">
                <a:solidFill>
                  <a:srgbClr val="FFFF00"/>
                </a:solidFill>
              </a:rPr>
              <a:t>Didache</a:t>
            </a:r>
            <a:r>
              <a:rPr lang="en-US" sz="1400" i="1" dirty="0">
                <a:solidFill>
                  <a:srgbClr val="FFFF00"/>
                </a:solidFill>
              </a:rPr>
              <a:t>     </a:t>
            </a:r>
            <a:r>
              <a:rPr lang="en-US" sz="1400" dirty="0">
                <a:solidFill>
                  <a:srgbClr val="FFFF00"/>
                </a:solidFill>
              </a:rPr>
              <a:t>and practiced in regard to one on his sickbed (Cyprian), but the normal practice was immersion, in fact, trine (3 times) immersion (Tertullian).</a:t>
            </a:r>
          </a:p>
          <a:p>
            <a:pPr>
              <a:lnSpc>
                <a:spcPct val="90000"/>
              </a:lnSpc>
            </a:pPr>
            <a:r>
              <a:rPr lang="en-US" sz="1400" dirty="0">
                <a:solidFill>
                  <a:srgbClr val="FFFF00"/>
                </a:solidFill>
              </a:rPr>
              <a:t>THE EFFICACY of baptism in bringing the remission of sins was not questioned, hence many put off baptism as long as possible, lest such a powerful act be wasted before one’s life of sin was over.</a:t>
            </a:r>
          </a:p>
          <a:p>
            <a:pPr>
              <a:lnSpc>
                <a:spcPct val="90000"/>
              </a:lnSpc>
            </a:pPr>
            <a:r>
              <a:rPr lang="en-US" sz="1400" dirty="0">
                <a:solidFill>
                  <a:srgbClr val="FFFF00"/>
                </a:solidFill>
              </a:rPr>
              <a:t>Great elaboration in the BAPTISM RITUAL took place (Tertullian, </a:t>
            </a:r>
            <a:r>
              <a:rPr lang="en-US" sz="1400" u="sng" dirty="0">
                <a:solidFill>
                  <a:srgbClr val="FFFF00"/>
                </a:solidFill>
              </a:rPr>
              <a:t>On</a:t>
            </a:r>
            <a:r>
              <a:rPr lang="en-US" sz="1400" dirty="0">
                <a:solidFill>
                  <a:srgbClr val="FFFF00"/>
                </a:solidFill>
              </a:rPr>
              <a:t> </a:t>
            </a:r>
            <a:r>
              <a:rPr lang="en-US" sz="1400" u="sng" dirty="0">
                <a:solidFill>
                  <a:srgbClr val="FFFF00"/>
                </a:solidFill>
              </a:rPr>
              <a:t>Baptism</a:t>
            </a:r>
            <a:r>
              <a:rPr lang="en-US" sz="1400" dirty="0">
                <a:solidFill>
                  <a:srgbClr val="FFFF00"/>
                </a:solidFill>
              </a:rPr>
              <a:t> and </a:t>
            </a:r>
            <a:r>
              <a:rPr lang="en-US" sz="1400" dirty="0" err="1">
                <a:solidFill>
                  <a:srgbClr val="FFFF00"/>
                </a:solidFill>
              </a:rPr>
              <a:t>Hippolytus</a:t>
            </a:r>
            <a:r>
              <a:rPr lang="en-US" sz="1400" dirty="0">
                <a:solidFill>
                  <a:srgbClr val="FFFF00"/>
                </a:solidFill>
              </a:rPr>
              <a:t>, </a:t>
            </a:r>
            <a:r>
              <a:rPr lang="en-US" sz="1400" u="sng" dirty="0">
                <a:solidFill>
                  <a:srgbClr val="FFFF00"/>
                </a:solidFill>
              </a:rPr>
              <a:t>Apostolic</a:t>
            </a:r>
            <a:r>
              <a:rPr lang="en-US" sz="1400" dirty="0">
                <a:solidFill>
                  <a:srgbClr val="FFFF00"/>
                </a:solidFill>
              </a:rPr>
              <a:t> </a:t>
            </a:r>
            <a:r>
              <a:rPr lang="en-US" sz="1400" u="sng" dirty="0">
                <a:solidFill>
                  <a:srgbClr val="FFFF00"/>
                </a:solidFill>
              </a:rPr>
              <a:t>Tradition</a:t>
            </a:r>
            <a:r>
              <a:rPr lang="en-US" sz="1400" dirty="0">
                <a:solidFill>
                  <a:srgbClr val="FFFF00"/>
                </a:solidFill>
              </a:rPr>
              <a:t>), testifying     to the high regard the ceremony was held.</a:t>
            </a:r>
          </a:p>
          <a:p>
            <a:pPr>
              <a:lnSpc>
                <a:spcPct val="90000"/>
              </a:lnSpc>
            </a:pPr>
            <a:r>
              <a:rPr lang="en-US" sz="1400" dirty="0">
                <a:solidFill>
                  <a:srgbClr val="FFFF00"/>
                </a:solidFill>
              </a:rPr>
              <a:t>The earliest definitive reference to INFANT BAPTISM is in Tertullian, who opposed the practice, but it became common in the third century and was advocated by Cyprian.</a:t>
            </a:r>
          </a:p>
          <a:p>
            <a:pPr>
              <a:lnSpc>
                <a:spcPct val="90000"/>
              </a:lnSpc>
            </a:pPr>
            <a:r>
              <a:rPr lang="en-US" sz="1400" dirty="0">
                <a:solidFill>
                  <a:srgbClr val="FFFF00"/>
                </a:solidFill>
              </a:rPr>
              <a:t>In the third century, Cyprian insisted that HERETICAL BAPTISM (i.e. administered by one not a member of the catholic church) was not valid but Bishop Stephen responded of  Rome’s view that it is valid (if performed    with the </a:t>
            </a:r>
            <a:r>
              <a:rPr lang="en-US" sz="1400" dirty="0" err="1">
                <a:solidFill>
                  <a:srgbClr val="FFFF00"/>
                </a:solidFill>
              </a:rPr>
              <a:t>trinitarian</a:t>
            </a:r>
            <a:r>
              <a:rPr lang="en-US" sz="1400" dirty="0">
                <a:solidFill>
                  <a:srgbClr val="FFFF00"/>
                </a:solidFill>
              </a:rPr>
              <a:t> formula) prevailed.</a:t>
            </a:r>
            <a:r>
              <a:rPr lang="en-US" sz="1400" dirty="0"/>
              <a:t>   </a:t>
            </a:r>
            <a:endParaRPr lang="en-US" sz="2400" dirty="0"/>
          </a:p>
        </p:txBody>
      </p:sp>
      <p:sp>
        <p:nvSpPr>
          <p:cNvPr id="4527111" name="Comment 7"/>
          <p:cNvSpPr>
            <a:spLocks noChangeArrowheads="1"/>
          </p:cNvSpPr>
          <p:nvPr/>
        </p:nvSpPr>
        <p:spPr bwMode="auto">
          <a:xfrm>
            <a:off x="1539876" y="-2133600"/>
            <a:ext cx="7146925" cy="181292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For Four Centuries Christians Believed Celebrating Children’s Birthdays Worldly &amp; Pagan Ritual – Only Celebrated “Birthdays” Of Martyrs Death -        </a:t>
            </a:r>
            <a:r>
              <a:rPr lang="en-US" sz="1600" b="1">
                <a:solidFill>
                  <a:srgbClr val="000000"/>
                </a:solidFill>
                <a:effectLst>
                  <a:outerShdw blurRad="38100" dist="38100" dir="2700000" algn="tl">
                    <a:srgbClr val="FFFFFF"/>
                  </a:outerShdw>
                </a:effectLst>
                <a:latin typeface="Arial" charset="0"/>
              </a:rPr>
              <a:t>Early Christians Definitely Didn’t Celebrate Christ’s Bethlehem Birth!</a:t>
            </a: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Justin Martyr:  “Bread is presented and wine and water”             Common practice - dilute wine with water - counter potency. </a:t>
            </a:r>
          </a:p>
        </p:txBody>
      </p:sp>
      <p:pic>
        <p:nvPicPr>
          <p:cNvPr id="8" name="Picture 3" descr="baptism"/>
          <p:cNvPicPr>
            <a:picLocks noChangeAspect="1" noChangeArrowheads="1"/>
          </p:cNvPicPr>
          <p:nvPr/>
        </p:nvPicPr>
        <p:blipFill>
          <a:blip r:embed="rId4" cstate="print"/>
          <a:srcRect/>
          <a:stretch>
            <a:fillRect/>
          </a:stretch>
        </p:blipFill>
        <p:spPr bwMode="auto">
          <a:xfrm>
            <a:off x="6858000" y="2438400"/>
            <a:ext cx="3352800" cy="2819400"/>
          </a:xfrm>
          <a:prstGeom prst="rect">
            <a:avLst/>
          </a:prstGeom>
          <a:noFill/>
        </p:spPr>
      </p:pic>
      <p:sp>
        <p:nvSpPr>
          <p:cNvPr id="9" name="Rectangle 8"/>
          <p:cNvSpPr/>
          <p:nvPr/>
        </p:nvSpPr>
        <p:spPr>
          <a:xfrm>
            <a:off x="1330960" y="1073954"/>
            <a:ext cx="5222240" cy="954107"/>
          </a:xfrm>
          <a:prstGeom prst="rect">
            <a:avLst/>
          </a:prstGeom>
          <a:noFill/>
        </p:spPr>
        <p:txBody>
          <a:bodyPr wrap="square" lIns="91440" tIns="45720" rIns="91440" bIns="45720">
            <a:spAutoFit/>
          </a:bodyPr>
          <a:lstStyle/>
          <a:p>
            <a:pPr algn="ctr" fontAlgn="base">
              <a:spcBef>
                <a:spcPct val="0"/>
              </a:spcBef>
              <a:spcAft>
                <a:spcPct val="0"/>
              </a:spcAft>
            </a:pPr>
            <a:r>
              <a:rPr lang="en-US" sz="2800" b="1"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latin typeface="Calligrapher" pitchFamily="2" charset="0"/>
              </a:rPr>
              <a:t>From Everett Ferguson’s</a:t>
            </a:r>
          </a:p>
          <a:p>
            <a:pPr algn="ctr" fontAlgn="base">
              <a:spcBef>
                <a:spcPct val="0"/>
              </a:spcBef>
              <a:spcAft>
                <a:spcPct val="0"/>
              </a:spcAft>
            </a:pPr>
            <a:r>
              <a:rPr lang="en-US" sz="2800" b="1"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latin typeface="Calligrapher" pitchFamily="2" charset="0"/>
              </a:rPr>
              <a:t> Baptism in the Early Church </a:t>
            </a:r>
          </a:p>
        </p:txBody>
      </p:sp>
      <p:sp>
        <p:nvSpPr>
          <p:cNvPr id="11" name="TextBox 10">
            <a:extLst>
              <a:ext uri="{FF2B5EF4-FFF2-40B4-BE49-F238E27FC236}">
                <a16:creationId xmlns:a16="http://schemas.microsoft.com/office/drawing/2014/main" id="{2C3A0F36-759C-4138-B591-0E745422EC92}"/>
              </a:ext>
            </a:extLst>
          </p:cNvPr>
          <p:cNvSpPr txBox="1"/>
          <p:nvPr/>
        </p:nvSpPr>
        <p:spPr>
          <a:xfrm>
            <a:off x="1206631" y="1913641"/>
            <a:ext cx="5346569" cy="4832092"/>
          </a:xfrm>
          <a:prstGeom prst="rect">
            <a:avLst/>
          </a:prstGeom>
          <a:noFill/>
        </p:spPr>
        <p:txBody>
          <a:bodyPr wrap="square" rtlCol="0">
            <a:spAutoFit/>
          </a:bodyPr>
          <a:lstStyle/>
          <a:p>
            <a:pPr algn="ctr" fontAlgn="base">
              <a:spcBef>
                <a:spcPct val="0"/>
              </a:spcBef>
              <a:spcAft>
                <a:spcPct val="0"/>
              </a:spcAft>
            </a:pPr>
            <a:r>
              <a:rPr lang="en-US" sz="4400" b="1" dirty="0">
                <a:solidFill>
                  <a:srgbClr val="FF6600"/>
                </a:solidFill>
                <a:effectLst>
                  <a:outerShdw blurRad="38100" dist="38100" dir="2700000" algn="tl">
                    <a:srgbClr val="000000">
                      <a:alpha val="43137"/>
                    </a:srgbClr>
                  </a:outerShdw>
                </a:effectLst>
                <a:latin typeface="Calligrapher" pitchFamily="2" charset="0"/>
              </a:rPr>
              <a:t>“By the fourth century,  post-baptismal re-clothing in white represented purity and eschatological identity!”</a:t>
            </a:r>
            <a:endParaRPr lang="en-US" sz="4400" dirty="0">
              <a:solidFill>
                <a:srgbClr val="FF6600"/>
              </a:solidFill>
              <a:effectLst>
                <a:outerShdw blurRad="38100" dist="38100" dir="2700000" algn="tl">
                  <a:srgbClr val="000000">
                    <a:alpha val="43137"/>
                  </a:srgbClr>
                </a:outerShdw>
              </a:effectLst>
              <a:latin typeface="Calligrapher" pitchFamily="2" charset="0"/>
            </a:endParaRPr>
          </a:p>
        </p:txBody>
      </p:sp>
    </p:spTree>
    <p:extLst>
      <p:ext uri="{BB962C8B-B14F-4D97-AF65-F5344CB8AC3E}">
        <p14:creationId xmlns:p14="http://schemas.microsoft.com/office/powerpoint/2010/main" val="48361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5"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2000"/>
                                        <p:tgtEl>
                                          <p:spTgt spid="9">
                                            <p:txEl>
                                              <p:pRg st="0" end="0"/>
                                            </p:txEl>
                                          </p:spTgt>
                                        </p:tgtEl>
                                      </p:cBhvr>
                                    </p:animEffect>
                                    <p:anim calcmode="lin" valueType="num">
                                      <p:cBhvr>
                                        <p:cTn id="15" dur="2000" fill="hold"/>
                                        <p:tgtEl>
                                          <p:spTgt spid="9">
                                            <p:txEl>
                                              <p:pRg st="0" end="0"/>
                                            </p:txEl>
                                          </p:spTgt>
                                        </p:tgtEl>
                                        <p:attrNameLst>
                                          <p:attrName>style.rotation</p:attrName>
                                        </p:attrNameLst>
                                      </p:cBhvr>
                                      <p:tavLst>
                                        <p:tav tm="0">
                                          <p:val>
                                            <p:fltVal val="720"/>
                                          </p:val>
                                        </p:tav>
                                        <p:tav tm="100000">
                                          <p:val>
                                            <p:fltVal val="0"/>
                                          </p:val>
                                        </p:tav>
                                      </p:tavLst>
                                    </p:anim>
                                    <p:anim calcmode="lin" valueType="num">
                                      <p:cBhvr>
                                        <p:cTn id="16" dur="2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17" dur="2000" fill="hold"/>
                                        <p:tgtEl>
                                          <p:spTgt spid="9">
                                            <p:txEl>
                                              <p:pRg st="0" end="0"/>
                                            </p:txEl>
                                          </p:spTgt>
                                        </p:tgtEl>
                                        <p:attrNameLst>
                                          <p:attrName>ppt_w</p:attrName>
                                        </p:attrNameLst>
                                      </p:cBhvr>
                                      <p:tavLst>
                                        <p:tav tm="0">
                                          <p:val>
                                            <p:fltVal val="0"/>
                                          </p:val>
                                        </p:tav>
                                        <p:tav tm="100000">
                                          <p:val>
                                            <p:strVal val="#ppt_w"/>
                                          </p:val>
                                        </p:tav>
                                      </p:tavLst>
                                    </p:anim>
                                  </p:childTnLst>
                                </p:cTn>
                              </p:par>
                              <p:par>
                                <p:cTn id="18" presetID="35" presetClass="entr" presetSubtype="0" fill="hold" nodeType="with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fade">
                                      <p:cBhvr>
                                        <p:cTn id="20" dur="2000"/>
                                        <p:tgtEl>
                                          <p:spTgt spid="9">
                                            <p:txEl>
                                              <p:pRg st="1" end="1"/>
                                            </p:txEl>
                                          </p:spTgt>
                                        </p:tgtEl>
                                      </p:cBhvr>
                                    </p:animEffect>
                                    <p:anim calcmode="lin" valueType="num">
                                      <p:cBhvr>
                                        <p:cTn id="21" dur="2000" fill="hold"/>
                                        <p:tgtEl>
                                          <p:spTgt spid="9">
                                            <p:txEl>
                                              <p:pRg st="1" end="1"/>
                                            </p:txEl>
                                          </p:spTgt>
                                        </p:tgtEl>
                                        <p:attrNameLst>
                                          <p:attrName>style.rotation</p:attrName>
                                        </p:attrNameLst>
                                      </p:cBhvr>
                                      <p:tavLst>
                                        <p:tav tm="0">
                                          <p:val>
                                            <p:fltVal val="720"/>
                                          </p:val>
                                        </p:tav>
                                        <p:tav tm="100000">
                                          <p:val>
                                            <p:fltVal val="0"/>
                                          </p:val>
                                        </p:tav>
                                      </p:tavLst>
                                    </p:anim>
                                    <p:anim calcmode="lin" valueType="num">
                                      <p:cBhvr>
                                        <p:cTn id="22" dur="2000" fill="hold"/>
                                        <p:tgtEl>
                                          <p:spTgt spid="9">
                                            <p:txEl>
                                              <p:pRg st="1" end="1"/>
                                            </p:txEl>
                                          </p:spTgt>
                                        </p:tgtEl>
                                        <p:attrNameLst>
                                          <p:attrName>ppt_h</p:attrName>
                                        </p:attrNameLst>
                                      </p:cBhvr>
                                      <p:tavLst>
                                        <p:tav tm="0">
                                          <p:val>
                                            <p:fltVal val="0"/>
                                          </p:val>
                                        </p:tav>
                                        <p:tav tm="100000">
                                          <p:val>
                                            <p:strVal val="#ppt_h"/>
                                          </p:val>
                                        </p:tav>
                                      </p:tavLst>
                                    </p:anim>
                                    <p:anim calcmode="lin" valueType="num">
                                      <p:cBhvr>
                                        <p:cTn id="23" dur="2000" fill="hold"/>
                                        <p:tgtEl>
                                          <p:spTgt spid="9">
                                            <p:txEl>
                                              <p:pRg st="1" end="1"/>
                                            </p:txEl>
                                          </p:spTgt>
                                        </p:tgtEl>
                                        <p:attrNameLst>
                                          <p:attrName>ppt_w</p:attrName>
                                        </p:attrNameLst>
                                      </p:cBhvr>
                                      <p:tavLst>
                                        <p:tav tm="0">
                                          <p:val>
                                            <p:fltVal val="0"/>
                                          </p:val>
                                        </p:tav>
                                        <p:tav tm="100000">
                                          <p:val>
                                            <p:strVal val="#ppt_w"/>
                                          </p:val>
                                        </p:tav>
                                      </p:tavLst>
                                    </p:anim>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 calcmode="lin" valueType="num">
                                      <p:cBhvr>
                                        <p:cTn id="28"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30" dur="500" fill="hold"/>
                                        <p:tgtEl>
                                          <p:spTgt spid="11">
                                            <p:txEl>
                                              <p:pRg st="0" end="0"/>
                                            </p:txEl>
                                          </p:spTgt>
                                        </p:tgtEl>
                                        <p:attrNameLst>
                                          <p:attrName>style.rotation</p:attrName>
                                        </p:attrNameLst>
                                      </p:cBhvr>
                                      <p:tavLst>
                                        <p:tav tm="0">
                                          <p:val>
                                            <p:fltVal val="360"/>
                                          </p:val>
                                        </p:tav>
                                        <p:tav tm="100000">
                                          <p:val>
                                            <p:fltVal val="0"/>
                                          </p:val>
                                        </p:tav>
                                      </p:tavLst>
                                    </p:anim>
                                    <p:animEffect transition="in" filter="fade">
                                      <p:cBhvr>
                                        <p:cTn id="3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197378"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EARLY CHURCH PRE-TEST Q-4</a:t>
            </a:r>
          </a:p>
        </p:txBody>
      </p:sp>
      <p:sp>
        <p:nvSpPr>
          <p:cNvPr id="4197379" name="Rectangle 3"/>
          <p:cNvSpPr>
            <a:spLocks noGrp="1" noChangeArrowheads="1"/>
          </p:cNvSpPr>
          <p:nvPr>
            <p:ph type="body" idx="1"/>
          </p:nvPr>
        </p:nvSpPr>
        <p:spPr>
          <a:xfrm>
            <a:off x="2209800" y="1600200"/>
            <a:ext cx="7772400" cy="4800600"/>
          </a:xfrm>
          <a:solidFill>
            <a:srgbClr val="000000"/>
          </a:solidFill>
        </p:spPr>
        <p:txBody>
          <a:bodyPr/>
          <a:lstStyle/>
          <a:p>
            <a:pPr>
              <a:lnSpc>
                <a:spcPct val="90000"/>
              </a:lnSpc>
              <a:buFont typeface="Wingdings" pitchFamily="2" charset="2"/>
              <a:buChar char="Ø"/>
            </a:pPr>
            <a:r>
              <a:rPr lang="en-US" sz="3600" dirty="0">
                <a:solidFill>
                  <a:srgbClr val="FFFFFF"/>
                </a:solidFill>
                <a:effectLst>
                  <a:outerShdw blurRad="38100" dist="38100" dir="2700000" algn="tl">
                    <a:srgbClr val="808080"/>
                  </a:outerShdw>
                </a:effectLst>
              </a:rPr>
              <a:t>  </a:t>
            </a:r>
            <a:r>
              <a:rPr lang="en-US" sz="3600" i="1" dirty="0">
                <a:solidFill>
                  <a:srgbClr val="FFFFFF"/>
                </a:solidFill>
                <a:effectLst>
                  <a:outerShdw blurRad="38100" dist="38100" dir="2700000" algn="tl">
                    <a:srgbClr val="808080"/>
                  </a:outerShdw>
                </a:effectLst>
              </a:rPr>
              <a:t>How many churches are we aware of that were recorded from both Bible &amp; early church history by the year 100?</a:t>
            </a:r>
          </a:p>
          <a:p>
            <a:pPr>
              <a:lnSpc>
                <a:spcPct val="90000"/>
              </a:lnSpc>
              <a:buFont typeface="Wingdings" pitchFamily="2" charset="2"/>
              <a:buChar char="Ø"/>
            </a:pPr>
            <a:endParaRPr lang="en-US" sz="2400" i="1" dirty="0">
              <a:solidFill>
                <a:srgbClr val="FFFFFF"/>
              </a:solidFill>
              <a:effectLst>
                <a:outerShdw blurRad="38100" dist="38100" dir="2700000" algn="tl">
                  <a:srgbClr val="808080"/>
                </a:outerShdw>
              </a:effectLst>
            </a:endParaRPr>
          </a:p>
          <a:p>
            <a:pPr>
              <a:lnSpc>
                <a:spcPct val="90000"/>
              </a:lnSpc>
              <a:buFont typeface="Wingdings" pitchFamily="2" charset="2"/>
              <a:buChar char="q"/>
            </a:pPr>
            <a:r>
              <a:rPr lang="en-US" sz="3600" b="1" dirty="0">
                <a:solidFill>
                  <a:srgbClr val="FFFFFF"/>
                </a:solidFill>
              </a:rPr>
              <a:t>  12</a:t>
            </a:r>
          </a:p>
          <a:p>
            <a:pPr>
              <a:lnSpc>
                <a:spcPct val="90000"/>
              </a:lnSpc>
              <a:buFont typeface="Wingdings" pitchFamily="2" charset="2"/>
              <a:buChar char="q"/>
            </a:pPr>
            <a:r>
              <a:rPr lang="en-US" sz="3600" b="1" dirty="0">
                <a:solidFill>
                  <a:srgbClr val="FFFFFF"/>
                </a:solidFill>
              </a:rPr>
              <a:t>  42</a:t>
            </a:r>
          </a:p>
          <a:p>
            <a:pPr>
              <a:lnSpc>
                <a:spcPct val="90000"/>
              </a:lnSpc>
              <a:buFont typeface="Wingdings" pitchFamily="2" charset="2"/>
              <a:buChar char="q"/>
            </a:pPr>
            <a:r>
              <a:rPr lang="en-US" sz="3600" b="1" dirty="0">
                <a:solidFill>
                  <a:srgbClr val="FFFFFF"/>
                </a:solidFill>
              </a:rPr>
              <a:t>  112</a:t>
            </a:r>
          </a:p>
          <a:p>
            <a:pPr>
              <a:lnSpc>
                <a:spcPct val="90000"/>
              </a:lnSpc>
              <a:buFont typeface="Wingdings" pitchFamily="2" charset="2"/>
              <a:buChar char="q"/>
            </a:pPr>
            <a:r>
              <a:rPr lang="en-US" sz="3600" b="1" dirty="0">
                <a:solidFill>
                  <a:srgbClr val="FFFFFF"/>
                </a:solidFill>
              </a:rPr>
              <a:t>  242  </a:t>
            </a:r>
          </a:p>
          <a:p>
            <a:pPr>
              <a:lnSpc>
                <a:spcPct val="90000"/>
              </a:lnSpc>
              <a:buFont typeface="Wingdings" pitchFamily="2" charset="2"/>
              <a:buNone/>
            </a:pPr>
            <a:endParaRPr lang="en-US" sz="3600" b="1" dirty="0">
              <a:solidFill>
                <a:srgbClr val="FFFFFF"/>
              </a:solidFill>
            </a:endParaRPr>
          </a:p>
          <a:p>
            <a:pPr>
              <a:lnSpc>
                <a:spcPct val="90000"/>
              </a:lnSpc>
              <a:buFont typeface="Wingdings" pitchFamily="2" charset="2"/>
              <a:buChar char="q"/>
            </a:pPr>
            <a:endParaRPr lang="en-US" sz="3600" b="1" dirty="0">
              <a:solidFill>
                <a:srgbClr val="FFFFFF"/>
              </a:solidFill>
            </a:endParaRPr>
          </a:p>
          <a:p>
            <a:pPr>
              <a:lnSpc>
                <a:spcPct val="90000"/>
              </a:lnSpc>
              <a:buFont typeface="Wingdings" pitchFamily="2" charset="2"/>
              <a:buChar char="q"/>
            </a:pPr>
            <a:endParaRPr lang="en-US" sz="4000" b="1" dirty="0">
              <a:solidFill>
                <a:srgbClr val="FFFFFF"/>
              </a:solidFill>
            </a:endParaRPr>
          </a:p>
          <a:p>
            <a:pPr>
              <a:lnSpc>
                <a:spcPct val="90000"/>
              </a:lnSpc>
              <a:buFont typeface="Wingdings" pitchFamily="2" charset="2"/>
              <a:buNone/>
            </a:pPr>
            <a:endParaRPr lang="en-US" sz="4000" dirty="0">
              <a:solidFill>
                <a:srgbClr val="FFFFFF"/>
              </a:solidFill>
            </a:endParaRPr>
          </a:p>
        </p:txBody>
      </p:sp>
      <p:sp>
        <p:nvSpPr>
          <p:cNvPr id="4197380" name="WordArt 4"/>
          <p:cNvSpPr>
            <a:spLocks noChangeArrowheads="1" noChangeShapeType="1" noTextEdit="1"/>
          </p:cNvSpPr>
          <p:nvPr/>
        </p:nvSpPr>
        <p:spPr bwMode="auto">
          <a:xfrm rot="5400000">
            <a:off x="2286000" y="4114800"/>
            <a:ext cx="457200" cy="7620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extLst>
      <p:ext uri="{BB962C8B-B14F-4D97-AF65-F5344CB8AC3E}">
        <p14:creationId xmlns:p14="http://schemas.microsoft.com/office/powerpoint/2010/main" val="263417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197378">
                                            <p:txEl>
                                              <p:pRg st="0" end="0"/>
                                            </p:txEl>
                                          </p:spTgt>
                                        </p:tgtEl>
                                        <p:attrNameLst>
                                          <p:attrName>style.visibility</p:attrName>
                                        </p:attrNameLst>
                                      </p:cBhvr>
                                      <p:to>
                                        <p:strVal val="visible"/>
                                      </p:to>
                                    </p:set>
                                    <p:anim calcmode="lin" valueType="num">
                                      <p:cBhvr additive="base">
                                        <p:cTn id="7" dur="300" fill="hold"/>
                                        <p:tgtEl>
                                          <p:spTgt spid="419737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19737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197379">
                                            <p:txEl>
                                              <p:pRg st="0" end="0"/>
                                            </p:txEl>
                                          </p:spTgt>
                                        </p:tgtEl>
                                        <p:attrNameLst>
                                          <p:attrName>style.visibility</p:attrName>
                                        </p:attrNameLst>
                                      </p:cBhvr>
                                      <p:to>
                                        <p:strVal val="visible"/>
                                      </p:to>
                                    </p:set>
                                    <p:animEffect transition="in" filter="barn(outHorizontal)">
                                      <p:cBhvr>
                                        <p:cTn id="13" dur="500"/>
                                        <p:tgtEl>
                                          <p:spTgt spid="419737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197379">
                                            <p:txEl>
                                              <p:pRg st="2" end="2"/>
                                            </p:txEl>
                                          </p:spTgt>
                                        </p:tgtEl>
                                        <p:attrNameLst>
                                          <p:attrName>style.visibility</p:attrName>
                                        </p:attrNameLst>
                                      </p:cBhvr>
                                      <p:to>
                                        <p:strVal val="visible"/>
                                      </p:to>
                                    </p:set>
                                    <p:animEffect transition="in" filter="barn(outHorizontal)">
                                      <p:cBhvr>
                                        <p:cTn id="18" dur="500"/>
                                        <p:tgtEl>
                                          <p:spTgt spid="419737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197379">
                                            <p:txEl>
                                              <p:pRg st="3" end="3"/>
                                            </p:txEl>
                                          </p:spTgt>
                                        </p:tgtEl>
                                        <p:attrNameLst>
                                          <p:attrName>style.visibility</p:attrName>
                                        </p:attrNameLst>
                                      </p:cBhvr>
                                      <p:to>
                                        <p:strVal val="visible"/>
                                      </p:to>
                                    </p:set>
                                    <p:animEffect transition="in" filter="barn(outHorizontal)">
                                      <p:cBhvr>
                                        <p:cTn id="23" dur="500"/>
                                        <p:tgtEl>
                                          <p:spTgt spid="4197379">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197379">
                                            <p:txEl>
                                              <p:pRg st="4" end="4"/>
                                            </p:txEl>
                                          </p:spTgt>
                                        </p:tgtEl>
                                        <p:attrNameLst>
                                          <p:attrName>style.visibility</p:attrName>
                                        </p:attrNameLst>
                                      </p:cBhvr>
                                      <p:to>
                                        <p:strVal val="visible"/>
                                      </p:to>
                                    </p:set>
                                    <p:animEffect transition="in" filter="barn(outHorizontal)">
                                      <p:cBhvr>
                                        <p:cTn id="28" dur="500"/>
                                        <p:tgtEl>
                                          <p:spTgt spid="4197379">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197379">
                                            <p:txEl>
                                              <p:pRg st="5" end="5"/>
                                            </p:txEl>
                                          </p:spTgt>
                                        </p:tgtEl>
                                        <p:attrNameLst>
                                          <p:attrName>style.visibility</p:attrName>
                                        </p:attrNameLst>
                                      </p:cBhvr>
                                      <p:to>
                                        <p:strVal val="visible"/>
                                      </p:to>
                                    </p:set>
                                    <p:animEffect transition="in" filter="barn(outHorizontal)">
                                      <p:cBhvr>
                                        <p:cTn id="33" dur="500"/>
                                        <p:tgtEl>
                                          <p:spTgt spid="4197379">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4197380"/>
                                        </p:tgtEl>
                                        <p:attrNameLst>
                                          <p:attrName>style.visibility</p:attrName>
                                        </p:attrNameLst>
                                      </p:cBhvr>
                                      <p:to>
                                        <p:strVal val="visible"/>
                                      </p:to>
                                    </p:set>
                                    <p:anim calcmode="lin" valueType="num">
                                      <p:cBhvr>
                                        <p:cTn id="38" dur="500" fill="hold"/>
                                        <p:tgtEl>
                                          <p:spTgt spid="4197380"/>
                                        </p:tgtEl>
                                        <p:attrNameLst>
                                          <p:attrName>ppt_w</p:attrName>
                                        </p:attrNameLst>
                                      </p:cBhvr>
                                      <p:tavLst>
                                        <p:tav tm="0">
                                          <p:val>
                                            <p:strVal val="4*#ppt_w"/>
                                          </p:val>
                                        </p:tav>
                                        <p:tav tm="100000">
                                          <p:val>
                                            <p:strVal val="#ppt_w"/>
                                          </p:val>
                                        </p:tav>
                                      </p:tavLst>
                                    </p:anim>
                                    <p:anim calcmode="lin" valueType="num">
                                      <p:cBhvr>
                                        <p:cTn id="39" dur="500" fill="hold"/>
                                        <p:tgtEl>
                                          <p:spTgt spid="419738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7378" grpId="0" build="p" autoUpdateAnimBg="0"/>
      <p:bldP spid="4197379" grpId="0" build="p" autoUpdateAnimBg="0"/>
      <p:bldP spid="4197380"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527106" name="Rectangle 2"/>
          <p:cNvSpPr>
            <a:spLocks noGrp="1" noChangeArrowheads="1"/>
          </p:cNvSpPr>
          <p:nvPr>
            <p:ph type="title"/>
          </p:nvPr>
        </p:nvSpPr>
        <p:spPr>
          <a:xfrm>
            <a:off x="1330960" y="0"/>
            <a:ext cx="10861040" cy="1219200"/>
          </a:xfrm>
        </p:spPr>
        <p:txBody>
          <a:bodyPr/>
          <a:lstStyle/>
          <a:p>
            <a:r>
              <a:rPr lang="en-US" sz="2800" dirty="0">
                <a:solidFill>
                  <a:srgbClr val="FFFF00"/>
                </a:solidFill>
              </a:rPr>
              <a:t>“Teaching As Doctrines The Traditions Of  Men” </a:t>
            </a:r>
            <a:br>
              <a:rPr lang="en-US" sz="2800" dirty="0">
                <a:solidFill>
                  <a:srgbClr val="FFFF00"/>
                </a:solidFill>
              </a:rPr>
            </a:br>
            <a:r>
              <a:rPr lang="en-US" sz="5400" dirty="0">
                <a:solidFill>
                  <a:srgbClr val="FFFF00"/>
                </a:solidFill>
              </a:rPr>
              <a:t>WORSHIP &amp; BAPTISM</a:t>
            </a:r>
          </a:p>
        </p:txBody>
      </p:sp>
      <p:sp>
        <p:nvSpPr>
          <p:cNvPr id="4527107" name="Rectangle 3"/>
          <p:cNvSpPr>
            <a:spLocks noGrp="1" noChangeArrowheads="1"/>
          </p:cNvSpPr>
          <p:nvPr>
            <p:ph type="body" sz="half" idx="1"/>
          </p:nvPr>
        </p:nvSpPr>
        <p:spPr>
          <a:xfrm>
            <a:off x="2209800" y="1371600"/>
            <a:ext cx="3810000" cy="5486400"/>
          </a:xfrm>
        </p:spPr>
        <p:txBody>
          <a:bodyPr/>
          <a:lstStyle/>
          <a:p>
            <a:pPr>
              <a:lnSpc>
                <a:spcPct val="90000"/>
              </a:lnSpc>
              <a:buFontTx/>
              <a:buNone/>
            </a:pPr>
            <a:r>
              <a:rPr lang="en-US" sz="1400" dirty="0"/>
              <a:t>                                                                        </a:t>
            </a:r>
            <a:endParaRPr lang="en-US" sz="1600" dirty="0"/>
          </a:p>
        </p:txBody>
      </p:sp>
      <p:sp>
        <p:nvSpPr>
          <p:cNvPr id="4527108" name="Rectangle 4"/>
          <p:cNvSpPr>
            <a:spLocks noGrp="1" noChangeArrowheads="1"/>
          </p:cNvSpPr>
          <p:nvPr>
            <p:ph type="body" sz="half" idx="2"/>
          </p:nvPr>
        </p:nvSpPr>
        <p:spPr>
          <a:xfrm>
            <a:off x="6477000" y="1676400"/>
            <a:ext cx="3962400" cy="5029200"/>
          </a:xfrm>
        </p:spPr>
        <p:txBody>
          <a:bodyPr/>
          <a:lstStyle/>
          <a:p>
            <a:pPr>
              <a:lnSpc>
                <a:spcPct val="90000"/>
              </a:lnSpc>
            </a:pPr>
            <a:r>
              <a:rPr lang="en-US" sz="1400" dirty="0">
                <a:solidFill>
                  <a:srgbClr val="FFFF00"/>
                </a:solidFill>
              </a:rPr>
              <a:t>POURING was permitted by the </a:t>
            </a:r>
            <a:r>
              <a:rPr lang="en-US" sz="1400" i="1" dirty="0" err="1">
                <a:solidFill>
                  <a:srgbClr val="FFFF00"/>
                </a:solidFill>
              </a:rPr>
              <a:t>Didache</a:t>
            </a:r>
            <a:r>
              <a:rPr lang="en-US" sz="1400" i="1" dirty="0">
                <a:solidFill>
                  <a:srgbClr val="FFFF00"/>
                </a:solidFill>
              </a:rPr>
              <a:t>     </a:t>
            </a:r>
            <a:r>
              <a:rPr lang="en-US" sz="1400" dirty="0">
                <a:solidFill>
                  <a:srgbClr val="FFFF00"/>
                </a:solidFill>
              </a:rPr>
              <a:t>and practiced in regard to one on his sickbed (Cyprian), but the normal practice was immersion, in fact, trine (3 times) immersion (Tertullian).</a:t>
            </a:r>
          </a:p>
          <a:p>
            <a:pPr>
              <a:lnSpc>
                <a:spcPct val="90000"/>
              </a:lnSpc>
            </a:pPr>
            <a:r>
              <a:rPr lang="en-US" sz="1400" dirty="0">
                <a:solidFill>
                  <a:srgbClr val="FFFF00"/>
                </a:solidFill>
              </a:rPr>
              <a:t>THE EFFICACY of baptism in bringing the remission of sins was not questioned, hence many put off baptism as long as possible, lest such a powerful act be wasted before one’s life of sin was over.</a:t>
            </a:r>
          </a:p>
          <a:p>
            <a:pPr>
              <a:lnSpc>
                <a:spcPct val="90000"/>
              </a:lnSpc>
            </a:pPr>
            <a:r>
              <a:rPr lang="en-US" sz="1400" dirty="0">
                <a:solidFill>
                  <a:srgbClr val="FFFF00"/>
                </a:solidFill>
              </a:rPr>
              <a:t>Great elaboration in the BAPTISM RITUAL took place (Tertullian, </a:t>
            </a:r>
            <a:r>
              <a:rPr lang="en-US" sz="1400" u="sng" dirty="0">
                <a:solidFill>
                  <a:srgbClr val="FFFF00"/>
                </a:solidFill>
              </a:rPr>
              <a:t>On</a:t>
            </a:r>
            <a:r>
              <a:rPr lang="en-US" sz="1400" dirty="0">
                <a:solidFill>
                  <a:srgbClr val="FFFF00"/>
                </a:solidFill>
              </a:rPr>
              <a:t> </a:t>
            </a:r>
            <a:r>
              <a:rPr lang="en-US" sz="1400" u="sng" dirty="0">
                <a:solidFill>
                  <a:srgbClr val="FFFF00"/>
                </a:solidFill>
              </a:rPr>
              <a:t>Baptism</a:t>
            </a:r>
            <a:r>
              <a:rPr lang="en-US" sz="1400" dirty="0">
                <a:solidFill>
                  <a:srgbClr val="FFFF00"/>
                </a:solidFill>
              </a:rPr>
              <a:t> and </a:t>
            </a:r>
            <a:r>
              <a:rPr lang="en-US" sz="1400" dirty="0" err="1">
                <a:solidFill>
                  <a:srgbClr val="FFFF00"/>
                </a:solidFill>
              </a:rPr>
              <a:t>Hippolytus</a:t>
            </a:r>
            <a:r>
              <a:rPr lang="en-US" sz="1400" dirty="0">
                <a:solidFill>
                  <a:srgbClr val="FFFF00"/>
                </a:solidFill>
              </a:rPr>
              <a:t>, </a:t>
            </a:r>
            <a:r>
              <a:rPr lang="en-US" sz="1400" u="sng" dirty="0">
                <a:solidFill>
                  <a:srgbClr val="FFFF00"/>
                </a:solidFill>
              </a:rPr>
              <a:t>Apostolic</a:t>
            </a:r>
            <a:r>
              <a:rPr lang="en-US" sz="1400" dirty="0">
                <a:solidFill>
                  <a:srgbClr val="FFFF00"/>
                </a:solidFill>
              </a:rPr>
              <a:t> </a:t>
            </a:r>
            <a:r>
              <a:rPr lang="en-US" sz="1400" u="sng" dirty="0">
                <a:solidFill>
                  <a:srgbClr val="FFFF00"/>
                </a:solidFill>
              </a:rPr>
              <a:t>Tradition</a:t>
            </a:r>
            <a:r>
              <a:rPr lang="en-US" sz="1400" dirty="0">
                <a:solidFill>
                  <a:srgbClr val="FFFF00"/>
                </a:solidFill>
              </a:rPr>
              <a:t>), testifying     to the high regard the ceremony was held.</a:t>
            </a:r>
          </a:p>
          <a:p>
            <a:pPr>
              <a:lnSpc>
                <a:spcPct val="90000"/>
              </a:lnSpc>
            </a:pPr>
            <a:r>
              <a:rPr lang="en-US" sz="1400" dirty="0">
                <a:solidFill>
                  <a:srgbClr val="FFFF00"/>
                </a:solidFill>
              </a:rPr>
              <a:t>The earliest definitive reference to INFANT BAPTISM is in Tertullian, who opposed the practice, but it became common in the third century and was advocated by Cyprian.</a:t>
            </a:r>
          </a:p>
          <a:p>
            <a:pPr>
              <a:lnSpc>
                <a:spcPct val="90000"/>
              </a:lnSpc>
            </a:pPr>
            <a:r>
              <a:rPr lang="en-US" sz="1400" dirty="0">
                <a:solidFill>
                  <a:srgbClr val="FFFF00"/>
                </a:solidFill>
              </a:rPr>
              <a:t>In the third century, Cyprian insisted that HERETICAL BAPTISM (i.e. administered by one not a member of the catholic church) was not valid but Bishop Stephen responded of  Rome’s view that it is valid (if performed    with the </a:t>
            </a:r>
            <a:r>
              <a:rPr lang="en-US" sz="1400" dirty="0" err="1">
                <a:solidFill>
                  <a:srgbClr val="FFFF00"/>
                </a:solidFill>
              </a:rPr>
              <a:t>trinitarian</a:t>
            </a:r>
            <a:r>
              <a:rPr lang="en-US" sz="1400" dirty="0">
                <a:solidFill>
                  <a:srgbClr val="FFFF00"/>
                </a:solidFill>
              </a:rPr>
              <a:t> formula) prevailed.</a:t>
            </a:r>
            <a:r>
              <a:rPr lang="en-US" sz="1400" dirty="0"/>
              <a:t>   </a:t>
            </a:r>
            <a:endParaRPr lang="en-US" sz="2400" dirty="0"/>
          </a:p>
        </p:txBody>
      </p:sp>
      <p:sp>
        <p:nvSpPr>
          <p:cNvPr id="4527111" name="Comment 7"/>
          <p:cNvSpPr>
            <a:spLocks noChangeArrowheads="1"/>
          </p:cNvSpPr>
          <p:nvPr/>
        </p:nvSpPr>
        <p:spPr bwMode="auto">
          <a:xfrm>
            <a:off x="1539876" y="-2133600"/>
            <a:ext cx="7146925" cy="181292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For Four Centuries Christians Believed Celebrating Children’s Birthdays Worldly &amp; Pagan Ritual – Only Celebrated “Birthdays” Of Martyrs Death -        </a:t>
            </a:r>
            <a:r>
              <a:rPr lang="en-US" sz="1600" b="1">
                <a:solidFill>
                  <a:srgbClr val="000000"/>
                </a:solidFill>
                <a:effectLst>
                  <a:outerShdw blurRad="38100" dist="38100" dir="2700000" algn="tl">
                    <a:srgbClr val="FFFFFF"/>
                  </a:outerShdw>
                </a:effectLst>
                <a:latin typeface="Arial" charset="0"/>
              </a:rPr>
              <a:t>Early Christians Definitely Didn’t Celebrate Christ’s Bethlehem Birth!</a:t>
            </a: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Justin Martyr:  “Bread is presented and wine and water”             Common practice - dilute wine with water - counter potency. </a:t>
            </a:r>
          </a:p>
        </p:txBody>
      </p:sp>
      <p:pic>
        <p:nvPicPr>
          <p:cNvPr id="8" name="Picture 3" descr="baptism"/>
          <p:cNvPicPr>
            <a:picLocks noChangeAspect="1" noChangeArrowheads="1"/>
          </p:cNvPicPr>
          <p:nvPr/>
        </p:nvPicPr>
        <p:blipFill>
          <a:blip r:embed="rId4" cstate="print"/>
          <a:srcRect/>
          <a:stretch>
            <a:fillRect/>
          </a:stretch>
        </p:blipFill>
        <p:spPr bwMode="auto">
          <a:xfrm>
            <a:off x="6858000" y="1676399"/>
            <a:ext cx="3352800" cy="4828095"/>
          </a:xfrm>
          <a:prstGeom prst="rect">
            <a:avLst/>
          </a:prstGeom>
          <a:noFill/>
        </p:spPr>
      </p:pic>
      <p:sp>
        <p:nvSpPr>
          <p:cNvPr id="9" name="Rectangle 8"/>
          <p:cNvSpPr/>
          <p:nvPr/>
        </p:nvSpPr>
        <p:spPr>
          <a:xfrm>
            <a:off x="1330960" y="1073954"/>
            <a:ext cx="5222240" cy="954107"/>
          </a:xfrm>
          <a:prstGeom prst="rect">
            <a:avLst/>
          </a:prstGeom>
          <a:noFill/>
        </p:spPr>
        <p:txBody>
          <a:bodyPr wrap="square" lIns="91440" tIns="45720" rIns="91440" bIns="45720">
            <a:spAutoFit/>
          </a:bodyPr>
          <a:lstStyle/>
          <a:p>
            <a:pPr algn="ctr" fontAlgn="base">
              <a:spcBef>
                <a:spcPct val="0"/>
              </a:spcBef>
              <a:spcAft>
                <a:spcPct val="0"/>
              </a:spcAft>
            </a:pPr>
            <a:r>
              <a:rPr lang="en-US" sz="2800" b="1"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latin typeface="Calligrapher" pitchFamily="2" charset="0"/>
              </a:rPr>
              <a:t>From Everett Ferguson’s</a:t>
            </a:r>
          </a:p>
          <a:p>
            <a:pPr algn="ctr" fontAlgn="base">
              <a:spcBef>
                <a:spcPct val="0"/>
              </a:spcBef>
              <a:spcAft>
                <a:spcPct val="0"/>
              </a:spcAft>
            </a:pPr>
            <a:r>
              <a:rPr lang="en-US" sz="2800" b="1"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latin typeface="Calligrapher" pitchFamily="2" charset="0"/>
              </a:rPr>
              <a:t> Baptism in the Early Church </a:t>
            </a:r>
          </a:p>
        </p:txBody>
      </p:sp>
      <p:sp>
        <p:nvSpPr>
          <p:cNvPr id="10" name="TextBox 9">
            <a:extLst>
              <a:ext uri="{FF2B5EF4-FFF2-40B4-BE49-F238E27FC236}">
                <a16:creationId xmlns:a16="http://schemas.microsoft.com/office/drawing/2014/main" id="{87E080FF-BB0A-4D7B-BED1-449D2371A53F}"/>
              </a:ext>
            </a:extLst>
          </p:cNvPr>
          <p:cNvSpPr txBox="1"/>
          <p:nvPr/>
        </p:nvSpPr>
        <p:spPr>
          <a:xfrm>
            <a:off x="1330960" y="2381671"/>
            <a:ext cx="5222240" cy="3970318"/>
          </a:xfrm>
          <a:prstGeom prst="rect">
            <a:avLst/>
          </a:prstGeom>
          <a:noFill/>
        </p:spPr>
        <p:txBody>
          <a:bodyPr wrap="square" rtlCol="0">
            <a:spAutoFit/>
          </a:bodyPr>
          <a:lstStyle/>
          <a:p>
            <a:pPr algn="ctr" fontAlgn="base">
              <a:spcBef>
                <a:spcPct val="0"/>
              </a:spcBef>
              <a:spcAft>
                <a:spcPct val="0"/>
              </a:spcAft>
            </a:pPr>
            <a:r>
              <a:rPr lang="en-US" sz="2800" b="1" dirty="0">
                <a:solidFill>
                  <a:srgbClr val="FF6600"/>
                </a:solidFill>
                <a:effectLst>
                  <a:outerShdw blurRad="38100" dist="38100" dir="2700000" algn="tl">
                    <a:srgbClr val="000000">
                      <a:alpha val="43137"/>
                    </a:srgbClr>
                  </a:outerShdw>
                </a:effectLst>
                <a:latin typeface="Calligrapher" pitchFamily="2" charset="0"/>
              </a:rPr>
              <a:t>“Regional differences guided other developments.  The West began separating post-baptismal confirmation from baptism.      Syrian practice associated the Holy Spirit with anointing before baptism.  Other practices included foot-washing &amp; spitting in renunciation of the devil!”</a:t>
            </a:r>
            <a:endParaRPr lang="en-US" sz="2800" dirty="0">
              <a:solidFill>
                <a:srgbClr val="FF6600"/>
              </a:solidFill>
              <a:effectLst>
                <a:outerShdw blurRad="38100" dist="38100" dir="2700000" algn="tl">
                  <a:srgbClr val="000000">
                    <a:alpha val="43137"/>
                  </a:srgbClr>
                </a:outerShdw>
              </a:effectLst>
              <a:latin typeface="Calligrapher" pitchFamily="2" charset="0"/>
            </a:endParaRPr>
          </a:p>
        </p:txBody>
      </p:sp>
    </p:spTree>
    <p:extLst>
      <p:ext uri="{BB962C8B-B14F-4D97-AF65-F5344CB8AC3E}">
        <p14:creationId xmlns:p14="http://schemas.microsoft.com/office/powerpoint/2010/main" val="276439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5"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2000"/>
                                        <p:tgtEl>
                                          <p:spTgt spid="9">
                                            <p:txEl>
                                              <p:pRg st="0" end="0"/>
                                            </p:txEl>
                                          </p:spTgt>
                                        </p:tgtEl>
                                      </p:cBhvr>
                                    </p:animEffect>
                                    <p:anim calcmode="lin" valueType="num">
                                      <p:cBhvr>
                                        <p:cTn id="15" dur="2000" fill="hold"/>
                                        <p:tgtEl>
                                          <p:spTgt spid="9">
                                            <p:txEl>
                                              <p:pRg st="0" end="0"/>
                                            </p:txEl>
                                          </p:spTgt>
                                        </p:tgtEl>
                                        <p:attrNameLst>
                                          <p:attrName>style.rotation</p:attrName>
                                        </p:attrNameLst>
                                      </p:cBhvr>
                                      <p:tavLst>
                                        <p:tav tm="0">
                                          <p:val>
                                            <p:fltVal val="720"/>
                                          </p:val>
                                        </p:tav>
                                        <p:tav tm="100000">
                                          <p:val>
                                            <p:fltVal val="0"/>
                                          </p:val>
                                        </p:tav>
                                      </p:tavLst>
                                    </p:anim>
                                    <p:anim calcmode="lin" valueType="num">
                                      <p:cBhvr>
                                        <p:cTn id="16" dur="2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17" dur="2000" fill="hold"/>
                                        <p:tgtEl>
                                          <p:spTgt spid="9">
                                            <p:txEl>
                                              <p:pRg st="0" end="0"/>
                                            </p:txEl>
                                          </p:spTgt>
                                        </p:tgtEl>
                                        <p:attrNameLst>
                                          <p:attrName>ppt_w</p:attrName>
                                        </p:attrNameLst>
                                      </p:cBhvr>
                                      <p:tavLst>
                                        <p:tav tm="0">
                                          <p:val>
                                            <p:fltVal val="0"/>
                                          </p:val>
                                        </p:tav>
                                        <p:tav tm="100000">
                                          <p:val>
                                            <p:strVal val="#ppt_w"/>
                                          </p:val>
                                        </p:tav>
                                      </p:tavLst>
                                    </p:anim>
                                  </p:childTnLst>
                                </p:cTn>
                              </p:par>
                              <p:par>
                                <p:cTn id="18" presetID="35" presetClass="entr" presetSubtype="0" fill="hold" nodeType="with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fade">
                                      <p:cBhvr>
                                        <p:cTn id="20" dur="2000"/>
                                        <p:tgtEl>
                                          <p:spTgt spid="9">
                                            <p:txEl>
                                              <p:pRg st="1" end="1"/>
                                            </p:txEl>
                                          </p:spTgt>
                                        </p:tgtEl>
                                      </p:cBhvr>
                                    </p:animEffect>
                                    <p:anim calcmode="lin" valueType="num">
                                      <p:cBhvr>
                                        <p:cTn id="21" dur="2000" fill="hold"/>
                                        <p:tgtEl>
                                          <p:spTgt spid="9">
                                            <p:txEl>
                                              <p:pRg st="1" end="1"/>
                                            </p:txEl>
                                          </p:spTgt>
                                        </p:tgtEl>
                                        <p:attrNameLst>
                                          <p:attrName>style.rotation</p:attrName>
                                        </p:attrNameLst>
                                      </p:cBhvr>
                                      <p:tavLst>
                                        <p:tav tm="0">
                                          <p:val>
                                            <p:fltVal val="720"/>
                                          </p:val>
                                        </p:tav>
                                        <p:tav tm="100000">
                                          <p:val>
                                            <p:fltVal val="0"/>
                                          </p:val>
                                        </p:tav>
                                      </p:tavLst>
                                    </p:anim>
                                    <p:anim calcmode="lin" valueType="num">
                                      <p:cBhvr>
                                        <p:cTn id="22" dur="2000" fill="hold"/>
                                        <p:tgtEl>
                                          <p:spTgt spid="9">
                                            <p:txEl>
                                              <p:pRg st="1" end="1"/>
                                            </p:txEl>
                                          </p:spTgt>
                                        </p:tgtEl>
                                        <p:attrNameLst>
                                          <p:attrName>ppt_h</p:attrName>
                                        </p:attrNameLst>
                                      </p:cBhvr>
                                      <p:tavLst>
                                        <p:tav tm="0">
                                          <p:val>
                                            <p:fltVal val="0"/>
                                          </p:val>
                                        </p:tav>
                                        <p:tav tm="100000">
                                          <p:val>
                                            <p:strVal val="#ppt_h"/>
                                          </p:val>
                                        </p:tav>
                                      </p:tavLst>
                                    </p:anim>
                                    <p:anim calcmode="lin" valueType="num">
                                      <p:cBhvr>
                                        <p:cTn id="23" dur="2000" fill="hold"/>
                                        <p:tgtEl>
                                          <p:spTgt spid="9">
                                            <p:txEl>
                                              <p:pRg st="1" end="1"/>
                                            </p:txEl>
                                          </p:spTgt>
                                        </p:tgtEl>
                                        <p:attrNameLst>
                                          <p:attrName>ppt_w</p:attrName>
                                        </p:attrNameLst>
                                      </p:cBhvr>
                                      <p:tavLst>
                                        <p:tav tm="0">
                                          <p:val>
                                            <p:fltVal val="0"/>
                                          </p:val>
                                        </p:tav>
                                        <p:tav tm="100000">
                                          <p:val>
                                            <p:strVal val="#ppt_w"/>
                                          </p:val>
                                        </p:tav>
                                      </p:tavLst>
                                    </p:anim>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 calcmode="lin" valueType="num">
                                      <p:cBhvr>
                                        <p:cTn id="28"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30" dur="500" fill="hold"/>
                                        <p:tgtEl>
                                          <p:spTgt spid="10">
                                            <p:txEl>
                                              <p:pRg st="0" end="0"/>
                                            </p:txEl>
                                          </p:spTgt>
                                        </p:tgtEl>
                                        <p:attrNameLst>
                                          <p:attrName>style.rotation</p:attrName>
                                        </p:attrNameLst>
                                      </p:cBhvr>
                                      <p:tavLst>
                                        <p:tav tm="0">
                                          <p:val>
                                            <p:fltVal val="360"/>
                                          </p:val>
                                        </p:tav>
                                        <p:tav tm="100000">
                                          <p:val>
                                            <p:fltVal val="0"/>
                                          </p:val>
                                        </p:tav>
                                      </p:tavLst>
                                    </p:anim>
                                    <p:animEffect transition="in" filter="fade">
                                      <p:cBhvr>
                                        <p:cTn id="3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527106" name="Rectangle 2"/>
          <p:cNvSpPr>
            <a:spLocks noGrp="1" noChangeArrowheads="1"/>
          </p:cNvSpPr>
          <p:nvPr>
            <p:ph type="title"/>
          </p:nvPr>
        </p:nvSpPr>
        <p:spPr>
          <a:xfrm>
            <a:off x="2209800" y="0"/>
            <a:ext cx="7772400" cy="1219200"/>
          </a:xfrm>
        </p:spPr>
        <p:txBody>
          <a:bodyPr/>
          <a:lstStyle/>
          <a:p>
            <a:r>
              <a:rPr lang="en-US" sz="2800">
                <a:solidFill>
                  <a:srgbClr val="FFFF00"/>
                </a:solidFill>
              </a:rPr>
              <a:t>“Teaching As Doctrines The Traditions Of  Men” </a:t>
            </a:r>
            <a:br>
              <a:rPr lang="en-US" sz="2800">
                <a:solidFill>
                  <a:srgbClr val="FFFF00"/>
                </a:solidFill>
              </a:rPr>
            </a:br>
            <a:r>
              <a:rPr lang="en-US" sz="5400">
                <a:solidFill>
                  <a:srgbClr val="FFFF00"/>
                </a:solidFill>
              </a:rPr>
              <a:t>WORSHIP &amp; BAPTISM</a:t>
            </a:r>
          </a:p>
        </p:txBody>
      </p:sp>
      <p:sp>
        <p:nvSpPr>
          <p:cNvPr id="4527107" name="Rectangle 3"/>
          <p:cNvSpPr>
            <a:spLocks noGrp="1" noChangeArrowheads="1"/>
          </p:cNvSpPr>
          <p:nvPr>
            <p:ph type="body" sz="half" idx="1"/>
          </p:nvPr>
        </p:nvSpPr>
        <p:spPr>
          <a:xfrm>
            <a:off x="2209800" y="1371600"/>
            <a:ext cx="3810000" cy="5486400"/>
          </a:xfrm>
        </p:spPr>
        <p:txBody>
          <a:bodyPr/>
          <a:lstStyle/>
          <a:p>
            <a:pPr>
              <a:lnSpc>
                <a:spcPct val="90000"/>
              </a:lnSpc>
              <a:buFontTx/>
              <a:buNone/>
            </a:pPr>
            <a:r>
              <a:rPr lang="en-US" sz="1400" dirty="0"/>
              <a:t>                                                                        </a:t>
            </a:r>
            <a:endParaRPr lang="en-US" sz="1600" dirty="0"/>
          </a:p>
        </p:txBody>
      </p:sp>
      <p:sp>
        <p:nvSpPr>
          <p:cNvPr id="4527108" name="Rectangle 4"/>
          <p:cNvSpPr>
            <a:spLocks noGrp="1" noChangeArrowheads="1"/>
          </p:cNvSpPr>
          <p:nvPr>
            <p:ph type="body" sz="half" idx="2"/>
          </p:nvPr>
        </p:nvSpPr>
        <p:spPr>
          <a:xfrm>
            <a:off x="6477000" y="1676400"/>
            <a:ext cx="3962400" cy="5029200"/>
          </a:xfrm>
        </p:spPr>
        <p:txBody>
          <a:bodyPr/>
          <a:lstStyle/>
          <a:p>
            <a:pPr>
              <a:lnSpc>
                <a:spcPct val="90000"/>
              </a:lnSpc>
            </a:pPr>
            <a:r>
              <a:rPr lang="en-US" sz="1400" dirty="0">
                <a:solidFill>
                  <a:srgbClr val="FFFF00"/>
                </a:solidFill>
              </a:rPr>
              <a:t>POURING was permitted by the </a:t>
            </a:r>
            <a:r>
              <a:rPr lang="en-US" sz="1400" i="1" dirty="0" err="1">
                <a:solidFill>
                  <a:srgbClr val="FFFF00"/>
                </a:solidFill>
              </a:rPr>
              <a:t>Didache</a:t>
            </a:r>
            <a:r>
              <a:rPr lang="en-US" sz="1400" i="1" dirty="0">
                <a:solidFill>
                  <a:srgbClr val="FFFF00"/>
                </a:solidFill>
              </a:rPr>
              <a:t>     </a:t>
            </a:r>
            <a:r>
              <a:rPr lang="en-US" sz="1400" dirty="0">
                <a:solidFill>
                  <a:srgbClr val="FFFF00"/>
                </a:solidFill>
              </a:rPr>
              <a:t>and practiced in regard to one on his sickbed (Cyprian), but the normal practice was immersion, in fact, trine (3 times) immersion (Tertullian).</a:t>
            </a:r>
          </a:p>
          <a:p>
            <a:pPr>
              <a:lnSpc>
                <a:spcPct val="90000"/>
              </a:lnSpc>
            </a:pPr>
            <a:r>
              <a:rPr lang="en-US" sz="1400" dirty="0">
                <a:solidFill>
                  <a:srgbClr val="FFFF00"/>
                </a:solidFill>
              </a:rPr>
              <a:t>THE EFFICACY of baptism in bringing the remission of sins was not questioned, hence many put off baptism as long as possible, lest such a powerful act be wasted before one’s life of sin was over.</a:t>
            </a:r>
          </a:p>
          <a:p>
            <a:pPr>
              <a:lnSpc>
                <a:spcPct val="90000"/>
              </a:lnSpc>
            </a:pPr>
            <a:r>
              <a:rPr lang="en-US" sz="1400" dirty="0">
                <a:solidFill>
                  <a:srgbClr val="FFFF00"/>
                </a:solidFill>
              </a:rPr>
              <a:t>Great elaboration in the BAPTISM RITUAL took place (Tertullian, </a:t>
            </a:r>
            <a:r>
              <a:rPr lang="en-US" sz="1400" u="sng" dirty="0">
                <a:solidFill>
                  <a:srgbClr val="FFFF00"/>
                </a:solidFill>
              </a:rPr>
              <a:t>On</a:t>
            </a:r>
            <a:r>
              <a:rPr lang="en-US" sz="1400" dirty="0">
                <a:solidFill>
                  <a:srgbClr val="FFFF00"/>
                </a:solidFill>
              </a:rPr>
              <a:t> </a:t>
            </a:r>
            <a:r>
              <a:rPr lang="en-US" sz="1400" u="sng" dirty="0">
                <a:solidFill>
                  <a:srgbClr val="FFFF00"/>
                </a:solidFill>
              </a:rPr>
              <a:t>Baptism</a:t>
            </a:r>
            <a:r>
              <a:rPr lang="en-US" sz="1400" dirty="0">
                <a:solidFill>
                  <a:srgbClr val="FFFF00"/>
                </a:solidFill>
              </a:rPr>
              <a:t> and </a:t>
            </a:r>
            <a:r>
              <a:rPr lang="en-US" sz="1400" dirty="0" err="1">
                <a:solidFill>
                  <a:srgbClr val="FFFF00"/>
                </a:solidFill>
              </a:rPr>
              <a:t>Hippolytus</a:t>
            </a:r>
            <a:r>
              <a:rPr lang="en-US" sz="1400" dirty="0">
                <a:solidFill>
                  <a:srgbClr val="FFFF00"/>
                </a:solidFill>
              </a:rPr>
              <a:t>, </a:t>
            </a:r>
            <a:r>
              <a:rPr lang="en-US" sz="1400" u="sng" dirty="0">
                <a:solidFill>
                  <a:srgbClr val="FFFF00"/>
                </a:solidFill>
              </a:rPr>
              <a:t>Apostolic</a:t>
            </a:r>
            <a:r>
              <a:rPr lang="en-US" sz="1400" dirty="0">
                <a:solidFill>
                  <a:srgbClr val="FFFF00"/>
                </a:solidFill>
              </a:rPr>
              <a:t> </a:t>
            </a:r>
            <a:r>
              <a:rPr lang="en-US" sz="1400" u="sng" dirty="0">
                <a:solidFill>
                  <a:srgbClr val="FFFF00"/>
                </a:solidFill>
              </a:rPr>
              <a:t>Tradition</a:t>
            </a:r>
            <a:r>
              <a:rPr lang="en-US" sz="1400" dirty="0">
                <a:solidFill>
                  <a:srgbClr val="FFFF00"/>
                </a:solidFill>
              </a:rPr>
              <a:t>), testifying     to the high regard the ceremony was held.</a:t>
            </a:r>
          </a:p>
          <a:p>
            <a:pPr>
              <a:lnSpc>
                <a:spcPct val="90000"/>
              </a:lnSpc>
            </a:pPr>
            <a:r>
              <a:rPr lang="en-US" sz="1400" dirty="0">
                <a:solidFill>
                  <a:srgbClr val="FFFF00"/>
                </a:solidFill>
              </a:rPr>
              <a:t>The earliest definitive reference to INFANT BAPTISM is in Tertullian, who opposed the practice, but it became common in the third century and was advocated by Cyprian.</a:t>
            </a:r>
          </a:p>
          <a:p>
            <a:pPr>
              <a:lnSpc>
                <a:spcPct val="90000"/>
              </a:lnSpc>
            </a:pPr>
            <a:r>
              <a:rPr lang="en-US" sz="1400" dirty="0">
                <a:solidFill>
                  <a:srgbClr val="FFFF00"/>
                </a:solidFill>
              </a:rPr>
              <a:t>In the third century, Cyprian insisted that HERETICAL BAPTISM (i.e. administered by one not a member of the catholic church) was not valid but Bishop Stephen responded of  Rome’s view that it is valid (if performed    with the </a:t>
            </a:r>
            <a:r>
              <a:rPr lang="en-US" sz="1400" dirty="0" err="1">
                <a:solidFill>
                  <a:srgbClr val="FFFF00"/>
                </a:solidFill>
              </a:rPr>
              <a:t>trinitarian</a:t>
            </a:r>
            <a:r>
              <a:rPr lang="en-US" sz="1400" dirty="0">
                <a:solidFill>
                  <a:srgbClr val="FFFF00"/>
                </a:solidFill>
              </a:rPr>
              <a:t> formula) prevailed.</a:t>
            </a:r>
            <a:r>
              <a:rPr lang="en-US" sz="1400" dirty="0"/>
              <a:t>   </a:t>
            </a:r>
            <a:endParaRPr lang="en-US" sz="2400" dirty="0"/>
          </a:p>
        </p:txBody>
      </p:sp>
      <p:sp>
        <p:nvSpPr>
          <p:cNvPr id="4527111" name="Comment 7"/>
          <p:cNvSpPr>
            <a:spLocks noChangeArrowheads="1"/>
          </p:cNvSpPr>
          <p:nvPr/>
        </p:nvSpPr>
        <p:spPr bwMode="auto">
          <a:xfrm>
            <a:off x="1539876" y="-2133600"/>
            <a:ext cx="7146925" cy="181292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For Four Centuries Christians Believed Celebrating Children’s Birthdays Worldly &amp; Pagan Ritual – Only Celebrated “Birthdays” Of Martyrs Death -        </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Early Christians Definitely Didn’t Celebrate Christ’s Bethlehem Birth!</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Justin Martyr:  “Bread is presented and wine and water”             Common practice - dilute wine with water - counter potency. </a:t>
            </a:r>
          </a:p>
        </p:txBody>
      </p:sp>
      <p:pic>
        <p:nvPicPr>
          <p:cNvPr id="8" name="Picture 3" descr="baptism"/>
          <p:cNvPicPr>
            <a:picLocks noChangeAspect="1" noChangeArrowheads="1"/>
          </p:cNvPicPr>
          <p:nvPr/>
        </p:nvPicPr>
        <p:blipFill>
          <a:blip r:embed="rId4" cstate="print"/>
          <a:srcRect/>
          <a:stretch>
            <a:fillRect/>
          </a:stretch>
        </p:blipFill>
        <p:spPr bwMode="auto">
          <a:xfrm>
            <a:off x="6858000" y="2111604"/>
            <a:ext cx="3352800" cy="4517796"/>
          </a:xfrm>
          <a:prstGeom prst="rect">
            <a:avLst/>
          </a:prstGeom>
          <a:noFill/>
        </p:spPr>
      </p:pic>
      <p:sp>
        <p:nvSpPr>
          <p:cNvPr id="9" name="Rectangle 8"/>
          <p:cNvSpPr/>
          <p:nvPr/>
        </p:nvSpPr>
        <p:spPr>
          <a:xfrm>
            <a:off x="2130458" y="1295401"/>
            <a:ext cx="4346542" cy="954107"/>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uLnTx/>
                <a:uFillTx/>
                <a:latin typeface="Calligrapher" pitchFamily="2" charset="0"/>
                <a:ea typeface="+mn-ea"/>
                <a:cs typeface="+mn-cs"/>
              </a:rPr>
              <a:t>From Everett Ferguson’s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uLnTx/>
                <a:uFillTx/>
                <a:latin typeface="Calligrapher" pitchFamily="2" charset="0"/>
                <a:ea typeface="+mn-ea"/>
                <a:cs typeface="+mn-cs"/>
              </a:rPr>
              <a:t> Baptism in the Early Church </a:t>
            </a:r>
          </a:p>
        </p:txBody>
      </p:sp>
      <p:sp>
        <p:nvSpPr>
          <p:cNvPr id="10" name="TextBox 9"/>
          <p:cNvSpPr txBox="1"/>
          <p:nvPr/>
        </p:nvSpPr>
        <p:spPr>
          <a:xfrm>
            <a:off x="2366128" y="2325707"/>
            <a:ext cx="3962400" cy="409342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Calligrapher" pitchFamily="2" charset="0"/>
                <a:ea typeface="+mn-ea"/>
                <a:cs typeface="+mn-cs"/>
              </a:rPr>
              <a:t>“</a:t>
            </a:r>
            <a:r>
              <a:rPr kumimoji="0" lang="en-US" sz="20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Calligrapher" pitchFamily="2" charset="0"/>
                <a:ea typeface="+mn-ea"/>
                <a:cs typeface="+mn-cs"/>
              </a:rPr>
              <a:t>Regional differences develop...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Calligrapher" pitchFamily="2" charset="0"/>
                <a:ea typeface="+mn-ea"/>
                <a:cs typeface="+mn-cs"/>
              </a:rPr>
              <a:t> The mode of baptism was submersion in the East and ‘only slightly less certain’  in the West.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Calligrapher" pitchFamily="2" charset="0"/>
                <a:ea typeface="+mn-ea"/>
                <a:cs typeface="+mn-cs"/>
              </a:rPr>
              <a:t>Small baptisteries, once taken to suggest infant baptisms,  are now understood to reflect a manner of submersing adults.   That is,  candidates standing,  sitting,  or kneeling in small baptisteries were bent forward to submerge their heads under water by a ‘baptizer’ outside the baptistery.”</a:t>
            </a:r>
          </a:p>
        </p:txBody>
      </p:sp>
      <p:pic>
        <p:nvPicPr>
          <p:cNvPr id="11" name="Picture 8" descr="MCj03328940000[1]"/>
          <p:cNvPicPr>
            <a:picLocks noChangeAspect="1" noChangeArrowheads="1"/>
          </p:cNvPicPr>
          <p:nvPr/>
        </p:nvPicPr>
        <p:blipFill>
          <a:blip r:embed="rId5" cstate="print"/>
          <a:srcRect/>
          <a:stretch>
            <a:fillRect/>
          </a:stretch>
        </p:blipFill>
        <p:spPr bwMode="auto">
          <a:xfrm>
            <a:off x="6857999" y="1951348"/>
            <a:ext cx="3352800" cy="4373251"/>
          </a:xfrm>
          <a:prstGeom prst="rect">
            <a:avLst/>
          </a:prstGeom>
          <a:noFill/>
        </p:spPr>
      </p:pic>
    </p:spTree>
    <p:extLst>
      <p:ext uri="{BB962C8B-B14F-4D97-AF65-F5344CB8AC3E}">
        <p14:creationId xmlns:p14="http://schemas.microsoft.com/office/powerpoint/2010/main" val="36013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5"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2000"/>
                                        <p:tgtEl>
                                          <p:spTgt spid="9">
                                            <p:txEl>
                                              <p:pRg st="0" end="0"/>
                                            </p:txEl>
                                          </p:spTgt>
                                        </p:tgtEl>
                                      </p:cBhvr>
                                    </p:animEffect>
                                    <p:anim calcmode="lin" valueType="num">
                                      <p:cBhvr>
                                        <p:cTn id="15" dur="2000" fill="hold"/>
                                        <p:tgtEl>
                                          <p:spTgt spid="9">
                                            <p:txEl>
                                              <p:pRg st="0" end="0"/>
                                            </p:txEl>
                                          </p:spTgt>
                                        </p:tgtEl>
                                        <p:attrNameLst>
                                          <p:attrName>style.rotation</p:attrName>
                                        </p:attrNameLst>
                                      </p:cBhvr>
                                      <p:tavLst>
                                        <p:tav tm="0">
                                          <p:val>
                                            <p:fltVal val="720"/>
                                          </p:val>
                                        </p:tav>
                                        <p:tav tm="100000">
                                          <p:val>
                                            <p:fltVal val="0"/>
                                          </p:val>
                                        </p:tav>
                                      </p:tavLst>
                                    </p:anim>
                                    <p:anim calcmode="lin" valueType="num">
                                      <p:cBhvr>
                                        <p:cTn id="16" dur="2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17" dur="2000" fill="hold"/>
                                        <p:tgtEl>
                                          <p:spTgt spid="9">
                                            <p:txEl>
                                              <p:pRg st="0" end="0"/>
                                            </p:txEl>
                                          </p:spTgt>
                                        </p:tgtEl>
                                        <p:attrNameLst>
                                          <p:attrName>ppt_w</p:attrName>
                                        </p:attrNameLst>
                                      </p:cBhvr>
                                      <p:tavLst>
                                        <p:tav tm="0">
                                          <p:val>
                                            <p:fltVal val="0"/>
                                          </p:val>
                                        </p:tav>
                                        <p:tav tm="100000">
                                          <p:val>
                                            <p:strVal val="#ppt_w"/>
                                          </p:val>
                                        </p:tav>
                                      </p:tavLst>
                                    </p:anim>
                                  </p:childTnLst>
                                </p:cTn>
                              </p:par>
                              <p:par>
                                <p:cTn id="18" presetID="35" presetClass="entr" presetSubtype="0" fill="hold" nodeType="with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fade">
                                      <p:cBhvr>
                                        <p:cTn id="20" dur="2000"/>
                                        <p:tgtEl>
                                          <p:spTgt spid="9">
                                            <p:txEl>
                                              <p:pRg st="1" end="1"/>
                                            </p:txEl>
                                          </p:spTgt>
                                        </p:tgtEl>
                                      </p:cBhvr>
                                    </p:animEffect>
                                    <p:anim calcmode="lin" valueType="num">
                                      <p:cBhvr>
                                        <p:cTn id="21" dur="2000" fill="hold"/>
                                        <p:tgtEl>
                                          <p:spTgt spid="9">
                                            <p:txEl>
                                              <p:pRg st="1" end="1"/>
                                            </p:txEl>
                                          </p:spTgt>
                                        </p:tgtEl>
                                        <p:attrNameLst>
                                          <p:attrName>style.rotation</p:attrName>
                                        </p:attrNameLst>
                                      </p:cBhvr>
                                      <p:tavLst>
                                        <p:tav tm="0">
                                          <p:val>
                                            <p:fltVal val="720"/>
                                          </p:val>
                                        </p:tav>
                                        <p:tav tm="100000">
                                          <p:val>
                                            <p:fltVal val="0"/>
                                          </p:val>
                                        </p:tav>
                                      </p:tavLst>
                                    </p:anim>
                                    <p:anim calcmode="lin" valueType="num">
                                      <p:cBhvr>
                                        <p:cTn id="22" dur="2000" fill="hold"/>
                                        <p:tgtEl>
                                          <p:spTgt spid="9">
                                            <p:txEl>
                                              <p:pRg st="1" end="1"/>
                                            </p:txEl>
                                          </p:spTgt>
                                        </p:tgtEl>
                                        <p:attrNameLst>
                                          <p:attrName>ppt_h</p:attrName>
                                        </p:attrNameLst>
                                      </p:cBhvr>
                                      <p:tavLst>
                                        <p:tav tm="0">
                                          <p:val>
                                            <p:fltVal val="0"/>
                                          </p:val>
                                        </p:tav>
                                        <p:tav tm="100000">
                                          <p:val>
                                            <p:strVal val="#ppt_h"/>
                                          </p:val>
                                        </p:tav>
                                      </p:tavLst>
                                    </p:anim>
                                    <p:anim calcmode="lin" valueType="num">
                                      <p:cBhvr>
                                        <p:cTn id="23" dur="2000" fill="hold"/>
                                        <p:tgtEl>
                                          <p:spTgt spid="9">
                                            <p:txEl>
                                              <p:pRg st="1" end="1"/>
                                            </p:txEl>
                                          </p:spTgt>
                                        </p:tgtEl>
                                        <p:attrNameLst>
                                          <p:attrName>ppt_w</p:attrName>
                                        </p:attrNameLst>
                                      </p:cBhvr>
                                      <p:tavLst>
                                        <p:tav tm="0">
                                          <p:val>
                                            <p:fltVal val="0"/>
                                          </p:val>
                                        </p:tav>
                                        <p:tav tm="100000">
                                          <p:val>
                                            <p:strVal val="#ppt_w"/>
                                          </p:val>
                                        </p:tav>
                                      </p:tavLst>
                                    </p:anim>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 calcmode="lin" valueType="num">
                                      <p:cBhvr>
                                        <p:cTn id="28"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30" dur="500" fill="hold"/>
                                        <p:tgtEl>
                                          <p:spTgt spid="10">
                                            <p:txEl>
                                              <p:pRg st="0" end="0"/>
                                            </p:txEl>
                                          </p:spTgt>
                                        </p:tgtEl>
                                        <p:attrNameLst>
                                          <p:attrName>style.rotation</p:attrName>
                                        </p:attrNameLst>
                                      </p:cBhvr>
                                      <p:tavLst>
                                        <p:tav tm="0">
                                          <p:val>
                                            <p:fltVal val="360"/>
                                          </p:val>
                                        </p:tav>
                                        <p:tav tm="100000">
                                          <p:val>
                                            <p:fltVal val="0"/>
                                          </p:val>
                                        </p:tav>
                                      </p:tavLst>
                                    </p:anim>
                                    <p:animEffect transition="in" filter="fade">
                                      <p:cBhvr>
                                        <p:cTn id="31" dur="500"/>
                                        <p:tgtEl>
                                          <p:spTgt spid="10">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10">
                                            <p:txEl>
                                              <p:pRg st="1" end="1"/>
                                            </p:txEl>
                                          </p:spTgt>
                                        </p:tgtEl>
                                        <p:attrNameLst>
                                          <p:attrName>style.visibility</p:attrName>
                                        </p:attrNameLst>
                                      </p:cBhvr>
                                      <p:to>
                                        <p:strVal val="visible"/>
                                      </p:to>
                                    </p:set>
                                    <p:anim calcmode="lin" valueType="num">
                                      <p:cBhvr>
                                        <p:cTn id="36"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37" dur="500" fill="hold"/>
                                        <p:tgtEl>
                                          <p:spTgt spid="10">
                                            <p:txEl>
                                              <p:pRg st="1" end="1"/>
                                            </p:txEl>
                                          </p:spTgt>
                                        </p:tgtEl>
                                        <p:attrNameLst>
                                          <p:attrName>ppt_h</p:attrName>
                                        </p:attrNameLst>
                                      </p:cBhvr>
                                      <p:tavLst>
                                        <p:tav tm="0">
                                          <p:val>
                                            <p:fltVal val="0"/>
                                          </p:val>
                                        </p:tav>
                                        <p:tav tm="100000">
                                          <p:val>
                                            <p:strVal val="#ppt_h"/>
                                          </p:val>
                                        </p:tav>
                                      </p:tavLst>
                                    </p:anim>
                                    <p:anim calcmode="lin" valueType="num">
                                      <p:cBhvr>
                                        <p:cTn id="38" dur="500" fill="hold"/>
                                        <p:tgtEl>
                                          <p:spTgt spid="10">
                                            <p:txEl>
                                              <p:pRg st="1" end="1"/>
                                            </p:txEl>
                                          </p:spTgt>
                                        </p:tgtEl>
                                        <p:attrNameLst>
                                          <p:attrName>style.rotation</p:attrName>
                                        </p:attrNameLst>
                                      </p:cBhvr>
                                      <p:tavLst>
                                        <p:tav tm="0">
                                          <p:val>
                                            <p:fltVal val="360"/>
                                          </p:val>
                                        </p:tav>
                                        <p:tav tm="100000">
                                          <p:val>
                                            <p:fltVal val="0"/>
                                          </p:val>
                                        </p:tav>
                                      </p:tavLst>
                                    </p:anim>
                                    <p:animEffect transition="in" filter="fade">
                                      <p:cBhvr>
                                        <p:cTn id="39" dur="500"/>
                                        <p:tgtEl>
                                          <p:spTgt spid="10">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9" presetClass="entr" presetSubtype="0" decel="100000" fill="hold" nodeType="clickEffect">
                                  <p:stCondLst>
                                    <p:cond delay="0"/>
                                  </p:stCondLst>
                                  <p:childTnLst>
                                    <p:set>
                                      <p:cBhvr>
                                        <p:cTn id="43" dur="1" fill="hold">
                                          <p:stCondLst>
                                            <p:cond delay="0"/>
                                          </p:stCondLst>
                                        </p:cTn>
                                        <p:tgtEl>
                                          <p:spTgt spid="10">
                                            <p:txEl>
                                              <p:pRg st="2" end="2"/>
                                            </p:txEl>
                                          </p:spTgt>
                                        </p:tgtEl>
                                        <p:attrNameLst>
                                          <p:attrName>style.visibility</p:attrName>
                                        </p:attrNameLst>
                                      </p:cBhvr>
                                      <p:to>
                                        <p:strVal val="visible"/>
                                      </p:to>
                                    </p:set>
                                    <p:anim calcmode="lin" valueType="num">
                                      <p:cBhvr>
                                        <p:cTn id="44"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45" dur="500" fill="hold"/>
                                        <p:tgtEl>
                                          <p:spTgt spid="10">
                                            <p:txEl>
                                              <p:pRg st="2" end="2"/>
                                            </p:txEl>
                                          </p:spTgt>
                                        </p:tgtEl>
                                        <p:attrNameLst>
                                          <p:attrName>ppt_h</p:attrName>
                                        </p:attrNameLst>
                                      </p:cBhvr>
                                      <p:tavLst>
                                        <p:tav tm="0">
                                          <p:val>
                                            <p:fltVal val="0"/>
                                          </p:val>
                                        </p:tav>
                                        <p:tav tm="100000">
                                          <p:val>
                                            <p:strVal val="#ppt_h"/>
                                          </p:val>
                                        </p:tav>
                                      </p:tavLst>
                                    </p:anim>
                                    <p:anim calcmode="lin" valueType="num">
                                      <p:cBhvr>
                                        <p:cTn id="46" dur="500" fill="hold"/>
                                        <p:tgtEl>
                                          <p:spTgt spid="10">
                                            <p:txEl>
                                              <p:pRg st="2" end="2"/>
                                            </p:txEl>
                                          </p:spTgt>
                                        </p:tgtEl>
                                        <p:attrNameLst>
                                          <p:attrName>style.rotation</p:attrName>
                                        </p:attrNameLst>
                                      </p:cBhvr>
                                      <p:tavLst>
                                        <p:tav tm="0">
                                          <p:val>
                                            <p:fltVal val="360"/>
                                          </p:val>
                                        </p:tav>
                                        <p:tav tm="100000">
                                          <p:val>
                                            <p:fltVal val="0"/>
                                          </p:val>
                                        </p:tav>
                                      </p:tavLst>
                                    </p:anim>
                                    <p:animEffect transition="in" filter="fade">
                                      <p:cBhvr>
                                        <p:cTn id="47" dur="500"/>
                                        <p:tgtEl>
                                          <p:spTgt spid="10">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0" presetClass="entr" presetSubtype="0" decel="10000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1000" fill="hold"/>
                                        <p:tgtEl>
                                          <p:spTgt spid="11"/>
                                        </p:tgtEl>
                                        <p:attrNameLst>
                                          <p:attrName>ppt_w</p:attrName>
                                        </p:attrNameLst>
                                      </p:cBhvr>
                                      <p:tavLst>
                                        <p:tav tm="0">
                                          <p:val>
                                            <p:strVal val="#ppt_w+.3"/>
                                          </p:val>
                                        </p:tav>
                                        <p:tav tm="100000">
                                          <p:val>
                                            <p:strVal val="#ppt_w"/>
                                          </p:val>
                                        </p:tav>
                                      </p:tavLst>
                                    </p:anim>
                                    <p:anim calcmode="lin" valueType="num">
                                      <p:cBhvr>
                                        <p:cTn id="53" dur="1000" fill="hold"/>
                                        <p:tgtEl>
                                          <p:spTgt spid="11"/>
                                        </p:tgtEl>
                                        <p:attrNameLst>
                                          <p:attrName>ppt_h</p:attrName>
                                        </p:attrNameLst>
                                      </p:cBhvr>
                                      <p:tavLst>
                                        <p:tav tm="0">
                                          <p:val>
                                            <p:strVal val="#ppt_h"/>
                                          </p:val>
                                        </p:tav>
                                        <p:tav tm="100000">
                                          <p:val>
                                            <p:strVal val="#ppt_h"/>
                                          </p:val>
                                        </p:tav>
                                      </p:tavLst>
                                    </p:anim>
                                    <p:animEffect transition="in" filter="fade">
                                      <p:cBhvr>
                                        <p:cTn id="5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479426" name="Rectangle 2"/>
          <p:cNvSpPr>
            <a:spLocks noGrp="1" noChangeArrowheads="1"/>
          </p:cNvSpPr>
          <p:nvPr>
            <p:ph type="title"/>
          </p:nvPr>
        </p:nvSpPr>
        <p:spPr>
          <a:xfrm>
            <a:off x="1524000" y="0"/>
            <a:ext cx="9144000" cy="685800"/>
          </a:xfrm>
        </p:spPr>
        <p:txBody>
          <a:bodyPr/>
          <a:lstStyle/>
          <a:p>
            <a:r>
              <a:rPr lang="en-US" sz="4800" b="1">
                <a:solidFill>
                  <a:srgbClr val="CC3300"/>
                </a:solidFill>
                <a:latin typeface="Matisse ITC" pitchFamily="82" charset="0"/>
              </a:rPr>
              <a:t>Ancient Romans Had Old Proverb</a:t>
            </a:r>
          </a:p>
        </p:txBody>
      </p:sp>
      <p:sp>
        <p:nvSpPr>
          <p:cNvPr id="5479427" name="WordArt 3"/>
          <p:cNvSpPr>
            <a:spLocks noChangeArrowheads="1" noChangeShapeType="1" noTextEdit="1"/>
          </p:cNvSpPr>
          <p:nvPr/>
        </p:nvSpPr>
        <p:spPr bwMode="auto">
          <a:xfrm>
            <a:off x="2057400" y="1143000"/>
            <a:ext cx="8077200" cy="2057400"/>
          </a:xfrm>
          <a:prstGeom prst="rect">
            <a:avLst/>
          </a:prstGeom>
        </p:spPr>
        <p:txBody>
          <a:bodyPr wrap="none" fromWordArt="1">
            <a:prstTxWarp prst="textFadeUp">
              <a:avLst>
                <a:gd name="adj" fmla="val 9991"/>
              </a:avLst>
            </a:prstTxWarp>
          </a:bodyPr>
          <a:lstStyle/>
          <a:p>
            <a:pPr algn="ctr" fontAlgn="base">
              <a:spcBef>
                <a:spcPct val="0"/>
              </a:spcBef>
              <a:spcAft>
                <a:spcPct val="0"/>
              </a:spcAft>
            </a:pPr>
            <a:r>
              <a:rPr lang="en-US" sz="3600" kern="1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rPr>
              <a:t>BEWARE</a:t>
            </a:r>
          </a:p>
        </p:txBody>
      </p:sp>
      <p:sp>
        <p:nvSpPr>
          <p:cNvPr id="5479428" name="WordArt 4"/>
          <p:cNvSpPr>
            <a:spLocks noChangeArrowheads="1" noChangeShapeType="1" noTextEdit="1"/>
          </p:cNvSpPr>
          <p:nvPr/>
        </p:nvSpPr>
        <p:spPr bwMode="auto">
          <a:xfrm>
            <a:off x="2286000" y="3505200"/>
            <a:ext cx="7772400" cy="31242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fontAlgn="base">
              <a:spcBef>
                <a:spcPct val="0"/>
              </a:spcBef>
              <a:spcAft>
                <a:spcPct val="0"/>
              </a:spcAft>
            </a:pPr>
            <a:r>
              <a:rPr lang="en-US" sz="3600" kern="10">
                <a:ln w="9525">
                  <a:round/>
                  <a:headEnd/>
                  <a:tailEnd/>
                </a:ln>
                <a:gradFill rotWithShape="0">
                  <a:gsLst>
                    <a:gs pos="0">
                      <a:srgbClr val="FFFFCC"/>
                    </a:gs>
                    <a:gs pos="100000">
                      <a:srgbClr val="FF9999"/>
                    </a:gs>
                  </a:gsLst>
                  <a:lin ang="5400000" scaled="1"/>
                </a:gradFill>
                <a:effectLst>
                  <a:outerShdw blurRad="38100" dist="38100" dir="2700000" algn="tl">
                    <a:srgbClr val="000000">
                      <a:alpha val="43137"/>
                    </a:srgbClr>
                  </a:outerShdw>
                </a:effectLst>
                <a:latin typeface="Times New Roman"/>
                <a:cs typeface="Times New Roman"/>
              </a:rPr>
              <a:t>The First Step</a:t>
            </a:r>
          </a:p>
        </p:txBody>
      </p:sp>
      <p:pic>
        <p:nvPicPr>
          <p:cNvPr id="5479429" name="Picture 5" descr="C:\Documents and Settings\Owner\My Documents\Educational Illustrations\feet_001.gif"/>
          <p:cNvPicPr>
            <a:picLocks noChangeAspect="1" noChangeArrowheads="1" noCrop="1"/>
          </p:cNvPicPr>
          <p:nvPr/>
        </p:nvPicPr>
        <p:blipFill>
          <a:blip r:embed="rId4" cstate="print"/>
          <a:srcRect/>
          <a:stretch>
            <a:fillRect/>
          </a:stretch>
        </p:blipFill>
        <p:spPr bwMode="auto">
          <a:xfrm>
            <a:off x="2209800" y="3200400"/>
            <a:ext cx="7848600" cy="381000"/>
          </a:xfrm>
          <a:prstGeom prst="rect">
            <a:avLst/>
          </a:prstGeom>
          <a:noFill/>
        </p:spPr>
      </p:pic>
      <p:pic>
        <p:nvPicPr>
          <p:cNvPr id="5479430" name="Picture 6" descr="C:\Documents and Settings\Owner\My Documents\Educational Illustrations\fine_sirmadamereal.jpg"/>
          <p:cNvPicPr>
            <a:picLocks noChangeAspect="1" noChangeArrowheads="1"/>
          </p:cNvPicPr>
          <p:nvPr/>
        </p:nvPicPr>
        <p:blipFill>
          <a:blip r:embed="rId5" cstate="print"/>
          <a:srcRect/>
          <a:stretch>
            <a:fillRect/>
          </a:stretch>
        </p:blipFill>
        <p:spPr bwMode="auto">
          <a:xfrm>
            <a:off x="1524000" y="3581400"/>
            <a:ext cx="9144000" cy="3276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5479430"/>
                                        </p:tgtEl>
                                        <p:attrNameLst>
                                          <p:attrName>style.visibility</p:attrName>
                                        </p:attrNameLst>
                                      </p:cBhvr>
                                      <p:to>
                                        <p:strVal val="visible"/>
                                      </p:to>
                                    </p:set>
                                    <p:anim calcmode="lin" valueType="num">
                                      <p:cBhvr>
                                        <p:cTn id="7" dur="500" fill="hold"/>
                                        <p:tgtEl>
                                          <p:spTgt spid="5479430"/>
                                        </p:tgtEl>
                                        <p:attrNameLst>
                                          <p:attrName>ppt_x</p:attrName>
                                        </p:attrNameLst>
                                      </p:cBhvr>
                                      <p:tavLst>
                                        <p:tav tm="0">
                                          <p:val>
                                            <p:strVal val="#ppt_x-#ppt_w/2"/>
                                          </p:val>
                                        </p:tav>
                                        <p:tav tm="100000">
                                          <p:val>
                                            <p:strVal val="#ppt_x"/>
                                          </p:val>
                                        </p:tav>
                                      </p:tavLst>
                                    </p:anim>
                                    <p:anim calcmode="lin" valueType="num">
                                      <p:cBhvr>
                                        <p:cTn id="8" dur="500" fill="hold"/>
                                        <p:tgtEl>
                                          <p:spTgt spid="5479430"/>
                                        </p:tgtEl>
                                        <p:attrNameLst>
                                          <p:attrName>ppt_y</p:attrName>
                                        </p:attrNameLst>
                                      </p:cBhvr>
                                      <p:tavLst>
                                        <p:tav tm="0">
                                          <p:val>
                                            <p:strVal val="#ppt_y"/>
                                          </p:val>
                                        </p:tav>
                                        <p:tav tm="100000">
                                          <p:val>
                                            <p:strVal val="#ppt_y"/>
                                          </p:val>
                                        </p:tav>
                                      </p:tavLst>
                                    </p:anim>
                                    <p:anim calcmode="lin" valueType="num">
                                      <p:cBhvr>
                                        <p:cTn id="9" dur="500" fill="hold"/>
                                        <p:tgtEl>
                                          <p:spTgt spid="5479430"/>
                                        </p:tgtEl>
                                        <p:attrNameLst>
                                          <p:attrName>ppt_w</p:attrName>
                                        </p:attrNameLst>
                                      </p:cBhvr>
                                      <p:tavLst>
                                        <p:tav tm="0">
                                          <p:val>
                                            <p:fltVal val="0"/>
                                          </p:val>
                                        </p:tav>
                                        <p:tav tm="100000">
                                          <p:val>
                                            <p:strVal val="#ppt_w"/>
                                          </p:val>
                                        </p:tav>
                                      </p:tavLst>
                                    </p:anim>
                                    <p:anim calcmode="lin" valueType="num">
                                      <p:cBhvr>
                                        <p:cTn id="10" dur="500" fill="hold"/>
                                        <p:tgtEl>
                                          <p:spTgt spid="54794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33186" name="AutoShape 2"/>
          <p:cNvSpPr>
            <a:spLocks noChangeArrowheads="1"/>
          </p:cNvSpPr>
          <p:nvPr/>
        </p:nvSpPr>
        <p:spPr bwMode="auto">
          <a:xfrm>
            <a:off x="1905000" y="2590800"/>
            <a:ext cx="2667000" cy="2590800"/>
          </a:xfrm>
          <a:prstGeom prst="rightArrowCallout">
            <a:avLst>
              <a:gd name="adj1" fmla="val 23657"/>
              <a:gd name="adj2" fmla="val 25000"/>
              <a:gd name="adj3" fmla="val 16571"/>
              <a:gd name="adj4" fmla="val 78032"/>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pic>
        <p:nvPicPr>
          <p:cNvPr id="733187" name="Picture 3" descr="baptism"/>
          <p:cNvPicPr>
            <a:picLocks noChangeAspect="1" noChangeArrowheads="1"/>
          </p:cNvPicPr>
          <p:nvPr/>
        </p:nvPicPr>
        <p:blipFill>
          <a:blip r:embed="rId3" cstate="print"/>
          <a:srcRect/>
          <a:stretch>
            <a:fillRect/>
          </a:stretch>
        </p:blipFill>
        <p:spPr bwMode="auto">
          <a:xfrm>
            <a:off x="4876800" y="2133600"/>
            <a:ext cx="2971800" cy="2414588"/>
          </a:xfrm>
          <a:prstGeom prst="rect">
            <a:avLst/>
          </a:prstGeom>
          <a:noFill/>
        </p:spPr>
      </p:pic>
      <p:sp>
        <p:nvSpPr>
          <p:cNvPr id="733188" name="Text Box 4"/>
          <p:cNvSpPr txBox="1">
            <a:spLocks noChangeArrowheads="1"/>
          </p:cNvSpPr>
          <p:nvPr/>
        </p:nvSpPr>
        <p:spPr bwMode="auto">
          <a:xfrm>
            <a:off x="1981200" y="3429001"/>
            <a:ext cx="1981200" cy="1015663"/>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2400" b="0" i="0" u="none" strike="noStrike" kern="1200" cap="none" spc="0" normalizeH="0" baseline="0" noProof="0">
                <a:ln>
                  <a:noFill/>
                </a:ln>
                <a:solidFill>
                  <a:srgbClr val="000000"/>
                </a:solidFill>
                <a:effectLst/>
                <a:uLnTx/>
                <a:uFillTx/>
                <a:latin typeface="Arial" charset="0"/>
                <a:ea typeface="+mn-ea"/>
                <a:cs typeface="+mn-cs"/>
              </a:rPr>
              <a:t>Faith</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2400" b="0" i="0" u="none" strike="noStrike" kern="1200" cap="none" spc="0" normalizeH="0" baseline="0" noProof="0">
                <a:ln>
                  <a:noFill/>
                </a:ln>
                <a:solidFill>
                  <a:srgbClr val="000000"/>
                </a:solidFill>
                <a:effectLst/>
                <a:uLnTx/>
                <a:uFillTx/>
                <a:latin typeface="Arial" charset="0"/>
                <a:ea typeface="+mn-ea"/>
                <a:cs typeface="+mn-cs"/>
              </a:rPr>
              <a:t>Repentance</a:t>
            </a:r>
          </a:p>
        </p:txBody>
      </p:sp>
      <p:sp>
        <p:nvSpPr>
          <p:cNvPr id="733189" name="AutoShape 5"/>
          <p:cNvSpPr>
            <a:spLocks noChangeArrowheads="1"/>
          </p:cNvSpPr>
          <p:nvPr/>
        </p:nvSpPr>
        <p:spPr bwMode="auto">
          <a:xfrm flipH="1">
            <a:off x="7696200" y="2590800"/>
            <a:ext cx="2590800" cy="2667000"/>
          </a:xfrm>
          <a:prstGeom prst="rightArrowCallout">
            <a:avLst>
              <a:gd name="adj1" fmla="val 24353"/>
              <a:gd name="adj2" fmla="val 25735"/>
              <a:gd name="adj3" fmla="val 16097"/>
              <a:gd name="adj4" fmla="val 78032"/>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733190" name="Text Box 6"/>
          <p:cNvSpPr txBox="1">
            <a:spLocks noChangeArrowheads="1"/>
          </p:cNvSpPr>
          <p:nvPr/>
        </p:nvSpPr>
        <p:spPr bwMode="auto">
          <a:xfrm>
            <a:off x="8229600" y="3200400"/>
            <a:ext cx="2133600" cy="156966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2400" b="0" i="0" u="none" strike="noStrike" kern="1200" cap="none" spc="0" normalizeH="0" baseline="0" noProof="0">
                <a:ln>
                  <a:noFill/>
                </a:ln>
                <a:solidFill>
                  <a:srgbClr val="000000"/>
                </a:solidFill>
                <a:effectLst/>
                <a:uLnTx/>
                <a:uFillTx/>
                <a:latin typeface="Arial" charset="0"/>
                <a:ea typeface="+mn-ea"/>
                <a:cs typeface="+mn-cs"/>
              </a:rPr>
              <a:t>Salvation</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2400" b="0" i="0" u="none" strike="noStrike" kern="1200" cap="none" spc="0" normalizeH="0" baseline="0" noProof="0">
                <a:ln>
                  <a:noFill/>
                </a:ln>
                <a:solidFill>
                  <a:srgbClr val="000000"/>
                </a:solidFill>
                <a:effectLst/>
                <a:uLnTx/>
                <a:uFillTx/>
                <a:latin typeface="Arial" charset="0"/>
                <a:ea typeface="+mn-ea"/>
                <a:cs typeface="+mn-cs"/>
              </a:rPr>
              <a:t>Sins Washed  </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2400" b="0" i="0" u="none" strike="noStrike" kern="1200" cap="none" spc="0" normalizeH="0" baseline="0" noProof="0">
                <a:ln>
                  <a:noFill/>
                </a:ln>
                <a:solidFill>
                  <a:srgbClr val="000000"/>
                </a:solidFill>
                <a:effectLst/>
                <a:uLnTx/>
                <a:uFillTx/>
                <a:latin typeface="Arial" charset="0"/>
                <a:ea typeface="+mn-ea"/>
                <a:cs typeface="+mn-cs"/>
              </a:rPr>
              <a:t>Union Christ</a:t>
            </a:r>
          </a:p>
        </p:txBody>
      </p:sp>
      <p:sp>
        <p:nvSpPr>
          <p:cNvPr id="733191" name="Text Box 7"/>
          <p:cNvSpPr txBox="1">
            <a:spLocks noChangeArrowheads="1"/>
          </p:cNvSpPr>
          <p:nvPr/>
        </p:nvSpPr>
        <p:spPr bwMode="auto">
          <a:xfrm>
            <a:off x="1905000" y="609601"/>
            <a:ext cx="8382000" cy="823913"/>
          </a:xfrm>
          <a:prstGeom prst="rect">
            <a:avLst/>
          </a:prstGeom>
          <a:solidFill>
            <a:srgbClr val="DDDDDD"/>
          </a:solid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800" b="1" i="0" u="none" strike="noStrike" kern="1200" cap="none" spc="0" normalizeH="0" baseline="0" noProof="0">
                <a:ln>
                  <a:noFill/>
                </a:ln>
                <a:solidFill>
                  <a:srgbClr val="CCCCFF"/>
                </a:solidFill>
                <a:effectLst>
                  <a:outerShdw blurRad="38100" dist="38100" dir="2700000" algn="tl">
                    <a:srgbClr val="000000"/>
                  </a:outerShdw>
                </a:effectLst>
                <a:uLnTx/>
                <a:uFillTx/>
                <a:latin typeface="Arial" charset="0"/>
                <a:ea typeface="+mn-ea"/>
                <a:cs typeface="+mn-cs"/>
              </a:rPr>
              <a:t>  CHANGES IN AUTHORITY</a:t>
            </a:r>
          </a:p>
        </p:txBody>
      </p:sp>
      <p:pic>
        <p:nvPicPr>
          <p:cNvPr id="733195" name="Picture 11" descr="MCj03328940000[1]"/>
          <p:cNvPicPr>
            <a:picLocks noChangeAspect="1" noChangeArrowheads="1"/>
          </p:cNvPicPr>
          <p:nvPr/>
        </p:nvPicPr>
        <p:blipFill>
          <a:blip r:embed="rId4" cstate="print"/>
          <a:srcRect/>
          <a:stretch>
            <a:fillRect/>
          </a:stretch>
        </p:blipFill>
        <p:spPr bwMode="auto">
          <a:xfrm>
            <a:off x="4876801" y="2286000"/>
            <a:ext cx="2290763" cy="3352800"/>
          </a:xfrm>
          <a:prstGeom prst="rect">
            <a:avLst/>
          </a:prstGeom>
          <a:noFill/>
        </p:spPr>
      </p:pic>
    </p:spTree>
    <p:extLst>
      <p:ext uri="{BB962C8B-B14F-4D97-AF65-F5344CB8AC3E}">
        <p14:creationId xmlns:p14="http://schemas.microsoft.com/office/powerpoint/2010/main" val="28209532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33195"/>
                                        </p:tgtEl>
                                        <p:attrNameLst>
                                          <p:attrName>style.visibility</p:attrName>
                                        </p:attrNameLst>
                                      </p:cBhvr>
                                      <p:to>
                                        <p:strVal val="visible"/>
                                      </p:to>
                                    </p:set>
                                    <p:animEffect transition="in" filter="dissolve">
                                      <p:cBhvr>
                                        <p:cTn id="7" dur="500"/>
                                        <p:tgtEl>
                                          <p:spTgt spid="733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357573" name="AutoShape 5"/>
          <p:cNvSpPr>
            <a:spLocks noChangeArrowheads="1"/>
          </p:cNvSpPr>
          <p:nvPr/>
        </p:nvSpPr>
        <p:spPr bwMode="auto">
          <a:xfrm flipH="1">
            <a:off x="5181600" y="2590800"/>
            <a:ext cx="5105400" cy="3657600"/>
          </a:xfrm>
          <a:prstGeom prst="rightArrowCallout">
            <a:avLst>
              <a:gd name="adj1" fmla="val 23657"/>
              <a:gd name="adj2" fmla="val 25000"/>
              <a:gd name="adj3" fmla="val 22469"/>
              <a:gd name="adj4" fmla="val 78032"/>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357575" name="Text Box 7"/>
          <p:cNvSpPr txBox="1">
            <a:spLocks noChangeArrowheads="1"/>
          </p:cNvSpPr>
          <p:nvPr/>
        </p:nvSpPr>
        <p:spPr bwMode="auto">
          <a:xfrm>
            <a:off x="1981200" y="228601"/>
            <a:ext cx="8305800" cy="1768475"/>
          </a:xfrm>
          <a:prstGeom prst="rect">
            <a:avLst/>
          </a:prstGeom>
          <a:solidFill>
            <a:srgbClr val="DDDDDD"/>
          </a:solid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800" b="1" i="0" u="none" strike="noStrike" kern="1200" cap="none" spc="0" normalizeH="0" baseline="0" noProof="0">
                <a:ln>
                  <a:noFill/>
                </a:ln>
                <a:solidFill>
                  <a:srgbClr val="CCCCFF"/>
                </a:solidFill>
                <a:effectLst>
                  <a:outerShdw blurRad="38100" dist="38100" dir="2700000" algn="tl">
                    <a:srgbClr val="000000"/>
                  </a:outerShdw>
                </a:effectLst>
                <a:uLnTx/>
                <a:uFillTx/>
                <a:latin typeface="Arial" charset="0"/>
                <a:ea typeface="+mn-ea"/>
                <a:cs typeface="+mn-cs"/>
              </a:rPr>
              <a:t>  </a:t>
            </a:r>
            <a:r>
              <a:rPr kumimoji="0" lang="en-US" sz="6600" b="1" i="0" u="none" strike="noStrike" kern="1200" cap="none" spc="0" normalizeH="0" baseline="0" noProof="0">
                <a:ln>
                  <a:noFill/>
                </a:ln>
                <a:solidFill>
                  <a:srgbClr val="CCCCFF"/>
                </a:solidFill>
                <a:effectLst>
                  <a:outerShdw blurRad="38100" dist="38100" dir="2700000" algn="tl">
                    <a:srgbClr val="000000"/>
                  </a:outerShdw>
                </a:effectLst>
                <a:uLnTx/>
                <a:uFillTx/>
                <a:latin typeface="Arial" charset="0"/>
                <a:ea typeface="+mn-ea"/>
                <a:cs typeface="+mn-cs"/>
              </a:rPr>
              <a:t>Dialectic Rationale:</a:t>
            </a:r>
            <a:r>
              <a:rPr kumimoji="0" lang="en-US" sz="4800" b="1" i="0" u="none" strike="noStrike" kern="1200" cap="none" spc="0" normalizeH="0" baseline="0" noProof="0">
                <a:ln>
                  <a:noFill/>
                </a:ln>
                <a:solidFill>
                  <a:srgbClr val="CCCCFF"/>
                </a:solidFill>
                <a:effectLst>
                  <a:outerShdw blurRad="38100" dist="38100" dir="2700000" algn="tl">
                    <a:srgbClr val="000000"/>
                  </a:outerShdw>
                </a:effectLst>
                <a:uLnTx/>
                <a:uFillTx/>
                <a:latin typeface="Arial" charset="0"/>
                <a:ea typeface="+mn-ea"/>
                <a:cs typeface="+mn-cs"/>
              </a:rPr>
              <a:t> </a:t>
            </a:r>
            <a:r>
              <a:rPr kumimoji="0" lang="en-US" sz="4400" b="1" i="0" u="none" strike="noStrike" kern="1200" cap="none" spc="0" normalizeH="0" baseline="0" noProof="0">
                <a:ln>
                  <a:noFill/>
                </a:ln>
                <a:solidFill>
                  <a:srgbClr val="CCCCFF"/>
                </a:solidFill>
                <a:effectLst>
                  <a:outerShdw blurRad="38100" dist="38100" dir="2700000" algn="tl">
                    <a:srgbClr val="000000"/>
                  </a:outerShdw>
                </a:effectLst>
                <a:uLnTx/>
                <a:uFillTx/>
                <a:latin typeface="Arial" charset="0"/>
                <a:ea typeface="+mn-ea"/>
                <a:cs typeface="+mn-cs"/>
              </a:rPr>
              <a:t>Conclusions Of Consequence</a:t>
            </a:r>
          </a:p>
        </p:txBody>
      </p:sp>
      <p:pic>
        <p:nvPicPr>
          <p:cNvPr id="5357576" name="Picture 8" descr="MCj03328940000[1]"/>
          <p:cNvPicPr>
            <a:picLocks noChangeAspect="1" noChangeArrowheads="1"/>
          </p:cNvPicPr>
          <p:nvPr/>
        </p:nvPicPr>
        <p:blipFill>
          <a:blip r:embed="rId3" cstate="print"/>
          <a:srcRect/>
          <a:stretch>
            <a:fillRect/>
          </a:stretch>
        </p:blipFill>
        <p:spPr bwMode="auto">
          <a:xfrm>
            <a:off x="1981200" y="2438400"/>
            <a:ext cx="2819400" cy="4038600"/>
          </a:xfrm>
          <a:prstGeom prst="rect">
            <a:avLst/>
          </a:prstGeom>
          <a:noFill/>
        </p:spPr>
      </p:pic>
      <p:sp>
        <p:nvSpPr>
          <p:cNvPr id="5357577" name="WordArt 9"/>
          <p:cNvSpPr>
            <a:spLocks noChangeArrowheads="1" noChangeShapeType="1" noTextEdit="1"/>
          </p:cNvSpPr>
          <p:nvPr/>
        </p:nvSpPr>
        <p:spPr bwMode="auto">
          <a:xfrm>
            <a:off x="6400801" y="2971800"/>
            <a:ext cx="3776663" cy="2971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solidFill>
                  <a:srgbClr val="336699"/>
                </a:solidFill>
                <a:effectLst>
                  <a:outerShdw dist="45791" dir="2021404" algn="ctr" rotWithShape="0">
                    <a:srgbClr val="C0C0C0"/>
                  </a:outerShdw>
                </a:effectLst>
                <a:uLnTx/>
                <a:uFillTx/>
                <a:latin typeface="Times New Roman"/>
                <a:ea typeface="+mn-ea"/>
                <a:cs typeface="Times New Roman"/>
              </a:rPr>
              <a:t>"Baptism must not always be immersion,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solidFill>
                  <a:srgbClr val="336699"/>
                </a:solidFill>
                <a:effectLst>
                  <a:outerShdw dist="45791" dir="2021404" algn="ctr" rotWithShape="0">
                    <a:srgbClr val="C0C0C0"/>
                  </a:outerShdw>
                </a:effectLst>
                <a:uLnTx/>
                <a:uFillTx/>
                <a:latin typeface="Times New Roman"/>
                <a:ea typeface="+mn-ea"/>
                <a:cs typeface="Times New Roman"/>
              </a:rPr>
              <a:t>  because some do not have access to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solidFill>
                  <a:srgbClr val="336699"/>
                </a:solidFill>
                <a:effectLst>
                  <a:outerShdw dist="45791" dir="2021404" algn="ctr" rotWithShape="0">
                    <a:srgbClr val="C0C0C0"/>
                  </a:outerShdw>
                </a:effectLst>
                <a:uLnTx/>
                <a:uFillTx/>
                <a:latin typeface="Times New Roman"/>
                <a:ea typeface="+mn-ea"/>
                <a:cs typeface="Times New Roman"/>
              </a:rPr>
              <a:t> enough water to be immersed."</a:t>
            </a:r>
          </a:p>
        </p:txBody>
      </p:sp>
      <p:sp>
        <p:nvSpPr>
          <p:cNvPr id="5357578" name="WordArt 10"/>
          <p:cNvSpPr>
            <a:spLocks noChangeArrowheads="1" noChangeShapeType="1" noTextEdit="1"/>
          </p:cNvSpPr>
          <p:nvPr/>
        </p:nvSpPr>
        <p:spPr bwMode="auto">
          <a:xfrm>
            <a:off x="6477000" y="4267200"/>
            <a:ext cx="4191000" cy="12954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CONVENIENCE NULLIFICATION</a:t>
            </a:r>
          </a:p>
        </p:txBody>
      </p:sp>
    </p:spTree>
    <p:extLst>
      <p:ext uri="{BB962C8B-B14F-4D97-AF65-F5344CB8AC3E}">
        <p14:creationId xmlns:p14="http://schemas.microsoft.com/office/powerpoint/2010/main" val="28669356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357575">
                                            <p:txEl>
                                              <p:pRg st="0" end="0"/>
                                            </p:txEl>
                                          </p:spTgt>
                                        </p:tgtEl>
                                        <p:attrNameLst>
                                          <p:attrName>style.visibility</p:attrName>
                                        </p:attrNameLst>
                                      </p:cBhvr>
                                      <p:to>
                                        <p:strVal val="visible"/>
                                      </p:to>
                                    </p:set>
                                    <p:anim calcmode="lin" valueType="num">
                                      <p:cBhvr additive="base">
                                        <p:cTn id="7" dur="300" fill="hold"/>
                                        <p:tgtEl>
                                          <p:spTgt spid="5357575">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35757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5357577"/>
                                        </p:tgtEl>
                                        <p:attrNameLst>
                                          <p:attrName>style.visibility</p:attrName>
                                        </p:attrNameLst>
                                      </p:cBhvr>
                                      <p:to>
                                        <p:strVal val="visible"/>
                                      </p:to>
                                    </p:set>
                                    <p:animEffect transition="in" filter="wipe(up)">
                                      <p:cBhvr>
                                        <p:cTn id="13" dur="500"/>
                                        <p:tgtEl>
                                          <p:spTgt spid="5357577"/>
                                        </p:tgtEl>
                                      </p:cBhvr>
                                    </p:animEffect>
                                  </p:childTnLst>
                                </p:cTn>
                              </p:par>
                            </p:childTnLst>
                          </p:cTn>
                        </p:par>
                      </p:childTnLst>
                    </p:cTn>
                  </p:par>
                  <p:par>
                    <p:cTn id="14" fill="hold">
                      <p:stCondLst>
                        <p:cond delay="indefinite"/>
                      </p:stCondLst>
                      <p:childTnLst>
                        <p:par>
                          <p:cTn id="15" fill="hold">
                            <p:stCondLst>
                              <p:cond delay="0"/>
                            </p:stCondLst>
                            <p:childTnLst>
                              <p:par>
                                <p:cTn id="16" presetID="19" presetClass="entr" presetSubtype="10" fill="hold" grpId="0" nodeType="clickEffect">
                                  <p:stCondLst>
                                    <p:cond delay="0"/>
                                  </p:stCondLst>
                                  <p:childTnLst>
                                    <p:set>
                                      <p:cBhvr>
                                        <p:cTn id="17" dur="1" fill="hold">
                                          <p:stCondLst>
                                            <p:cond delay="0"/>
                                          </p:stCondLst>
                                        </p:cTn>
                                        <p:tgtEl>
                                          <p:spTgt spid="5357578"/>
                                        </p:tgtEl>
                                        <p:attrNameLst>
                                          <p:attrName>style.visibility</p:attrName>
                                        </p:attrNameLst>
                                      </p:cBhvr>
                                      <p:to>
                                        <p:strVal val="visible"/>
                                      </p:to>
                                    </p:set>
                                    <p:anim calcmode="lin" valueType="num">
                                      <p:cBhvr>
                                        <p:cTn id="18" dur="5000" fill="hold"/>
                                        <p:tgtEl>
                                          <p:spTgt spid="5357578"/>
                                        </p:tgtEl>
                                        <p:attrNameLst>
                                          <p:attrName>ppt_w</p:attrName>
                                        </p:attrNameLst>
                                      </p:cBhvr>
                                      <p:tavLst>
                                        <p:tav tm="0" fmla="#ppt_w*sin(2.5*pi*$)">
                                          <p:val>
                                            <p:fltVal val="0"/>
                                          </p:val>
                                        </p:tav>
                                        <p:tav tm="100000">
                                          <p:val>
                                            <p:fltVal val="1"/>
                                          </p:val>
                                        </p:tav>
                                      </p:tavLst>
                                    </p:anim>
                                    <p:anim calcmode="lin" valueType="num">
                                      <p:cBhvr>
                                        <p:cTn id="19" dur="5000" fill="hold"/>
                                        <p:tgtEl>
                                          <p:spTgt spid="535757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57575" grpId="0" build="p" autoUpdateAnimBg="0"/>
      <p:bldP spid="5357577" grpId="0" animBg="1"/>
      <p:bldP spid="5357578"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357573" name="AutoShape 5"/>
          <p:cNvSpPr>
            <a:spLocks noChangeArrowheads="1"/>
          </p:cNvSpPr>
          <p:nvPr/>
        </p:nvSpPr>
        <p:spPr bwMode="auto">
          <a:xfrm flipH="1">
            <a:off x="5181600" y="2590800"/>
            <a:ext cx="5105400" cy="3657600"/>
          </a:xfrm>
          <a:prstGeom prst="rightArrowCallout">
            <a:avLst>
              <a:gd name="adj1" fmla="val 23657"/>
              <a:gd name="adj2" fmla="val 25000"/>
              <a:gd name="adj3" fmla="val 22469"/>
              <a:gd name="adj4" fmla="val 78032"/>
            </a:avLst>
          </a:prstGeom>
          <a:solidFill>
            <a:schemeClr val="accent1"/>
          </a:solidFill>
          <a:ln w="9525">
            <a:solidFill>
              <a:schemeClr val="tx1"/>
            </a:solidFill>
            <a:miter lim="800000"/>
            <a:headEnd/>
            <a:tailEnd/>
          </a:ln>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5357575" name="Text Box 7"/>
          <p:cNvSpPr txBox="1">
            <a:spLocks noChangeArrowheads="1"/>
          </p:cNvSpPr>
          <p:nvPr/>
        </p:nvSpPr>
        <p:spPr bwMode="auto">
          <a:xfrm>
            <a:off x="1981200" y="228601"/>
            <a:ext cx="8305800" cy="1768475"/>
          </a:xfrm>
          <a:prstGeom prst="rect">
            <a:avLst/>
          </a:prstGeom>
          <a:solidFill>
            <a:srgbClr val="DDDDDD"/>
          </a:solidFill>
          <a:ln w="9525">
            <a:noFill/>
            <a:miter lim="800000"/>
            <a:headEnd/>
            <a:tailEnd/>
          </a:ln>
          <a:effectLst/>
        </p:spPr>
        <p:txBody>
          <a:bodyPr>
            <a:spAutoFit/>
          </a:bodyPr>
          <a:lstStyle/>
          <a:p>
            <a:pPr fontAlgn="base">
              <a:spcBef>
                <a:spcPct val="50000"/>
              </a:spcBef>
              <a:spcAft>
                <a:spcPct val="0"/>
              </a:spcAft>
            </a:pPr>
            <a:r>
              <a:rPr lang="en-US" sz="4800" b="1">
                <a:solidFill>
                  <a:srgbClr val="CCCCFF"/>
                </a:solidFill>
                <a:effectLst>
                  <a:outerShdw blurRad="38100" dist="38100" dir="2700000" algn="tl">
                    <a:srgbClr val="000000"/>
                  </a:outerShdw>
                </a:effectLst>
                <a:latin typeface="Arial" charset="0"/>
              </a:rPr>
              <a:t>  </a:t>
            </a:r>
            <a:r>
              <a:rPr lang="en-US" sz="6600" b="1">
                <a:solidFill>
                  <a:srgbClr val="CCCCFF"/>
                </a:solidFill>
                <a:effectLst>
                  <a:outerShdw blurRad="38100" dist="38100" dir="2700000" algn="tl">
                    <a:srgbClr val="000000"/>
                  </a:outerShdw>
                </a:effectLst>
                <a:latin typeface="Arial" charset="0"/>
              </a:rPr>
              <a:t>Dialectic Rationale:</a:t>
            </a:r>
            <a:r>
              <a:rPr lang="en-US" sz="4800" b="1">
                <a:solidFill>
                  <a:srgbClr val="CCCCFF"/>
                </a:solidFill>
                <a:effectLst>
                  <a:outerShdw blurRad="38100" dist="38100" dir="2700000" algn="tl">
                    <a:srgbClr val="000000"/>
                  </a:outerShdw>
                </a:effectLst>
                <a:latin typeface="Arial" charset="0"/>
              </a:rPr>
              <a:t> </a:t>
            </a:r>
            <a:r>
              <a:rPr lang="en-US" sz="4400" b="1">
                <a:solidFill>
                  <a:srgbClr val="CCCCFF"/>
                </a:solidFill>
                <a:effectLst>
                  <a:outerShdw blurRad="38100" dist="38100" dir="2700000" algn="tl">
                    <a:srgbClr val="000000"/>
                  </a:outerShdw>
                </a:effectLst>
                <a:latin typeface="Arial" charset="0"/>
              </a:rPr>
              <a:t>Conclusions Of Consequence</a:t>
            </a:r>
          </a:p>
        </p:txBody>
      </p:sp>
      <p:pic>
        <p:nvPicPr>
          <p:cNvPr id="5357576" name="Picture 8" descr="MCj03328940000[1]"/>
          <p:cNvPicPr>
            <a:picLocks noChangeAspect="1" noChangeArrowheads="1"/>
          </p:cNvPicPr>
          <p:nvPr/>
        </p:nvPicPr>
        <p:blipFill>
          <a:blip r:embed="rId3" cstate="print"/>
          <a:srcRect/>
          <a:stretch>
            <a:fillRect/>
          </a:stretch>
        </p:blipFill>
        <p:spPr bwMode="auto">
          <a:xfrm>
            <a:off x="1981200" y="2438400"/>
            <a:ext cx="2819400" cy="4038600"/>
          </a:xfrm>
          <a:prstGeom prst="rect">
            <a:avLst/>
          </a:prstGeom>
          <a:noFill/>
        </p:spPr>
      </p:pic>
      <p:sp>
        <p:nvSpPr>
          <p:cNvPr id="5357577" name="WordArt 9"/>
          <p:cNvSpPr>
            <a:spLocks noChangeArrowheads="1" noChangeShapeType="1" noTextEdit="1"/>
          </p:cNvSpPr>
          <p:nvPr/>
        </p:nvSpPr>
        <p:spPr bwMode="auto">
          <a:xfrm>
            <a:off x="6400801" y="2971800"/>
            <a:ext cx="3776663" cy="2971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2400" kern="10">
                <a:ln w="9525">
                  <a:noFill/>
                  <a:round/>
                  <a:headEnd/>
                  <a:tailEnd/>
                </a:ln>
                <a:solidFill>
                  <a:srgbClr val="336699"/>
                </a:solidFill>
                <a:effectLst>
                  <a:outerShdw dist="45791" dir="2021404" algn="ctr" rotWithShape="0">
                    <a:srgbClr val="C0C0C0"/>
                  </a:outerShdw>
                </a:effectLst>
                <a:latin typeface="Times New Roman"/>
                <a:cs typeface="Times New Roman"/>
              </a:rPr>
              <a:t>"Baptism must not always be immersion,</a:t>
            </a:r>
          </a:p>
          <a:p>
            <a:pPr algn="ctr" fontAlgn="base">
              <a:spcBef>
                <a:spcPct val="0"/>
              </a:spcBef>
              <a:spcAft>
                <a:spcPct val="0"/>
              </a:spcAft>
            </a:pPr>
            <a:r>
              <a:rPr lang="en-US" sz="2400" kern="10">
                <a:ln w="9525">
                  <a:noFill/>
                  <a:round/>
                  <a:headEnd/>
                  <a:tailEnd/>
                </a:ln>
                <a:solidFill>
                  <a:srgbClr val="336699"/>
                </a:solidFill>
                <a:effectLst>
                  <a:outerShdw dist="45791" dir="2021404" algn="ctr" rotWithShape="0">
                    <a:srgbClr val="C0C0C0"/>
                  </a:outerShdw>
                </a:effectLst>
                <a:latin typeface="Times New Roman"/>
                <a:cs typeface="Times New Roman"/>
              </a:rPr>
              <a:t>  because some do not have access to</a:t>
            </a:r>
          </a:p>
          <a:p>
            <a:pPr algn="ctr" fontAlgn="base">
              <a:spcBef>
                <a:spcPct val="0"/>
              </a:spcBef>
              <a:spcAft>
                <a:spcPct val="0"/>
              </a:spcAft>
            </a:pPr>
            <a:r>
              <a:rPr lang="en-US" sz="2400" kern="10">
                <a:ln w="9525">
                  <a:noFill/>
                  <a:round/>
                  <a:headEnd/>
                  <a:tailEnd/>
                </a:ln>
                <a:solidFill>
                  <a:srgbClr val="336699"/>
                </a:solidFill>
                <a:effectLst>
                  <a:outerShdw dist="45791" dir="2021404" algn="ctr" rotWithShape="0">
                    <a:srgbClr val="C0C0C0"/>
                  </a:outerShdw>
                </a:effectLst>
                <a:latin typeface="Times New Roman"/>
                <a:cs typeface="Times New Roman"/>
              </a:rPr>
              <a:t> enough water to be immersed."</a:t>
            </a:r>
          </a:p>
        </p:txBody>
      </p:sp>
      <p:pic>
        <p:nvPicPr>
          <p:cNvPr id="7" name="Picture 6" descr="dec08-01-1280.jpg"/>
          <p:cNvPicPr>
            <a:picLocks noChangeAspect="1"/>
          </p:cNvPicPr>
          <p:nvPr/>
        </p:nvPicPr>
        <p:blipFill>
          <a:blip r:embed="rId4" cstate="print"/>
          <a:stretch>
            <a:fillRect/>
          </a:stretch>
        </p:blipFill>
        <p:spPr>
          <a:xfrm>
            <a:off x="6324600" y="2590800"/>
            <a:ext cx="3962400" cy="3657600"/>
          </a:xfrm>
          <a:prstGeom prst="rect">
            <a:avLst/>
          </a:prstGeom>
        </p:spPr>
      </p:pic>
      <p:sp>
        <p:nvSpPr>
          <p:cNvPr id="8" name="Rectangle 7"/>
          <p:cNvSpPr/>
          <p:nvPr/>
        </p:nvSpPr>
        <p:spPr>
          <a:xfrm>
            <a:off x="2194561" y="3869356"/>
            <a:ext cx="1982804" cy="2585323"/>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base">
              <a:spcBef>
                <a:spcPct val="0"/>
              </a:spcBef>
              <a:spcAft>
                <a:spcPct val="0"/>
              </a:spcAft>
            </a:pPr>
            <a:r>
              <a:rPr lang="en-US" sz="5400" b="1" dirty="0">
                <a:ln w="11430"/>
                <a:gradFill>
                  <a:gsLst>
                    <a:gs pos="0">
                      <a:srgbClr val="2D2DB9">
                        <a:tint val="90000"/>
                        <a:satMod val="120000"/>
                      </a:srgbClr>
                    </a:gs>
                    <a:gs pos="25000">
                      <a:srgbClr val="2D2DB9">
                        <a:tint val="93000"/>
                        <a:satMod val="120000"/>
                      </a:srgbClr>
                    </a:gs>
                    <a:gs pos="50000">
                      <a:srgbClr val="2D2DB9">
                        <a:shade val="89000"/>
                        <a:satMod val="110000"/>
                      </a:srgbClr>
                    </a:gs>
                    <a:gs pos="75000">
                      <a:srgbClr val="2D2DB9">
                        <a:tint val="93000"/>
                        <a:satMod val="120000"/>
                      </a:srgbClr>
                    </a:gs>
                    <a:gs pos="100000">
                      <a:srgbClr val="2D2DB9">
                        <a:tint val="90000"/>
                        <a:satMod val="120000"/>
                      </a:srgbClr>
                    </a:gs>
                  </a:gsLst>
                  <a:lin ang="5400000"/>
                </a:gradFill>
                <a:effectLst>
                  <a:outerShdw blurRad="80000" dist="40000" dir="5040000" algn="tl">
                    <a:srgbClr val="000000">
                      <a:alpha val="30000"/>
                    </a:srgbClr>
                  </a:outerShdw>
                </a:effectLst>
                <a:latin typeface="Calligrapher" pitchFamily="2" charset="0"/>
              </a:rPr>
              <a:t>The Damp Cloth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357577"/>
                                        </p:tgtEl>
                                        <p:attrNameLst>
                                          <p:attrName>style.visibility</p:attrName>
                                        </p:attrNameLst>
                                      </p:cBhvr>
                                      <p:to>
                                        <p:strVal val="visible"/>
                                      </p:to>
                                    </p:set>
                                    <p:animEffect transition="in" filter="wipe(up)">
                                      <p:cBhvr>
                                        <p:cTn id="7" dur="500"/>
                                        <p:tgtEl>
                                          <p:spTgt spid="535757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rctx="PPT">
                                        <p:cTn id="11" dur="indefinite"/>
                                        <p:tgtEl>
                                          <p:spTgt spid="7"/>
                                        </p:tgtEl>
                                        <p:attrNameLst>
                                          <p:attrName>style.opacity</p:attrName>
                                        </p:attrNameLst>
                                      </p:cBhvr>
                                      <p:to>
                                        <p:strVal val="0.5"/>
                                      </p:to>
                                    </p:set>
                                    <p:animEffect filter="image" prLst="opacity: 0.5">
                                      <p:cBhvr rctx="IE">
                                        <p:cTn id="12" dur="indefinite"/>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 calcmode="lin" valueType="num">
                                      <p:cBhvr>
                                        <p:cTn id="19" dur="500" fill="hold"/>
                                        <p:tgtEl>
                                          <p:spTgt spid="8"/>
                                        </p:tgtEl>
                                        <p:attrNameLst>
                                          <p:attrName>style.rotation</p:attrName>
                                        </p:attrNameLst>
                                      </p:cBhvr>
                                      <p:tavLst>
                                        <p:tav tm="0">
                                          <p:val>
                                            <p:fltVal val="360"/>
                                          </p:val>
                                        </p:tav>
                                        <p:tav tm="100000">
                                          <p:val>
                                            <p:fltVal val="0"/>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57577" grpId="0" animBg="1"/>
      <p:bldP spid="8" grpId="0"/>
    </p:bld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17154"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17155" name="Rectangle 3" descr="Pink tissue paper"/>
          <p:cNvSpPr>
            <a:spLocks noGrp="1" noChangeArrowheads="1"/>
          </p:cNvSpPr>
          <p:nvPr>
            <p:ph type="body" idx="1"/>
          </p:nvPr>
        </p:nvSpPr>
        <p:spPr>
          <a:xfrm>
            <a:off x="2133600" y="2133600"/>
            <a:ext cx="7848600" cy="4343400"/>
          </a:xfrm>
          <a:blipFill dpi="0" rotWithShape="0">
            <a:blip r:embed="rId4" cstate="print"/>
            <a:srcRect/>
            <a:tile tx="0" ty="0" sx="100000" sy="100000" flip="none" algn="tl"/>
          </a:blipFill>
        </p:spPr>
        <p:txBody>
          <a:bodyPr/>
          <a:lstStyle/>
          <a:p>
            <a:pPr>
              <a:lnSpc>
                <a:spcPct val="90000"/>
              </a:lnSpc>
              <a:buFontTx/>
              <a:buChar char="o"/>
            </a:pPr>
            <a:r>
              <a:rPr lang="en-US" sz="2400">
                <a:solidFill>
                  <a:srgbClr val="666699"/>
                </a:solidFill>
                <a:effectLst>
                  <a:outerShdw blurRad="38100" dist="38100" dir="2700000" algn="tl">
                    <a:srgbClr val="000000"/>
                  </a:outerShdw>
                </a:effectLst>
              </a:rPr>
              <a:t>The earliest Christians did not have church buildings. They typically met in homes.  [The first actual church building to be found is at Dura Europos on the Euphrates, dating about 231.]   They did not have public ceremonies that would introduce them to the public.  They had no access to the mass media of their day. </a:t>
            </a:r>
            <a:r>
              <a:rPr lang="en-US" sz="2400" i="1">
                <a:solidFill>
                  <a:srgbClr val="666699"/>
                </a:solidFill>
                <a:effectLst>
                  <a:outerShdw blurRad="38100" dist="38100" dir="2700000" algn="tl">
                    <a:srgbClr val="000000"/>
                  </a:outerShdw>
                </a:effectLst>
              </a:rPr>
              <a:t>So how can we account for their steady and diverse expansion over the first three centuries?</a:t>
            </a:r>
          </a:p>
          <a:p>
            <a:pPr>
              <a:lnSpc>
                <a:spcPct val="90000"/>
              </a:lnSpc>
              <a:buFontTx/>
              <a:buChar char="o"/>
            </a:pPr>
            <a:r>
              <a:rPr lang="en-US" sz="2400">
                <a:solidFill>
                  <a:srgbClr val="666699"/>
                </a:solidFill>
                <a:effectLst>
                  <a:outerShdw blurRad="38100" dist="38100" dir="2700000" algn="tl">
                    <a:srgbClr val="000000"/>
                  </a:outerShdw>
                </a:effectLst>
              </a:rPr>
              <a:t>After the Apostle Paul,  we do not run across many “big names” as missionaries in the first few hundred years of Christian history.  Instead the faith spread through a large multitude of humble, ordinary believers whose names have been long forgotten.   </a:t>
            </a:r>
            <a:endParaRPr lang="en-US" sz="2400" i="1">
              <a:solidFill>
                <a:srgbClr val="666699"/>
              </a:solidFill>
              <a:effectLst>
                <a:outerShdw blurRad="38100" dist="38100" dir="2700000" algn="tl">
                  <a:srgbClr val="000000"/>
                </a:outerShdw>
              </a:effectLst>
            </a:endParaRPr>
          </a:p>
        </p:txBody>
      </p:sp>
      <p:sp>
        <p:nvSpPr>
          <p:cNvPr id="4017156"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017157"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017158" name="WordArt 6"/>
          <p:cNvSpPr>
            <a:spLocks noChangeArrowheads="1" noChangeShapeType="1" noTextEdit="1"/>
          </p:cNvSpPr>
          <p:nvPr/>
        </p:nvSpPr>
        <p:spPr bwMode="auto">
          <a:xfrm>
            <a:off x="2667000" y="1676400"/>
            <a:ext cx="67818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More Than A Building</a:t>
            </a:r>
          </a:p>
        </p:txBody>
      </p:sp>
    </p:spTree>
    <p:extLst>
      <p:ext uri="{BB962C8B-B14F-4D97-AF65-F5344CB8AC3E}">
        <p14:creationId xmlns:p14="http://schemas.microsoft.com/office/powerpoint/2010/main" val="335203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17156"/>
                                        </p:tgtEl>
                                        <p:attrNameLst>
                                          <p:attrName>style.visibility</p:attrName>
                                        </p:attrNameLst>
                                      </p:cBhvr>
                                      <p:to>
                                        <p:strVal val="visible"/>
                                      </p:to>
                                    </p:set>
                                    <p:anim calcmode="lin" valueType="num">
                                      <p:cBhvr>
                                        <p:cTn id="7" dur="5000" fill="hold"/>
                                        <p:tgtEl>
                                          <p:spTgt spid="4017156"/>
                                        </p:tgtEl>
                                        <p:attrNameLst>
                                          <p:attrName>ppt_w</p:attrName>
                                        </p:attrNameLst>
                                      </p:cBhvr>
                                      <p:tavLst>
                                        <p:tav tm="0" fmla="#ppt_w*sin(2.5*pi*$)">
                                          <p:val>
                                            <p:fltVal val="0"/>
                                          </p:val>
                                        </p:tav>
                                        <p:tav tm="100000">
                                          <p:val>
                                            <p:fltVal val="1"/>
                                          </p:val>
                                        </p:tav>
                                      </p:tavLst>
                                    </p:anim>
                                    <p:anim calcmode="lin" valueType="num">
                                      <p:cBhvr>
                                        <p:cTn id="8" dur="5000" fill="hold"/>
                                        <p:tgtEl>
                                          <p:spTgt spid="401715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17157"/>
                                        </p:tgtEl>
                                        <p:attrNameLst>
                                          <p:attrName>style.visibility</p:attrName>
                                        </p:attrNameLst>
                                      </p:cBhvr>
                                      <p:to>
                                        <p:strVal val="visible"/>
                                      </p:to>
                                    </p:set>
                                    <p:anim calcmode="lin" valueType="num">
                                      <p:cBhvr>
                                        <p:cTn id="13" dur="500" fill="hold"/>
                                        <p:tgtEl>
                                          <p:spTgt spid="4017157"/>
                                        </p:tgtEl>
                                        <p:attrNameLst>
                                          <p:attrName>ppt_w</p:attrName>
                                        </p:attrNameLst>
                                      </p:cBhvr>
                                      <p:tavLst>
                                        <p:tav tm="0">
                                          <p:val>
                                            <p:strVal val="4/3*#ppt_w"/>
                                          </p:val>
                                        </p:tav>
                                        <p:tav tm="100000">
                                          <p:val>
                                            <p:strVal val="#ppt_w"/>
                                          </p:val>
                                        </p:tav>
                                      </p:tavLst>
                                    </p:anim>
                                    <p:anim calcmode="lin" valueType="num">
                                      <p:cBhvr>
                                        <p:cTn id="14" dur="500" fill="hold"/>
                                        <p:tgtEl>
                                          <p:spTgt spid="4017157"/>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17154">
                                            <p:txEl>
                                              <p:pRg st="0" end="0"/>
                                            </p:txEl>
                                          </p:spTgt>
                                        </p:tgtEl>
                                        <p:attrNameLst>
                                          <p:attrName>style.visibility</p:attrName>
                                        </p:attrNameLst>
                                      </p:cBhvr>
                                      <p:to>
                                        <p:strVal val="visible"/>
                                      </p:to>
                                    </p:set>
                                    <p:anim calcmode="lin" valueType="num">
                                      <p:cBhvr additive="base">
                                        <p:cTn id="19" dur="300" fill="hold"/>
                                        <p:tgtEl>
                                          <p:spTgt spid="4017154">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1715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17158"/>
                                        </p:tgtEl>
                                        <p:attrNameLst>
                                          <p:attrName>style.visibility</p:attrName>
                                        </p:attrNameLst>
                                      </p:cBhvr>
                                      <p:to>
                                        <p:strVal val="visible"/>
                                      </p:to>
                                    </p:set>
                                    <p:anim calcmode="lin" valueType="num">
                                      <p:cBhvr>
                                        <p:cTn id="25" dur="500" fill="hold"/>
                                        <p:tgtEl>
                                          <p:spTgt spid="4017158"/>
                                        </p:tgtEl>
                                        <p:attrNameLst>
                                          <p:attrName>ppt_w</p:attrName>
                                        </p:attrNameLst>
                                      </p:cBhvr>
                                      <p:tavLst>
                                        <p:tav tm="0">
                                          <p:val>
                                            <p:fltVal val="0"/>
                                          </p:val>
                                        </p:tav>
                                        <p:tav tm="100000">
                                          <p:val>
                                            <p:strVal val="#ppt_w"/>
                                          </p:val>
                                        </p:tav>
                                      </p:tavLst>
                                    </p:anim>
                                    <p:anim calcmode="lin" valueType="num">
                                      <p:cBhvr>
                                        <p:cTn id="26" dur="500" fill="hold"/>
                                        <p:tgtEl>
                                          <p:spTgt spid="4017158"/>
                                        </p:tgtEl>
                                        <p:attrNameLst>
                                          <p:attrName>ppt_h</p:attrName>
                                        </p:attrNameLst>
                                      </p:cBhvr>
                                      <p:tavLst>
                                        <p:tav tm="0">
                                          <p:val>
                                            <p:fltVal val="0"/>
                                          </p:val>
                                        </p:tav>
                                        <p:tav tm="100000">
                                          <p:val>
                                            <p:strVal val="#ppt_h"/>
                                          </p:val>
                                        </p:tav>
                                      </p:tavLst>
                                    </p:anim>
                                    <p:anim calcmode="lin" valueType="num">
                                      <p:cBhvr>
                                        <p:cTn id="27" dur="500" fill="hold"/>
                                        <p:tgtEl>
                                          <p:spTgt spid="4017158"/>
                                        </p:tgtEl>
                                        <p:attrNameLst>
                                          <p:attrName>ppt_x</p:attrName>
                                        </p:attrNameLst>
                                      </p:cBhvr>
                                      <p:tavLst>
                                        <p:tav tm="0">
                                          <p:val>
                                            <p:fltVal val="0.5"/>
                                          </p:val>
                                        </p:tav>
                                        <p:tav tm="100000">
                                          <p:val>
                                            <p:strVal val="#ppt_x"/>
                                          </p:val>
                                        </p:tav>
                                      </p:tavLst>
                                    </p:anim>
                                    <p:anim calcmode="lin" valueType="num">
                                      <p:cBhvr>
                                        <p:cTn id="28" dur="500" fill="hold"/>
                                        <p:tgtEl>
                                          <p:spTgt spid="4017158"/>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17155">
                                            <p:txEl>
                                              <p:pRg st="0" end="0"/>
                                            </p:txEl>
                                          </p:spTgt>
                                        </p:tgtEl>
                                        <p:attrNameLst>
                                          <p:attrName>style.visibility</p:attrName>
                                        </p:attrNameLst>
                                      </p:cBhvr>
                                      <p:to>
                                        <p:strVal val="visible"/>
                                      </p:to>
                                    </p:set>
                                    <p:animEffect transition="in" filter="box(out)">
                                      <p:cBhvr>
                                        <p:cTn id="33" dur="500"/>
                                        <p:tgtEl>
                                          <p:spTgt spid="4017155">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4017155">
                                            <p:txEl>
                                              <p:pRg st="1" end="1"/>
                                            </p:txEl>
                                          </p:spTgt>
                                        </p:tgtEl>
                                        <p:attrNameLst>
                                          <p:attrName>style.visibility</p:attrName>
                                        </p:attrNameLst>
                                      </p:cBhvr>
                                      <p:to>
                                        <p:strVal val="visible"/>
                                      </p:to>
                                    </p:set>
                                    <p:animEffect transition="in" filter="box(out)">
                                      <p:cBhvr>
                                        <p:cTn id="38" dur="500"/>
                                        <p:tgtEl>
                                          <p:spTgt spid="40171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7154" grpId="0" build="p" autoUpdateAnimBg="0"/>
      <p:bldP spid="4017155" grpId="0" build="p" autoUpdateAnimBg="0"/>
      <p:bldP spid="4017156" grpId="0" animBg="1"/>
      <p:bldP spid="4017157" grpId="0" animBg="1"/>
      <p:bldP spid="4017158" grpId="0" animBg="1"/>
    </p:bld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676400" y="152400"/>
            <a:ext cx="8839200" cy="2362200"/>
          </a:xfrm>
          <a:ln>
            <a:solidFill>
              <a:srgbClr val="00CCFF"/>
            </a:solidFill>
          </a:ln>
        </p:spPr>
        <p:txBody>
          <a:bodyPr/>
          <a:lstStyle/>
          <a:p>
            <a:r>
              <a:rPr lang="en-US" sz="4800" i="1" u="sng"/>
              <a:t>Church Administration Digression                 &amp; Christian Doctrinal Accretions</a:t>
            </a:r>
            <a:r>
              <a:rPr lang="en-US" sz="4800"/>
              <a:t>  </a:t>
            </a:r>
            <a:r>
              <a:rPr lang="en-US" sz="6000">
                <a:effectLst>
                  <a:outerShdw blurRad="38100" dist="38100" dir="2700000" algn="tl">
                    <a:srgbClr val="FFFFFF"/>
                  </a:outerShdw>
                </a:effectLst>
              </a:rPr>
              <a:t>Architecturally Evidenced</a:t>
            </a:r>
            <a:r>
              <a:rPr lang="en-US" sz="4800"/>
              <a:t> </a:t>
            </a:r>
          </a:p>
        </p:txBody>
      </p:sp>
      <p:sp>
        <p:nvSpPr>
          <p:cNvPr id="32771" name="Rectangle 3"/>
          <p:cNvSpPr>
            <a:spLocks noGrp="1" noChangeArrowheads="1"/>
          </p:cNvSpPr>
          <p:nvPr>
            <p:ph type="body" sz="half" idx="1"/>
          </p:nvPr>
        </p:nvSpPr>
        <p:spPr>
          <a:xfrm>
            <a:off x="1676400" y="2590800"/>
            <a:ext cx="4343400" cy="4267200"/>
          </a:xfrm>
          <a:solidFill>
            <a:srgbClr val="00CCFF"/>
          </a:solidFill>
        </p:spPr>
        <p:txBody>
          <a:bodyPr/>
          <a:lstStyle/>
          <a:p>
            <a:pPr>
              <a:lnSpc>
                <a:spcPct val="90000"/>
              </a:lnSpc>
              <a:buFontTx/>
              <a:buNone/>
            </a:pPr>
            <a:r>
              <a:rPr lang="en-US" sz="1600" dirty="0"/>
              <a:t>      </a:t>
            </a:r>
            <a:r>
              <a:rPr lang="en-US" sz="1600" u="sng" dirty="0"/>
              <a:t>Development In Designs</a:t>
            </a:r>
            <a:r>
              <a:rPr lang="en-US" sz="1600" dirty="0"/>
              <a:t>:</a:t>
            </a:r>
          </a:p>
          <a:p>
            <a:pPr>
              <a:lnSpc>
                <a:spcPct val="90000"/>
              </a:lnSpc>
              <a:buFontTx/>
              <a:buChar char="-"/>
            </a:pPr>
            <a:r>
              <a:rPr lang="en-US" sz="1400" dirty="0"/>
              <a:t>From House Church To General Public Building To Basic Roman Temple</a:t>
            </a:r>
          </a:p>
          <a:p>
            <a:pPr>
              <a:lnSpc>
                <a:spcPct val="90000"/>
              </a:lnSpc>
              <a:buFontTx/>
              <a:buChar char="-"/>
            </a:pPr>
            <a:r>
              <a:rPr lang="en-US" sz="1400" dirty="0"/>
              <a:t>Constantine’s Edict of Milan in 313 soon influenced the buildings used for Christian worship.   He built St. John Lateran, a church designed on the plan of a basilica, a Roman public building used for courts, etc.  The basilica was a rectangular building with a semi-circular niche or “apse” opening off one of the shorter ends.   This plan provided much more space for the larger congregations worshiping after 313. </a:t>
            </a:r>
          </a:p>
          <a:p>
            <a:pPr>
              <a:lnSpc>
                <a:spcPct val="90000"/>
              </a:lnSpc>
              <a:buFontTx/>
              <a:buChar char="-"/>
            </a:pPr>
            <a:r>
              <a:rPr lang="en-US" sz="1400" dirty="0"/>
              <a:t>The apse, where judges or other officials sat in public buildings, now became the area where the clergy sat.  A throne was set up in the center of the apse for the bishop.  We can see this seat in the apse of the preserved fifth-century built church in </a:t>
            </a:r>
            <a:r>
              <a:rPr lang="en-US" sz="1400" dirty="0" err="1"/>
              <a:t>Gardo</a:t>
            </a:r>
            <a:r>
              <a:rPr lang="en-US" sz="1400" dirty="0"/>
              <a:t>, Italy.</a:t>
            </a:r>
          </a:p>
          <a:p>
            <a:pPr>
              <a:lnSpc>
                <a:spcPct val="90000"/>
              </a:lnSpc>
              <a:buFontTx/>
              <a:buChar char="-"/>
            </a:pPr>
            <a:r>
              <a:rPr lang="en-US" sz="1400" dirty="0"/>
              <a:t>The arrangement of the basilica with the clergy in a separate area made for a distinct barrier between clergy and laity – hardening a broad  trend begun in the  4</a:t>
            </a:r>
            <a:r>
              <a:rPr lang="en-US" sz="1400" baseline="30000" dirty="0"/>
              <a:t>th</a:t>
            </a:r>
            <a:r>
              <a:rPr lang="en-US" sz="1400" dirty="0"/>
              <a:t> century.  Gone were the friendly, intimate services which the Christian had held in their home.</a:t>
            </a:r>
          </a:p>
          <a:p>
            <a:pPr>
              <a:lnSpc>
                <a:spcPct val="90000"/>
              </a:lnSpc>
              <a:buFontTx/>
              <a:buNone/>
            </a:pPr>
            <a:endParaRPr lang="en-US" sz="1400" dirty="0"/>
          </a:p>
        </p:txBody>
      </p:sp>
      <p:sp>
        <p:nvSpPr>
          <p:cNvPr id="32772" name="Rectangle 4"/>
          <p:cNvSpPr>
            <a:spLocks noGrp="1" noChangeArrowheads="1"/>
          </p:cNvSpPr>
          <p:nvPr>
            <p:ph type="clipArt" sz="half" idx="2"/>
          </p:nvPr>
        </p:nvSpPr>
        <p:spPr>
          <a:xfrm>
            <a:off x="6019800" y="1600200"/>
            <a:ext cx="4495800" cy="5257800"/>
          </a:xfrm>
        </p:spPr>
      </p:sp>
      <p:pic>
        <p:nvPicPr>
          <p:cNvPr id="32773" name="Picture 5" descr="C:\Documents and Settings\Owner\My Documents\Educational Illustrations\APSE.jpeg"/>
          <p:cNvPicPr>
            <a:picLocks noChangeAspect="1" noChangeArrowheads="1"/>
          </p:cNvPicPr>
          <p:nvPr/>
        </p:nvPicPr>
        <p:blipFill>
          <a:blip r:embed="rId3" cstate="print"/>
          <a:srcRect/>
          <a:stretch>
            <a:fillRect/>
          </a:stretch>
        </p:blipFill>
        <p:spPr bwMode="auto">
          <a:xfrm>
            <a:off x="6172200" y="2667000"/>
            <a:ext cx="4343400" cy="4038600"/>
          </a:xfrm>
          <a:prstGeom prst="rect">
            <a:avLst/>
          </a:prstGeom>
          <a:noFill/>
        </p:spPr>
      </p:pic>
    </p:spTree>
    <p:extLst>
      <p:ext uri="{BB962C8B-B14F-4D97-AF65-F5344CB8AC3E}">
        <p14:creationId xmlns:p14="http://schemas.microsoft.com/office/powerpoint/2010/main" val="321044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p:cTn id="7" dur="1000" fill="hold"/>
                                        <p:tgtEl>
                                          <p:spTgt spid="3277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277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277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277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2771">
                                            <p:txEl>
                                              <p:pRg st="1" end="1"/>
                                            </p:txEl>
                                          </p:spTgt>
                                        </p:tgtEl>
                                        <p:attrNameLst>
                                          <p:attrName>style.visibility</p:attrName>
                                        </p:attrNameLst>
                                      </p:cBhvr>
                                      <p:to>
                                        <p:strVal val="visible"/>
                                      </p:to>
                                    </p:set>
                                    <p:anim calcmode="lin" valueType="num">
                                      <p:cBhvr>
                                        <p:cTn id="15" dur="1000" fill="hold"/>
                                        <p:tgtEl>
                                          <p:spTgt spid="3277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277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277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277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2771">
                                            <p:txEl>
                                              <p:pRg st="2" end="2"/>
                                            </p:txEl>
                                          </p:spTgt>
                                        </p:tgtEl>
                                        <p:attrNameLst>
                                          <p:attrName>style.visibility</p:attrName>
                                        </p:attrNameLst>
                                      </p:cBhvr>
                                      <p:to>
                                        <p:strVal val="visible"/>
                                      </p:to>
                                    </p:set>
                                    <p:anim calcmode="lin" valueType="num">
                                      <p:cBhvr>
                                        <p:cTn id="23" dur="1000" fill="hold"/>
                                        <p:tgtEl>
                                          <p:spTgt spid="32771">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2771">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277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277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2771">
                                            <p:txEl>
                                              <p:pRg st="3" end="3"/>
                                            </p:txEl>
                                          </p:spTgt>
                                        </p:tgtEl>
                                        <p:attrNameLst>
                                          <p:attrName>style.visibility</p:attrName>
                                        </p:attrNameLst>
                                      </p:cBhvr>
                                      <p:to>
                                        <p:strVal val="visible"/>
                                      </p:to>
                                    </p:set>
                                    <p:anim calcmode="lin" valueType="num">
                                      <p:cBhvr>
                                        <p:cTn id="31" dur="1000" fill="hold"/>
                                        <p:tgtEl>
                                          <p:spTgt spid="32771">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2771">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277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277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2771">
                                            <p:txEl>
                                              <p:pRg st="4" end="4"/>
                                            </p:txEl>
                                          </p:spTgt>
                                        </p:tgtEl>
                                        <p:attrNameLst>
                                          <p:attrName>style.visibility</p:attrName>
                                        </p:attrNameLst>
                                      </p:cBhvr>
                                      <p:to>
                                        <p:strVal val="visible"/>
                                      </p:to>
                                    </p:set>
                                    <p:anim calcmode="lin" valueType="num">
                                      <p:cBhvr>
                                        <p:cTn id="39" dur="1000" fill="hold"/>
                                        <p:tgtEl>
                                          <p:spTgt spid="32771">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2771">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277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277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a:xfrm>
            <a:off x="1676400" y="152400"/>
            <a:ext cx="8839200" cy="2362200"/>
          </a:xfrm>
          <a:ln>
            <a:solidFill>
              <a:srgbClr val="00CCFF"/>
            </a:solidFill>
          </a:ln>
        </p:spPr>
        <p:txBody>
          <a:bodyPr/>
          <a:lstStyle/>
          <a:p>
            <a:r>
              <a:rPr lang="en-US" sz="4800" i="1" u="sng"/>
              <a:t>Church Administration Digression                 &amp; Christian Doctrinal Accretions</a:t>
            </a:r>
            <a:r>
              <a:rPr lang="en-US" sz="4800"/>
              <a:t>  </a:t>
            </a:r>
            <a:r>
              <a:rPr lang="en-US" sz="6000">
                <a:effectLst>
                  <a:outerShdw blurRad="38100" dist="38100" dir="2700000" algn="tl">
                    <a:srgbClr val="FFFFFF"/>
                  </a:outerShdw>
                </a:effectLst>
              </a:rPr>
              <a:t>Architecturally Evidenced</a:t>
            </a:r>
            <a:r>
              <a:rPr lang="en-US" sz="4800"/>
              <a:t> </a:t>
            </a:r>
          </a:p>
        </p:txBody>
      </p:sp>
      <p:sp>
        <p:nvSpPr>
          <p:cNvPr id="227331" name="Rectangle 3"/>
          <p:cNvSpPr>
            <a:spLocks noGrp="1" noChangeArrowheads="1"/>
          </p:cNvSpPr>
          <p:nvPr>
            <p:ph type="body" sz="half" idx="1"/>
          </p:nvPr>
        </p:nvSpPr>
        <p:spPr>
          <a:xfrm>
            <a:off x="1676400" y="2590800"/>
            <a:ext cx="4267200" cy="4267200"/>
          </a:xfrm>
          <a:solidFill>
            <a:srgbClr val="00CCFF"/>
          </a:solidFill>
        </p:spPr>
        <p:txBody>
          <a:bodyPr/>
          <a:lstStyle/>
          <a:p>
            <a:pPr>
              <a:lnSpc>
                <a:spcPct val="90000"/>
              </a:lnSpc>
              <a:buFontTx/>
              <a:buNone/>
            </a:pPr>
            <a:r>
              <a:rPr lang="en-US" sz="1400"/>
              <a:t>-      The upper end of the building held the porch where catechumens and those under discipline (penitents) were restricted.  </a:t>
            </a:r>
          </a:p>
          <a:p>
            <a:pPr>
              <a:lnSpc>
                <a:spcPct val="90000"/>
              </a:lnSpc>
              <a:buFontTx/>
              <a:buChar char="-"/>
            </a:pPr>
            <a:r>
              <a:rPr lang="en-US" sz="1400"/>
              <a:t>In the building center – between the columns – is  the nave – where the choir &amp; lower clergy sang together.</a:t>
            </a:r>
          </a:p>
          <a:p>
            <a:pPr>
              <a:lnSpc>
                <a:spcPct val="90000"/>
              </a:lnSpc>
              <a:buFontTx/>
              <a:buChar char="-"/>
            </a:pPr>
            <a:r>
              <a:rPr lang="en-US" sz="1400"/>
              <a:t>The remainder – what was considered the congregation – tended to be confined to the side aisles with men on one side and women on the other.</a:t>
            </a:r>
          </a:p>
          <a:p>
            <a:pPr>
              <a:lnSpc>
                <a:spcPct val="90000"/>
              </a:lnSpc>
              <a:buFontTx/>
              <a:buChar char="-"/>
            </a:pPr>
            <a:r>
              <a:rPr lang="en-US" sz="1400"/>
              <a:t>About this time the liturgy changed from being a service in which all participated into one said by the clergy and sung by the choir while others listened.</a:t>
            </a:r>
          </a:p>
          <a:p>
            <a:pPr>
              <a:lnSpc>
                <a:spcPct val="90000"/>
              </a:lnSpc>
              <a:buFontTx/>
              <a:buChar char="-"/>
            </a:pPr>
            <a:r>
              <a:rPr lang="en-US" sz="1400"/>
              <a:t>Correspondent uniform wearing of priestly vestment and ritual robes of rank started around this time too.</a:t>
            </a:r>
          </a:p>
          <a:p>
            <a:pPr>
              <a:lnSpc>
                <a:spcPct val="90000"/>
              </a:lnSpc>
              <a:buFontTx/>
              <a:buChar char="-"/>
            </a:pPr>
            <a:endParaRPr lang="en-US" sz="800"/>
          </a:p>
          <a:p>
            <a:pPr>
              <a:lnSpc>
                <a:spcPct val="90000"/>
              </a:lnSpc>
              <a:buFontTx/>
              <a:buChar char="-"/>
            </a:pPr>
            <a:r>
              <a:rPr lang="en-US" sz="1000">
                <a:solidFill>
                  <a:srgbClr val="CC0000"/>
                </a:solidFill>
              </a:rPr>
              <a:t>Note:  The modern Greek or Eastern Orthodox Church has been defined as a frozen clock - stuck in time to these very coordinates of the 4</a:t>
            </a:r>
            <a:r>
              <a:rPr lang="en-US" sz="1000" baseline="30000">
                <a:solidFill>
                  <a:srgbClr val="CC0000"/>
                </a:solidFill>
              </a:rPr>
              <a:t>th</a:t>
            </a:r>
            <a:r>
              <a:rPr lang="en-US" sz="1000">
                <a:solidFill>
                  <a:srgbClr val="CC0000"/>
                </a:solidFill>
              </a:rPr>
              <a:t> thru 5</a:t>
            </a:r>
            <a:r>
              <a:rPr lang="en-US" sz="1000" baseline="30000">
                <a:solidFill>
                  <a:srgbClr val="CC0000"/>
                </a:solidFill>
              </a:rPr>
              <a:t>th</a:t>
            </a:r>
            <a:r>
              <a:rPr lang="en-US" sz="1000">
                <a:solidFill>
                  <a:srgbClr val="CC0000"/>
                </a:solidFill>
              </a:rPr>
              <a:t> Centuries.  For example:  The Orthodox churches still use the old Julian Calendar of the original Roman Empire for both routine religious observances and special celebrations.  In other words, many of these described design features from back then can be seen in the present church buildings and church services of that church group today.</a:t>
            </a:r>
          </a:p>
          <a:p>
            <a:pPr>
              <a:lnSpc>
                <a:spcPct val="90000"/>
              </a:lnSpc>
              <a:buFontTx/>
              <a:buNone/>
            </a:pPr>
            <a:endParaRPr lang="en-US" sz="1000">
              <a:solidFill>
                <a:srgbClr val="CC0000"/>
              </a:solidFill>
            </a:endParaRPr>
          </a:p>
        </p:txBody>
      </p:sp>
      <p:sp>
        <p:nvSpPr>
          <p:cNvPr id="227332" name="Rectangle 4"/>
          <p:cNvSpPr>
            <a:spLocks noGrp="1" noChangeArrowheads="1"/>
          </p:cNvSpPr>
          <p:nvPr>
            <p:ph type="clipArt" sz="half" idx="2"/>
          </p:nvPr>
        </p:nvSpPr>
        <p:spPr>
          <a:xfrm>
            <a:off x="6019800" y="1600200"/>
            <a:ext cx="4495800" cy="5257800"/>
          </a:xfrm>
        </p:spPr>
      </p:sp>
      <p:pic>
        <p:nvPicPr>
          <p:cNvPr id="227333" name="Picture 5" descr="C:\Documents and Settings\Owner\My Documents\Educational Illustrations\APSE.jpeg"/>
          <p:cNvPicPr>
            <a:picLocks noChangeAspect="1" noChangeArrowheads="1"/>
          </p:cNvPicPr>
          <p:nvPr/>
        </p:nvPicPr>
        <p:blipFill>
          <a:blip r:embed="rId3" cstate="print"/>
          <a:srcRect/>
          <a:stretch>
            <a:fillRect/>
          </a:stretch>
        </p:blipFill>
        <p:spPr bwMode="auto">
          <a:xfrm>
            <a:off x="6172200" y="2667000"/>
            <a:ext cx="4343400" cy="4038600"/>
          </a:xfrm>
          <a:prstGeom prst="rect">
            <a:avLst/>
          </a:prstGeom>
          <a:noFill/>
        </p:spPr>
      </p:pic>
    </p:spTree>
    <p:extLst>
      <p:ext uri="{BB962C8B-B14F-4D97-AF65-F5344CB8AC3E}">
        <p14:creationId xmlns:p14="http://schemas.microsoft.com/office/powerpoint/2010/main" val="359651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7331">
                                            <p:txEl>
                                              <p:pRg st="0" end="0"/>
                                            </p:txEl>
                                          </p:spTgt>
                                        </p:tgtEl>
                                        <p:attrNameLst>
                                          <p:attrName>style.visibility</p:attrName>
                                        </p:attrNameLst>
                                      </p:cBhvr>
                                      <p:to>
                                        <p:strVal val="visible"/>
                                      </p:to>
                                    </p:set>
                                    <p:anim calcmode="lin" valueType="num">
                                      <p:cBhvr>
                                        <p:cTn id="7" dur="1000" fill="hold"/>
                                        <p:tgtEl>
                                          <p:spTgt spid="22733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2733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2733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733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7331">
                                            <p:txEl>
                                              <p:pRg st="1" end="1"/>
                                            </p:txEl>
                                          </p:spTgt>
                                        </p:tgtEl>
                                        <p:attrNameLst>
                                          <p:attrName>style.visibility</p:attrName>
                                        </p:attrNameLst>
                                      </p:cBhvr>
                                      <p:to>
                                        <p:strVal val="visible"/>
                                      </p:to>
                                    </p:set>
                                    <p:anim calcmode="lin" valueType="num">
                                      <p:cBhvr>
                                        <p:cTn id="15" dur="1000" fill="hold"/>
                                        <p:tgtEl>
                                          <p:spTgt spid="22733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2733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2733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733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7331">
                                            <p:txEl>
                                              <p:pRg st="2" end="2"/>
                                            </p:txEl>
                                          </p:spTgt>
                                        </p:tgtEl>
                                        <p:attrNameLst>
                                          <p:attrName>style.visibility</p:attrName>
                                        </p:attrNameLst>
                                      </p:cBhvr>
                                      <p:to>
                                        <p:strVal val="visible"/>
                                      </p:to>
                                    </p:set>
                                    <p:anim calcmode="lin" valueType="num">
                                      <p:cBhvr>
                                        <p:cTn id="23" dur="1000" fill="hold"/>
                                        <p:tgtEl>
                                          <p:spTgt spid="227331">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27331">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2733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733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7331">
                                            <p:txEl>
                                              <p:pRg st="3" end="3"/>
                                            </p:txEl>
                                          </p:spTgt>
                                        </p:tgtEl>
                                        <p:attrNameLst>
                                          <p:attrName>style.visibility</p:attrName>
                                        </p:attrNameLst>
                                      </p:cBhvr>
                                      <p:to>
                                        <p:strVal val="visible"/>
                                      </p:to>
                                    </p:set>
                                    <p:anim calcmode="lin" valueType="num">
                                      <p:cBhvr>
                                        <p:cTn id="31" dur="1000" fill="hold"/>
                                        <p:tgtEl>
                                          <p:spTgt spid="227331">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27331">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2733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733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7331">
                                            <p:txEl>
                                              <p:pRg st="4" end="4"/>
                                            </p:txEl>
                                          </p:spTgt>
                                        </p:tgtEl>
                                        <p:attrNameLst>
                                          <p:attrName>style.visibility</p:attrName>
                                        </p:attrNameLst>
                                      </p:cBhvr>
                                      <p:to>
                                        <p:strVal val="visible"/>
                                      </p:to>
                                    </p:set>
                                    <p:anim calcmode="lin" valueType="num">
                                      <p:cBhvr>
                                        <p:cTn id="39" dur="1000" fill="hold"/>
                                        <p:tgtEl>
                                          <p:spTgt spid="227331">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227331">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22733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733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7331">
                                            <p:txEl>
                                              <p:pRg st="6" end="6"/>
                                            </p:txEl>
                                          </p:spTgt>
                                        </p:tgtEl>
                                        <p:attrNameLst>
                                          <p:attrName>style.visibility</p:attrName>
                                        </p:attrNameLst>
                                      </p:cBhvr>
                                      <p:to>
                                        <p:strVal val="visible"/>
                                      </p:to>
                                    </p:set>
                                    <p:anim calcmode="lin" valueType="num">
                                      <p:cBhvr>
                                        <p:cTn id="47" dur="1000" fill="hold"/>
                                        <p:tgtEl>
                                          <p:spTgt spid="227331">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227331">
                                            <p:txEl>
                                              <p:pRg st="6" end="6"/>
                                            </p:txEl>
                                          </p:spTgt>
                                        </p:tgtEl>
                                        <p:attrNameLst>
                                          <p:attrName>ppt_h</p:attrName>
                                        </p:attrNameLst>
                                      </p:cBhvr>
                                      <p:tavLst>
                                        <p:tav tm="0">
                                          <p:val>
                                            <p:fltVal val="0"/>
                                          </p:val>
                                        </p:tav>
                                        <p:tav tm="100000">
                                          <p:val>
                                            <p:strVal val="#ppt_h"/>
                                          </p:val>
                                        </p:tav>
                                      </p:tavLst>
                                    </p:anim>
                                    <p:anim calcmode="lin" valueType="num">
                                      <p:cBhvr>
                                        <p:cTn id="49" dur="1000" fill="hold"/>
                                        <p:tgtEl>
                                          <p:spTgt spid="227331">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7331">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1" grpId="0" build="p"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ctrTitle"/>
          </p:nvPr>
        </p:nvSpPr>
        <p:spPr>
          <a:xfrm>
            <a:off x="3048000" y="2819400"/>
            <a:ext cx="5334000" cy="609600"/>
          </a:xfrm>
          <a:ln>
            <a:solidFill>
              <a:schemeClr val="accent1"/>
            </a:solidFill>
          </a:ln>
        </p:spPr>
        <p:txBody>
          <a:bodyPr/>
          <a:lstStyle/>
          <a:p>
            <a:r>
              <a:rPr lang="en-US" b="1">
                <a:solidFill>
                  <a:srgbClr val="FFFF99"/>
                </a:solidFill>
                <a:effectLst>
                  <a:outerShdw blurRad="38100" dist="38100" dir="2700000" algn="tl">
                    <a:srgbClr val="C0C0C0"/>
                  </a:outerShdw>
                </a:effectLst>
              </a:rPr>
              <a:t>Did Judaizers Win?</a:t>
            </a:r>
            <a:r>
              <a:rPr lang="en-US"/>
              <a:t> </a:t>
            </a:r>
          </a:p>
        </p:txBody>
      </p:sp>
      <p:sp>
        <p:nvSpPr>
          <p:cNvPr id="130051" name="Rectangle 3"/>
          <p:cNvSpPr>
            <a:spLocks noGrp="1" noChangeArrowheads="1"/>
          </p:cNvSpPr>
          <p:nvPr>
            <p:ph type="subTitle" idx="1"/>
          </p:nvPr>
        </p:nvSpPr>
        <p:spPr/>
        <p:txBody>
          <a:bodyPr/>
          <a:lstStyle/>
          <a:p>
            <a:r>
              <a:rPr lang="en-US" dirty="0">
                <a:solidFill>
                  <a:srgbClr val="CCCC00"/>
                </a:solidFill>
                <a:effectLst>
                  <a:outerShdw blurRad="38100" dist="38100" dir="2700000" algn="tl">
                    <a:srgbClr val="C0C0C0"/>
                  </a:outerShdw>
                </a:effectLst>
              </a:rPr>
              <a:t>MOSES SEATS</a:t>
            </a:r>
          </a:p>
          <a:p>
            <a:r>
              <a:rPr lang="en-US" dirty="0">
                <a:solidFill>
                  <a:srgbClr val="CCCC00"/>
                </a:solidFill>
                <a:effectLst>
                  <a:outerShdw blurRad="38100" dist="38100" dir="2700000" algn="tl">
                    <a:srgbClr val="C0C0C0"/>
                  </a:outerShdw>
                </a:effectLst>
              </a:rPr>
              <a:t> - &amp; -</a:t>
            </a:r>
          </a:p>
          <a:p>
            <a:r>
              <a:rPr lang="en-US" i="1" dirty="0" err="1">
                <a:solidFill>
                  <a:srgbClr val="CCCC00"/>
                </a:solidFill>
                <a:effectLst>
                  <a:outerShdw blurRad="38100" dist="38100" dir="2700000" algn="tl">
                    <a:srgbClr val="C0C0C0"/>
                  </a:outerShdw>
                </a:effectLst>
              </a:rPr>
              <a:t>Sedia</a:t>
            </a:r>
            <a:r>
              <a:rPr lang="en-US" i="1" dirty="0">
                <a:solidFill>
                  <a:srgbClr val="CCCC00"/>
                </a:solidFill>
                <a:effectLst>
                  <a:outerShdw blurRad="38100" dist="38100" dir="2700000" algn="tl">
                    <a:srgbClr val="C0C0C0"/>
                  </a:outerShdw>
                </a:effectLst>
              </a:rPr>
              <a:t> </a:t>
            </a:r>
            <a:r>
              <a:rPr lang="en-US" i="1" dirty="0" err="1">
                <a:solidFill>
                  <a:srgbClr val="CCCC00"/>
                </a:solidFill>
                <a:effectLst>
                  <a:outerShdw blurRad="38100" dist="38100" dir="2700000" algn="tl">
                    <a:srgbClr val="C0C0C0"/>
                  </a:outerShdw>
                </a:effectLst>
              </a:rPr>
              <a:t>Gestatoria</a:t>
            </a:r>
            <a:r>
              <a:rPr lang="en-US" i="1" dirty="0">
                <a:solidFill>
                  <a:srgbClr val="CCCC00"/>
                </a:solidFill>
                <a:effectLst>
                  <a:outerShdw blurRad="38100" dist="38100" dir="2700000" algn="tl">
                    <a:srgbClr val="C0C0C0"/>
                  </a:outerShdw>
                </a:effectLst>
              </a:rPr>
              <a:t> </a:t>
            </a:r>
          </a:p>
        </p:txBody>
      </p:sp>
      <p:pic>
        <p:nvPicPr>
          <p:cNvPr id="130052" name="Picture 4" descr="C:\Documents and Settings\Owner\My Documents\Educational Illustrations\Wolf.gif">
            <a:hlinkClick r:id="rId4" action="ppaction://hlinkfile"/>
          </p:cNvPr>
          <p:cNvPicPr>
            <a:picLocks noChangeAspect="1" noChangeArrowheads="1" noCrop="1"/>
          </p:cNvPicPr>
          <p:nvPr/>
        </p:nvPicPr>
        <p:blipFill>
          <a:blip r:embed="rId5" cstate="print"/>
          <a:srcRect/>
          <a:stretch>
            <a:fillRect/>
          </a:stretch>
        </p:blipFill>
        <p:spPr bwMode="auto">
          <a:xfrm>
            <a:off x="5267325" y="838200"/>
            <a:ext cx="1657350" cy="1371600"/>
          </a:xfrm>
          <a:prstGeom prst="rect">
            <a:avLst/>
          </a:prstGeom>
          <a:noFill/>
        </p:spPr>
      </p:pic>
      <p:sp>
        <p:nvSpPr>
          <p:cNvPr id="130053" name="Comment 5"/>
          <p:cNvSpPr>
            <a:spLocks noChangeArrowheads="1"/>
          </p:cNvSpPr>
          <p:nvPr/>
        </p:nvSpPr>
        <p:spPr bwMode="auto">
          <a:xfrm>
            <a:off x="1539876" y="-1447800"/>
            <a:ext cx="9128125" cy="12017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Special Days – Passover Continued  With Judaizers -Celebrated Instead With Christ As The Passover Lamb – This Developed Into Easter – Then This Judaizing Accommodation As Precedent For Later Pagan Accommodation With Religious Holidays</a:t>
            </a:r>
          </a:p>
        </p:txBody>
      </p:sp>
    </p:spTree>
    <p:extLst>
      <p:ext uri="{BB962C8B-B14F-4D97-AF65-F5344CB8AC3E}">
        <p14:creationId xmlns:p14="http://schemas.microsoft.com/office/powerpoint/2010/main" val="450311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205570"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EARLY CHURCH PRE-TEST Q-5</a:t>
            </a:r>
          </a:p>
        </p:txBody>
      </p:sp>
      <p:sp>
        <p:nvSpPr>
          <p:cNvPr id="4205571" name="Rectangle 3"/>
          <p:cNvSpPr>
            <a:spLocks noGrp="1" noChangeArrowheads="1"/>
          </p:cNvSpPr>
          <p:nvPr>
            <p:ph type="body" idx="1"/>
          </p:nvPr>
        </p:nvSpPr>
        <p:spPr>
          <a:xfrm>
            <a:off x="2209800" y="1600200"/>
            <a:ext cx="7772400" cy="4800600"/>
          </a:xfrm>
          <a:solidFill>
            <a:srgbClr val="000000"/>
          </a:solidFill>
        </p:spPr>
        <p:txBody>
          <a:bodyPr/>
          <a:lstStyle/>
          <a:p>
            <a:pPr>
              <a:buFont typeface="Wingdings" pitchFamily="2" charset="2"/>
              <a:buChar char="Ø"/>
            </a:pPr>
            <a:r>
              <a:rPr lang="en-US" dirty="0">
                <a:solidFill>
                  <a:srgbClr val="FFFFFF"/>
                </a:solidFill>
                <a:effectLst>
                  <a:outerShdw blurRad="38100" dist="38100" dir="2700000" algn="tl">
                    <a:srgbClr val="808080"/>
                  </a:outerShdw>
                </a:effectLst>
              </a:rPr>
              <a:t>  </a:t>
            </a:r>
            <a:r>
              <a:rPr lang="en-US" i="1" dirty="0">
                <a:solidFill>
                  <a:srgbClr val="FFFFFF"/>
                </a:solidFill>
                <a:effectLst>
                  <a:outerShdw blurRad="38100" dist="38100" dir="2700000" algn="tl">
                    <a:srgbClr val="808080"/>
                  </a:outerShdw>
                </a:effectLst>
              </a:rPr>
              <a:t>Early Christians preferred to baptize in “living water” What did they mean by that?</a:t>
            </a:r>
          </a:p>
          <a:p>
            <a:pPr>
              <a:buFont typeface="Wingdings" pitchFamily="2" charset="2"/>
              <a:buChar char="Ø"/>
            </a:pPr>
            <a:endParaRPr lang="en-US" sz="2800" i="1" dirty="0">
              <a:solidFill>
                <a:srgbClr val="FFFFFF"/>
              </a:solidFill>
              <a:effectLst>
                <a:outerShdw blurRad="38100" dist="38100" dir="2700000" algn="tl">
                  <a:srgbClr val="808080"/>
                </a:outerShdw>
              </a:effectLst>
            </a:endParaRPr>
          </a:p>
          <a:p>
            <a:pPr>
              <a:buFont typeface="Wingdings" pitchFamily="2" charset="2"/>
              <a:buChar char="q"/>
            </a:pPr>
            <a:r>
              <a:rPr lang="en-US" b="1" dirty="0">
                <a:solidFill>
                  <a:srgbClr val="FFFFFF"/>
                </a:solidFill>
              </a:rPr>
              <a:t>   </a:t>
            </a:r>
            <a:r>
              <a:rPr lang="en-US" sz="3600" b="1" dirty="0">
                <a:solidFill>
                  <a:srgbClr val="FFFFFF"/>
                </a:solidFill>
              </a:rPr>
              <a:t>Running Water (such as a stream)</a:t>
            </a:r>
          </a:p>
          <a:p>
            <a:pPr>
              <a:buFont typeface="Wingdings" pitchFamily="2" charset="2"/>
              <a:buChar char="q"/>
            </a:pPr>
            <a:r>
              <a:rPr lang="en-US" sz="3600" b="1" dirty="0">
                <a:solidFill>
                  <a:srgbClr val="FFFFFF"/>
                </a:solidFill>
              </a:rPr>
              <a:t>  Water Blessed By A Bishop</a:t>
            </a:r>
          </a:p>
          <a:p>
            <a:pPr>
              <a:buFont typeface="Wingdings" pitchFamily="2" charset="2"/>
              <a:buChar char="q"/>
            </a:pPr>
            <a:r>
              <a:rPr lang="en-US" sz="3600" b="1" dirty="0">
                <a:solidFill>
                  <a:srgbClr val="FFFFFF"/>
                </a:solidFill>
              </a:rPr>
              <a:t>  Hot Or Cold Water Rather Warm</a:t>
            </a:r>
          </a:p>
          <a:p>
            <a:pPr>
              <a:buFont typeface="Wingdings" pitchFamily="2" charset="2"/>
              <a:buChar char="q"/>
            </a:pPr>
            <a:r>
              <a:rPr lang="en-US" sz="3600" b="1" dirty="0">
                <a:solidFill>
                  <a:srgbClr val="FFFFFF"/>
                </a:solidFill>
              </a:rPr>
              <a:t>  Immersion Rather Than Pouring </a:t>
            </a:r>
            <a:endParaRPr lang="en-US" sz="3600" dirty="0">
              <a:solidFill>
                <a:srgbClr val="FFFFFF"/>
              </a:solidFill>
            </a:endParaRPr>
          </a:p>
        </p:txBody>
      </p:sp>
      <p:sp>
        <p:nvSpPr>
          <p:cNvPr id="4205572" name="WordArt 4"/>
          <p:cNvSpPr>
            <a:spLocks noChangeArrowheads="1" noChangeShapeType="1" noTextEdit="1"/>
          </p:cNvSpPr>
          <p:nvPr/>
        </p:nvSpPr>
        <p:spPr bwMode="auto">
          <a:xfrm rot="5400000">
            <a:off x="2286000" y="3200400"/>
            <a:ext cx="457200" cy="7620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extLst>
      <p:ext uri="{BB962C8B-B14F-4D97-AF65-F5344CB8AC3E}">
        <p14:creationId xmlns:p14="http://schemas.microsoft.com/office/powerpoint/2010/main" val="115589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205570">
                                            <p:txEl>
                                              <p:pRg st="0" end="0"/>
                                            </p:txEl>
                                          </p:spTgt>
                                        </p:tgtEl>
                                        <p:attrNameLst>
                                          <p:attrName>style.visibility</p:attrName>
                                        </p:attrNameLst>
                                      </p:cBhvr>
                                      <p:to>
                                        <p:strVal val="visible"/>
                                      </p:to>
                                    </p:set>
                                    <p:anim calcmode="lin" valueType="num">
                                      <p:cBhvr additive="base">
                                        <p:cTn id="7" dur="300" fill="hold"/>
                                        <p:tgtEl>
                                          <p:spTgt spid="420557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20557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205571">
                                            <p:txEl>
                                              <p:pRg st="0" end="0"/>
                                            </p:txEl>
                                          </p:spTgt>
                                        </p:tgtEl>
                                        <p:attrNameLst>
                                          <p:attrName>style.visibility</p:attrName>
                                        </p:attrNameLst>
                                      </p:cBhvr>
                                      <p:to>
                                        <p:strVal val="visible"/>
                                      </p:to>
                                    </p:set>
                                    <p:animEffect transition="in" filter="barn(outHorizontal)">
                                      <p:cBhvr>
                                        <p:cTn id="13" dur="500"/>
                                        <p:tgtEl>
                                          <p:spTgt spid="420557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205571">
                                            <p:txEl>
                                              <p:pRg st="2" end="2"/>
                                            </p:txEl>
                                          </p:spTgt>
                                        </p:tgtEl>
                                        <p:attrNameLst>
                                          <p:attrName>style.visibility</p:attrName>
                                        </p:attrNameLst>
                                      </p:cBhvr>
                                      <p:to>
                                        <p:strVal val="visible"/>
                                      </p:to>
                                    </p:set>
                                    <p:animEffect transition="in" filter="barn(outHorizontal)">
                                      <p:cBhvr>
                                        <p:cTn id="18" dur="500"/>
                                        <p:tgtEl>
                                          <p:spTgt spid="420557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205571">
                                            <p:txEl>
                                              <p:pRg st="3" end="3"/>
                                            </p:txEl>
                                          </p:spTgt>
                                        </p:tgtEl>
                                        <p:attrNameLst>
                                          <p:attrName>style.visibility</p:attrName>
                                        </p:attrNameLst>
                                      </p:cBhvr>
                                      <p:to>
                                        <p:strVal val="visible"/>
                                      </p:to>
                                    </p:set>
                                    <p:animEffect transition="in" filter="barn(outHorizontal)">
                                      <p:cBhvr>
                                        <p:cTn id="23" dur="500"/>
                                        <p:tgtEl>
                                          <p:spTgt spid="4205571">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205571">
                                            <p:txEl>
                                              <p:pRg st="4" end="4"/>
                                            </p:txEl>
                                          </p:spTgt>
                                        </p:tgtEl>
                                        <p:attrNameLst>
                                          <p:attrName>style.visibility</p:attrName>
                                        </p:attrNameLst>
                                      </p:cBhvr>
                                      <p:to>
                                        <p:strVal val="visible"/>
                                      </p:to>
                                    </p:set>
                                    <p:animEffect transition="in" filter="barn(outHorizontal)">
                                      <p:cBhvr>
                                        <p:cTn id="28" dur="500"/>
                                        <p:tgtEl>
                                          <p:spTgt spid="4205571">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205571">
                                            <p:txEl>
                                              <p:pRg st="5" end="5"/>
                                            </p:txEl>
                                          </p:spTgt>
                                        </p:tgtEl>
                                        <p:attrNameLst>
                                          <p:attrName>style.visibility</p:attrName>
                                        </p:attrNameLst>
                                      </p:cBhvr>
                                      <p:to>
                                        <p:strVal val="visible"/>
                                      </p:to>
                                    </p:set>
                                    <p:animEffect transition="in" filter="barn(outHorizontal)">
                                      <p:cBhvr>
                                        <p:cTn id="33" dur="500"/>
                                        <p:tgtEl>
                                          <p:spTgt spid="4205571">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4205572"/>
                                        </p:tgtEl>
                                        <p:attrNameLst>
                                          <p:attrName>style.visibility</p:attrName>
                                        </p:attrNameLst>
                                      </p:cBhvr>
                                      <p:to>
                                        <p:strVal val="visible"/>
                                      </p:to>
                                    </p:set>
                                    <p:anim calcmode="lin" valueType="num">
                                      <p:cBhvr>
                                        <p:cTn id="38" dur="500" fill="hold"/>
                                        <p:tgtEl>
                                          <p:spTgt spid="4205572"/>
                                        </p:tgtEl>
                                        <p:attrNameLst>
                                          <p:attrName>ppt_w</p:attrName>
                                        </p:attrNameLst>
                                      </p:cBhvr>
                                      <p:tavLst>
                                        <p:tav tm="0">
                                          <p:val>
                                            <p:strVal val="4*#ppt_w"/>
                                          </p:val>
                                        </p:tav>
                                        <p:tav tm="100000">
                                          <p:val>
                                            <p:strVal val="#ppt_w"/>
                                          </p:val>
                                        </p:tav>
                                      </p:tavLst>
                                    </p:anim>
                                    <p:anim calcmode="lin" valueType="num">
                                      <p:cBhvr>
                                        <p:cTn id="39" dur="500" fill="hold"/>
                                        <p:tgtEl>
                                          <p:spTgt spid="420557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5570" grpId="0" build="p" autoUpdateAnimBg="0"/>
      <p:bldP spid="4205571" grpId="0" build="p" autoUpdateAnimBg="0"/>
      <p:bldP spid="4205572"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029442" name="Comment 2"/>
          <p:cNvSpPr>
            <a:spLocks noChangeArrowheads="1"/>
          </p:cNvSpPr>
          <p:nvPr/>
        </p:nvSpPr>
        <p:spPr bwMode="auto">
          <a:xfrm>
            <a:off x="1539876" y="-838200"/>
            <a:ext cx="62325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b="1">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Old Law - Man-Made Purification Ponds Held ~ 17,000 Gallons</a:t>
            </a:r>
          </a:p>
        </p:txBody>
      </p:sp>
      <p:sp>
        <p:nvSpPr>
          <p:cNvPr id="4029443" name="WordArt 3"/>
          <p:cNvSpPr>
            <a:spLocks noChangeArrowheads="1" noChangeShapeType="1" noTextEdit="1"/>
          </p:cNvSpPr>
          <p:nvPr/>
        </p:nvSpPr>
        <p:spPr bwMode="auto">
          <a:xfrm>
            <a:off x="3200400" y="2209800"/>
            <a:ext cx="5715000" cy="685800"/>
          </a:xfrm>
          <a:prstGeom prst="rect">
            <a:avLst/>
          </a:prstGeom>
        </p:spPr>
        <p:txBody>
          <a:bodyPr wrap="none" fromWordArt="1">
            <a:prstTxWarp prst="textDoubleWave1">
              <a:avLst>
                <a:gd name="adj1" fmla="val 6500"/>
                <a:gd name="adj2" fmla="val 0"/>
              </a:avLst>
            </a:prstTxWarp>
          </a:bodyPr>
          <a:lstStyle/>
          <a:p>
            <a:pPr algn="ctr" fontAlgn="base">
              <a:spcBef>
                <a:spcPct val="0"/>
              </a:spcBef>
              <a:spcAft>
                <a:spcPct val="0"/>
              </a:spcAft>
            </a:pPr>
            <a:r>
              <a:rPr lang="en-US" sz="3600" kern="10" spc="-360">
                <a:ln w="12700">
                  <a:solidFill>
                    <a:srgbClr val="000099"/>
                  </a:solidFill>
                  <a:round/>
                  <a:headEnd/>
                  <a:tailEnd/>
                </a:ln>
                <a:solidFill>
                  <a:srgbClr val="33CCFF"/>
                </a:solidFill>
                <a:effectLst>
                  <a:outerShdw dist="125724" dir="18900000" algn="ctr" rotWithShape="0">
                    <a:srgbClr val="000099"/>
                  </a:outerShdw>
                </a:effectLst>
                <a:latin typeface="Impact"/>
              </a:rPr>
              <a:t>Design Features Of Ritual Rite </a:t>
            </a:r>
          </a:p>
        </p:txBody>
      </p:sp>
      <p:sp>
        <p:nvSpPr>
          <p:cNvPr id="4029444" name="Text Box 4"/>
          <p:cNvSpPr txBox="1">
            <a:spLocks noChangeArrowheads="1"/>
          </p:cNvSpPr>
          <p:nvPr/>
        </p:nvSpPr>
        <p:spPr bwMode="auto">
          <a:xfrm>
            <a:off x="2200276" y="685801"/>
            <a:ext cx="2176463" cy="581025"/>
          </a:xfrm>
          <a:prstGeom prst="rect">
            <a:avLst/>
          </a:prstGeom>
          <a:solidFill>
            <a:srgbClr val="FFFFFF"/>
          </a:solidFill>
          <a:ln w="9525">
            <a:noFill/>
            <a:miter lim="800000"/>
            <a:headEnd/>
            <a:tailEnd/>
          </a:ln>
          <a:effectLst/>
        </p:spPr>
        <p:txBody>
          <a:bodyPr>
            <a:spAutoFit/>
          </a:bodyPr>
          <a:lstStyle/>
          <a:p>
            <a:pPr algn="ctr" fontAlgn="base">
              <a:spcBef>
                <a:spcPct val="0"/>
              </a:spcBef>
              <a:spcAft>
                <a:spcPct val="0"/>
              </a:spcAft>
            </a:pPr>
            <a:r>
              <a:rPr lang="en-US" sz="1600" b="1">
                <a:solidFill>
                  <a:srgbClr val="000000"/>
                </a:solidFill>
                <a:effectLst>
                  <a:outerShdw blurRad="38100" dist="38100" dir="2700000" algn="tl">
                    <a:srgbClr val="C0C0C0"/>
                  </a:outerShdw>
                </a:effectLst>
                <a:latin typeface="Calligrapher" pitchFamily="2" charset="0"/>
              </a:rPr>
              <a:t>Renounced Satan &amp;</a:t>
            </a:r>
          </a:p>
          <a:p>
            <a:pPr algn="ctr" fontAlgn="base">
              <a:spcBef>
                <a:spcPct val="0"/>
              </a:spcBef>
              <a:spcAft>
                <a:spcPct val="0"/>
              </a:spcAft>
            </a:pPr>
            <a:r>
              <a:rPr lang="en-US" sz="1600" b="1">
                <a:solidFill>
                  <a:srgbClr val="000000"/>
                </a:solidFill>
                <a:effectLst>
                  <a:outerShdw blurRad="38100" dist="38100" dir="2700000" algn="tl">
                    <a:srgbClr val="C0C0C0"/>
                  </a:outerShdw>
                </a:effectLst>
                <a:latin typeface="Calligrapher" pitchFamily="2" charset="0"/>
              </a:rPr>
              <a:t>Baptized Three Times</a:t>
            </a:r>
          </a:p>
        </p:txBody>
      </p:sp>
      <p:sp>
        <p:nvSpPr>
          <p:cNvPr id="4029445" name="Text Box 5"/>
          <p:cNvSpPr txBox="1">
            <a:spLocks noChangeArrowheads="1"/>
          </p:cNvSpPr>
          <p:nvPr/>
        </p:nvSpPr>
        <p:spPr bwMode="auto">
          <a:xfrm>
            <a:off x="9028497" y="4572000"/>
            <a:ext cx="2983831" cy="830997"/>
          </a:xfrm>
          <a:prstGeom prst="rect">
            <a:avLst/>
          </a:prstGeom>
          <a:solidFill>
            <a:srgbClr val="FFFFFF"/>
          </a:solidFill>
          <a:ln w="9525">
            <a:noFill/>
            <a:miter lim="800000"/>
            <a:headEnd/>
            <a:tailEnd/>
          </a:ln>
          <a:effectLst/>
        </p:spPr>
        <p:txBody>
          <a:bodyPr wrap="square">
            <a:spAutoFit/>
          </a:bodyPr>
          <a:lstStyle/>
          <a:p>
            <a:pPr algn="ctr" fontAlgn="base">
              <a:spcBef>
                <a:spcPct val="0"/>
              </a:spcBef>
              <a:spcAft>
                <a:spcPct val="0"/>
              </a:spcAft>
            </a:pPr>
            <a:r>
              <a:rPr lang="en-US" sz="1600" b="1" dirty="0">
                <a:solidFill>
                  <a:srgbClr val="000000"/>
                </a:solidFill>
                <a:effectLst>
                  <a:outerShdw blurRad="38100" dist="38100" dir="2700000" algn="tl">
                    <a:srgbClr val="C0C0C0"/>
                  </a:outerShdw>
                </a:effectLst>
                <a:latin typeface="Calligrapher" pitchFamily="2" charset="0"/>
              </a:rPr>
              <a:t> ~ 200 Hippolytus Wrote That Those That Were Baptized Then Put On New Robe &amp; Anointed</a:t>
            </a:r>
          </a:p>
        </p:txBody>
      </p:sp>
      <p:sp>
        <p:nvSpPr>
          <p:cNvPr id="4029446" name="Text Box 6"/>
          <p:cNvSpPr txBox="1">
            <a:spLocks noChangeArrowheads="1"/>
          </p:cNvSpPr>
          <p:nvPr/>
        </p:nvSpPr>
        <p:spPr bwMode="auto">
          <a:xfrm>
            <a:off x="0" y="6324600"/>
            <a:ext cx="12192000" cy="646331"/>
          </a:xfrm>
          <a:prstGeom prst="rect">
            <a:avLst/>
          </a:prstGeom>
          <a:solidFill>
            <a:srgbClr val="FFFFFF"/>
          </a:solidFill>
          <a:ln w="9525">
            <a:noFill/>
            <a:miter lim="800000"/>
            <a:headEnd/>
            <a:tailEnd/>
          </a:ln>
          <a:effectLst/>
        </p:spPr>
        <p:txBody>
          <a:bodyPr wrap="square">
            <a:spAutoFit/>
          </a:bodyPr>
          <a:lstStyle/>
          <a:p>
            <a:pPr algn="ctr" fontAlgn="base">
              <a:spcBef>
                <a:spcPct val="0"/>
              </a:spcBef>
              <a:spcAft>
                <a:spcPct val="0"/>
              </a:spcAft>
            </a:pPr>
            <a:r>
              <a:rPr lang="en-US" sz="3600" b="1" dirty="0">
                <a:solidFill>
                  <a:srgbClr val="000000"/>
                </a:solidFill>
                <a:effectLst>
                  <a:outerShdw blurRad="38100" dist="38100" dir="2700000" algn="tl">
                    <a:srgbClr val="C0C0C0"/>
                  </a:outerShdw>
                </a:effectLst>
                <a:latin typeface="Calligrapher" pitchFamily="2" charset="0"/>
              </a:rPr>
              <a:t>Coptic Church Ceremony: Newly Baptized Given Milk &amp; Honey!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29443"/>
                                        </p:tgtEl>
                                        <p:attrNameLst>
                                          <p:attrName>style.visibility</p:attrName>
                                        </p:attrNameLst>
                                      </p:cBhvr>
                                      <p:to>
                                        <p:strVal val="visible"/>
                                      </p:to>
                                    </p:set>
                                    <p:anim calcmode="lin" valueType="num">
                                      <p:cBhvr>
                                        <p:cTn id="7" dur="5000" fill="hold"/>
                                        <p:tgtEl>
                                          <p:spTgt spid="4029443"/>
                                        </p:tgtEl>
                                        <p:attrNameLst>
                                          <p:attrName>ppt_w</p:attrName>
                                        </p:attrNameLst>
                                      </p:cBhvr>
                                      <p:tavLst>
                                        <p:tav tm="0" fmla="#ppt_w*sin(2.5*pi*$)">
                                          <p:val>
                                            <p:fltVal val="0"/>
                                          </p:val>
                                        </p:tav>
                                        <p:tav tm="100000">
                                          <p:val>
                                            <p:fltVal val="1"/>
                                          </p:val>
                                        </p:tav>
                                      </p:tavLst>
                                    </p:anim>
                                    <p:anim calcmode="lin" valueType="num">
                                      <p:cBhvr>
                                        <p:cTn id="8" dur="5000" fill="hold"/>
                                        <p:tgtEl>
                                          <p:spTgt spid="402944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4029444"/>
                                        </p:tgtEl>
                                        <p:attrNameLst>
                                          <p:attrName>style.visibility</p:attrName>
                                        </p:attrNameLst>
                                      </p:cBhvr>
                                      <p:to>
                                        <p:strVal val="visible"/>
                                      </p:to>
                                    </p:set>
                                    <p:anim calcmode="lin" valueType="num">
                                      <p:cBhvr>
                                        <p:cTn id="13" dur="500" fill="hold"/>
                                        <p:tgtEl>
                                          <p:spTgt spid="4029444"/>
                                        </p:tgtEl>
                                        <p:attrNameLst>
                                          <p:attrName>ppt_w</p:attrName>
                                        </p:attrNameLst>
                                      </p:cBhvr>
                                      <p:tavLst>
                                        <p:tav tm="0">
                                          <p:val>
                                            <p:fltVal val="0"/>
                                          </p:val>
                                        </p:tav>
                                        <p:tav tm="100000">
                                          <p:val>
                                            <p:strVal val="#ppt_w"/>
                                          </p:val>
                                        </p:tav>
                                      </p:tavLst>
                                    </p:anim>
                                    <p:anim calcmode="lin" valueType="num">
                                      <p:cBhvr>
                                        <p:cTn id="14" dur="500" fill="hold"/>
                                        <p:tgtEl>
                                          <p:spTgt spid="4029444"/>
                                        </p:tgtEl>
                                        <p:attrNameLst>
                                          <p:attrName>ppt_h</p:attrName>
                                        </p:attrNameLst>
                                      </p:cBhvr>
                                      <p:tavLst>
                                        <p:tav tm="0">
                                          <p:val>
                                            <p:fltVal val="0"/>
                                          </p:val>
                                        </p:tav>
                                        <p:tav tm="100000">
                                          <p:val>
                                            <p:strVal val="#ppt_h"/>
                                          </p:val>
                                        </p:tav>
                                      </p:tavLst>
                                    </p:anim>
                                    <p:anim calcmode="lin" valueType="num">
                                      <p:cBhvr>
                                        <p:cTn id="15" dur="500" fill="hold"/>
                                        <p:tgtEl>
                                          <p:spTgt spid="4029444"/>
                                        </p:tgtEl>
                                        <p:attrNameLst>
                                          <p:attrName>ppt_x</p:attrName>
                                        </p:attrNameLst>
                                      </p:cBhvr>
                                      <p:tavLst>
                                        <p:tav tm="0">
                                          <p:val>
                                            <p:fltVal val="0.5"/>
                                          </p:val>
                                        </p:tav>
                                        <p:tav tm="100000">
                                          <p:val>
                                            <p:strVal val="#ppt_x"/>
                                          </p:val>
                                        </p:tav>
                                      </p:tavLst>
                                    </p:anim>
                                    <p:anim calcmode="lin" valueType="num">
                                      <p:cBhvr>
                                        <p:cTn id="16" dur="500" fill="hold"/>
                                        <p:tgtEl>
                                          <p:spTgt spid="4029444"/>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528" fill="hold" grpId="0" nodeType="clickEffect">
                                  <p:stCondLst>
                                    <p:cond delay="0"/>
                                  </p:stCondLst>
                                  <p:childTnLst>
                                    <p:set>
                                      <p:cBhvr>
                                        <p:cTn id="20" dur="1" fill="hold">
                                          <p:stCondLst>
                                            <p:cond delay="0"/>
                                          </p:stCondLst>
                                        </p:cTn>
                                        <p:tgtEl>
                                          <p:spTgt spid="4029445"/>
                                        </p:tgtEl>
                                        <p:attrNameLst>
                                          <p:attrName>style.visibility</p:attrName>
                                        </p:attrNameLst>
                                      </p:cBhvr>
                                      <p:to>
                                        <p:strVal val="visible"/>
                                      </p:to>
                                    </p:set>
                                    <p:anim calcmode="lin" valueType="num">
                                      <p:cBhvr>
                                        <p:cTn id="21" dur="500" fill="hold"/>
                                        <p:tgtEl>
                                          <p:spTgt spid="4029445"/>
                                        </p:tgtEl>
                                        <p:attrNameLst>
                                          <p:attrName>ppt_w</p:attrName>
                                        </p:attrNameLst>
                                      </p:cBhvr>
                                      <p:tavLst>
                                        <p:tav tm="0">
                                          <p:val>
                                            <p:fltVal val="0"/>
                                          </p:val>
                                        </p:tav>
                                        <p:tav tm="100000">
                                          <p:val>
                                            <p:strVal val="#ppt_w"/>
                                          </p:val>
                                        </p:tav>
                                      </p:tavLst>
                                    </p:anim>
                                    <p:anim calcmode="lin" valueType="num">
                                      <p:cBhvr>
                                        <p:cTn id="22" dur="500" fill="hold"/>
                                        <p:tgtEl>
                                          <p:spTgt spid="4029445"/>
                                        </p:tgtEl>
                                        <p:attrNameLst>
                                          <p:attrName>ppt_h</p:attrName>
                                        </p:attrNameLst>
                                      </p:cBhvr>
                                      <p:tavLst>
                                        <p:tav tm="0">
                                          <p:val>
                                            <p:fltVal val="0"/>
                                          </p:val>
                                        </p:tav>
                                        <p:tav tm="100000">
                                          <p:val>
                                            <p:strVal val="#ppt_h"/>
                                          </p:val>
                                        </p:tav>
                                      </p:tavLst>
                                    </p:anim>
                                    <p:anim calcmode="lin" valueType="num">
                                      <p:cBhvr>
                                        <p:cTn id="23" dur="500" fill="hold"/>
                                        <p:tgtEl>
                                          <p:spTgt spid="4029445"/>
                                        </p:tgtEl>
                                        <p:attrNameLst>
                                          <p:attrName>ppt_x</p:attrName>
                                        </p:attrNameLst>
                                      </p:cBhvr>
                                      <p:tavLst>
                                        <p:tav tm="0">
                                          <p:val>
                                            <p:fltVal val="0.5"/>
                                          </p:val>
                                        </p:tav>
                                        <p:tav tm="100000">
                                          <p:val>
                                            <p:strVal val="#ppt_x"/>
                                          </p:val>
                                        </p:tav>
                                      </p:tavLst>
                                    </p:anim>
                                    <p:anim calcmode="lin" valueType="num">
                                      <p:cBhvr>
                                        <p:cTn id="24" dur="500" fill="hold"/>
                                        <p:tgtEl>
                                          <p:spTgt spid="4029445"/>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7" presetClass="entr" presetSubtype="2" fill="hold" grpId="0" nodeType="clickEffect">
                                  <p:stCondLst>
                                    <p:cond delay="0"/>
                                  </p:stCondLst>
                                  <p:childTnLst>
                                    <p:set>
                                      <p:cBhvr>
                                        <p:cTn id="28" dur="1" fill="hold">
                                          <p:stCondLst>
                                            <p:cond delay="0"/>
                                          </p:stCondLst>
                                        </p:cTn>
                                        <p:tgtEl>
                                          <p:spTgt spid="4029446"/>
                                        </p:tgtEl>
                                        <p:attrNameLst>
                                          <p:attrName>style.visibility</p:attrName>
                                        </p:attrNameLst>
                                      </p:cBhvr>
                                      <p:to>
                                        <p:strVal val="visible"/>
                                      </p:to>
                                    </p:set>
                                    <p:anim calcmode="lin" valueType="num">
                                      <p:cBhvr additive="base">
                                        <p:cTn id="29" dur="5000" fill="hold"/>
                                        <p:tgtEl>
                                          <p:spTgt spid="4029446"/>
                                        </p:tgtEl>
                                        <p:attrNameLst>
                                          <p:attrName>ppt_x</p:attrName>
                                        </p:attrNameLst>
                                      </p:cBhvr>
                                      <p:tavLst>
                                        <p:tav tm="0">
                                          <p:val>
                                            <p:strVal val="1+#ppt_w/2"/>
                                          </p:val>
                                        </p:tav>
                                        <p:tav tm="100000">
                                          <p:val>
                                            <p:strVal val="#ppt_x"/>
                                          </p:val>
                                        </p:tav>
                                      </p:tavLst>
                                    </p:anim>
                                    <p:anim calcmode="lin" valueType="num">
                                      <p:cBhvr additive="base">
                                        <p:cTn id="30" dur="5000" fill="hold"/>
                                        <p:tgtEl>
                                          <p:spTgt spid="40294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9443" grpId="0" animBg="1"/>
      <p:bldP spid="4029444" grpId="0" animBg="1" autoUpdateAnimBg="0"/>
      <p:bldP spid="4029445" grpId="0" animBg="1" autoUpdateAnimBg="0"/>
      <p:bldP spid="4029446" grpId="0" animBg="1"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413570" name="Comment 2"/>
          <p:cNvSpPr>
            <a:spLocks noChangeArrowheads="1"/>
          </p:cNvSpPr>
          <p:nvPr/>
        </p:nvSpPr>
        <p:spPr bwMode="auto">
          <a:xfrm>
            <a:off x="1539876" y="-838200"/>
            <a:ext cx="62325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Old Law - Man-Made Purification Ponds Held ~ 17,000 Gallons</a:t>
            </a:r>
          </a:p>
        </p:txBody>
      </p:sp>
      <p:sp>
        <p:nvSpPr>
          <p:cNvPr id="2413572" name="WordArt 4"/>
          <p:cNvSpPr>
            <a:spLocks noChangeArrowheads="1" noChangeShapeType="1" noTextEdit="1"/>
          </p:cNvSpPr>
          <p:nvPr/>
        </p:nvSpPr>
        <p:spPr bwMode="auto">
          <a:xfrm>
            <a:off x="3200400" y="2209800"/>
            <a:ext cx="5715000" cy="685800"/>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360" normalizeH="0" baseline="0" noProof="0">
                <a:ln w="12700">
                  <a:solidFill>
                    <a:srgbClr val="000099"/>
                  </a:solidFill>
                  <a:round/>
                  <a:headEnd/>
                  <a:tailEnd/>
                </a:ln>
                <a:solidFill>
                  <a:srgbClr val="33CCFF"/>
                </a:solidFill>
                <a:effectLst>
                  <a:outerShdw dist="125724" dir="18900000" algn="ctr" rotWithShape="0">
                    <a:srgbClr val="000099"/>
                  </a:outerShdw>
                </a:effectLst>
                <a:uLnTx/>
                <a:uFillTx/>
                <a:latin typeface="Impact"/>
                <a:ea typeface="+mn-ea"/>
                <a:cs typeface="+mn-cs"/>
              </a:rPr>
              <a:t>Design Features Of Ritual Rite </a:t>
            </a:r>
          </a:p>
        </p:txBody>
      </p:sp>
      <p:sp>
        <p:nvSpPr>
          <p:cNvPr id="2413573" name="Text Box 5"/>
          <p:cNvSpPr txBox="1">
            <a:spLocks noChangeArrowheads="1"/>
          </p:cNvSpPr>
          <p:nvPr/>
        </p:nvSpPr>
        <p:spPr bwMode="auto">
          <a:xfrm>
            <a:off x="2379651" y="827088"/>
            <a:ext cx="1808187" cy="338554"/>
          </a:xfrm>
          <a:prstGeom prst="rect">
            <a:avLst/>
          </a:prstGeom>
          <a:solidFill>
            <a:srgbClr val="FFFFFF"/>
          </a:solid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t>Didache Document</a:t>
            </a:r>
          </a:p>
        </p:txBody>
      </p:sp>
      <p:sp>
        <p:nvSpPr>
          <p:cNvPr id="2413574" name="Text Box 6"/>
          <p:cNvSpPr txBox="1">
            <a:spLocks noChangeArrowheads="1"/>
          </p:cNvSpPr>
          <p:nvPr/>
        </p:nvSpPr>
        <p:spPr bwMode="auto">
          <a:xfrm>
            <a:off x="8230948" y="4876800"/>
            <a:ext cx="1835631" cy="338554"/>
          </a:xfrm>
          <a:prstGeom prst="rect">
            <a:avLst/>
          </a:prstGeom>
          <a:solidFill>
            <a:srgbClr val="FFFFFF"/>
          </a:solid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t>Tertullian Guidance</a:t>
            </a:r>
          </a:p>
        </p:txBody>
      </p:sp>
      <p:pic>
        <p:nvPicPr>
          <p:cNvPr id="6" name="Picture 5" descr="C:\Documents and Settings\Owner\My Documents\Educational Illustrations\gal_daily_baths.jpg"/>
          <p:cNvPicPr>
            <a:picLocks noChangeAspect="1" noChangeArrowheads="1"/>
          </p:cNvPicPr>
          <p:nvPr/>
        </p:nvPicPr>
        <p:blipFill>
          <a:blip r:embed="rId4" cstate="print"/>
          <a:srcRect/>
          <a:stretch>
            <a:fillRect/>
          </a:stretch>
        </p:blipFill>
        <p:spPr bwMode="auto">
          <a:xfrm>
            <a:off x="0" y="3048000"/>
            <a:ext cx="3200400" cy="3810000"/>
          </a:xfrm>
          <a:prstGeom prst="rect">
            <a:avLst/>
          </a:prstGeom>
          <a:noFill/>
        </p:spPr>
      </p:pic>
      <p:sp>
        <p:nvSpPr>
          <p:cNvPr id="7" name="WordArt 3"/>
          <p:cNvSpPr>
            <a:spLocks noChangeArrowheads="1" noChangeShapeType="1" noTextEdit="1"/>
          </p:cNvSpPr>
          <p:nvPr/>
        </p:nvSpPr>
        <p:spPr bwMode="auto">
          <a:xfrm>
            <a:off x="5105400" y="5410200"/>
            <a:ext cx="1981200" cy="1447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HYGIENIC BODY BATH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THEN STEP DOWN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IMMERSED PURIFYING</a:t>
            </a:r>
          </a:p>
        </p:txBody>
      </p:sp>
      <p:pic>
        <p:nvPicPr>
          <p:cNvPr id="3" name="Picture 2">
            <a:extLst>
              <a:ext uri="{FF2B5EF4-FFF2-40B4-BE49-F238E27FC236}">
                <a16:creationId xmlns:a16="http://schemas.microsoft.com/office/drawing/2014/main" id="{8BA6BDAA-2CE1-4FAD-AF41-1475FEA21C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0724" y="2895600"/>
            <a:ext cx="3090892" cy="2414631"/>
          </a:xfrm>
          <a:prstGeom prst="rect">
            <a:avLst/>
          </a:prstGeom>
        </p:spPr>
      </p:pic>
    </p:spTree>
    <p:extLst>
      <p:ext uri="{BB962C8B-B14F-4D97-AF65-F5344CB8AC3E}">
        <p14:creationId xmlns:p14="http://schemas.microsoft.com/office/powerpoint/2010/main" val="35609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2413572"/>
                                        </p:tgtEl>
                                        <p:attrNameLst>
                                          <p:attrName>style.visibility</p:attrName>
                                        </p:attrNameLst>
                                      </p:cBhvr>
                                      <p:to>
                                        <p:strVal val="visible"/>
                                      </p:to>
                                    </p:set>
                                    <p:anim calcmode="lin" valueType="num">
                                      <p:cBhvr>
                                        <p:cTn id="7" dur="5000" fill="hold"/>
                                        <p:tgtEl>
                                          <p:spTgt spid="2413572"/>
                                        </p:tgtEl>
                                        <p:attrNameLst>
                                          <p:attrName>ppt_w</p:attrName>
                                        </p:attrNameLst>
                                      </p:cBhvr>
                                      <p:tavLst>
                                        <p:tav tm="0" fmla="#ppt_w*sin(2.5*pi*$)">
                                          <p:val>
                                            <p:fltVal val="0"/>
                                          </p:val>
                                        </p:tav>
                                        <p:tav tm="100000">
                                          <p:val>
                                            <p:fltVal val="1"/>
                                          </p:val>
                                        </p:tav>
                                      </p:tavLst>
                                    </p:anim>
                                    <p:anim calcmode="lin" valueType="num">
                                      <p:cBhvr>
                                        <p:cTn id="8" dur="5000" fill="hold"/>
                                        <p:tgtEl>
                                          <p:spTgt spid="241357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2413573"/>
                                        </p:tgtEl>
                                        <p:attrNameLst>
                                          <p:attrName>style.visibility</p:attrName>
                                        </p:attrNameLst>
                                      </p:cBhvr>
                                      <p:to>
                                        <p:strVal val="visible"/>
                                      </p:to>
                                    </p:set>
                                    <p:anim calcmode="lin" valueType="num">
                                      <p:cBhvr>
                                        <p:cTn id="13" dur="500" fill="hold"/>
                                        <p:tgtEl>
                                          <p:spTgt spid="2413573"/>
                                        </p:tgtEl>
                                        <p:attrNameLst>
                                          <p:attrName>ppt_w</p:attrName>
                                        </p:attrNameLst>
                                      </p:cBhvr>
                                      <p:tavLst>
                                        <p:tav tm="0">
                                          <p:val>
                                            <p:fltVal val="0"/>
                                          </p:val>
                                        </p:tav>
                                        <p:tav tm="100000">
                                          <p:val>
                                            <p:strVal val="#ppt_w"/>
                                          </p:val>
                                        </p:tav>
                                      </p:tavLst>
                                    </p:anim>
                                    <p:anim calcmode="lin" valueType="num">
                                      <p:cBhvr>
                                        <p:cTn id="14" dur="500" fill="hold"/>
                                        <p:tgtEl>
                                          <p:spTgt spid="2413573"/>
                                        </p:tgtEl>
                                        <p:attrNameLst>
                                          <p:attrName>ppt_h</p:attrName>
                                        </p:attrNameLst>
                                      </p:cBhvr>
                                      <p:tavLst>
                                        <p:tav tm="0">
                                          <p:val>
                                            <p:fltVal val="0"/>
                                          </p:val>
                                        </p:tav>
                                        <p:tav tm="100000">
                                          <p:val>
                                            <p:strVal val="#ppt_h"/>
                                          </p:val>
                                        </p:tav>
                                      </p:tavLst>
                                    </p:anim>
                                    <p:anim calcmode="lin" valueType="num">
                                      <p:cBhvr>
                                        <p:cTn id="15" dur="500" fill="hold"/>
                                        <p:tgtEl>
                                          <p:spTgt spid="2413573"/>
                                        </p:tgtEl>
                                        <p:attrNameLst>
                                          <p:attrName>ppt_x</p:attrName>
                                        </p:attrNameLst>
                                      </p:cBhvr>
                                      <p:tavLst>
                                        <p:tav tm="0">
                                          <p:val>
                                            <p:fltVal val="0.5"/>
                                          </p:val>
                                        </p:tav>
                                        <p:tav tm="100000">
                                          <p:val>
                                            <p:strVal val="#ppt_x"/>
                                          </p:val>
                                        </p:tav>
                                      </p:tavLst>
                                    </p:anim>
                                    <p:anim calcmode="lin" valueType="num">
                                      <p:cBhvr>
                                        <p:cTn id="16" dur="500" fill="hold"/>
                                        <p:tgtEl>
                                          <p:spTgt spid="2413573"/>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528" fill="hold" grpId="0" nodeType="clickEffect">
                                  <p:stCondLst>
                                    <p:cond delay="0"/>
                                  </p:stCondLst>
                                  <p:childTnLst>
                                    <p:set>
                                      <p:cBhvr>
                                        <p:cTn id="20" dur="1" fill="hold">
                                          <p:stCondLst>
                                            <p:cond delay="0"/>
                                          </p:stCondLst>
                                        </p:cTn>
                                        <p:tgtEl>
                                          <p:spTgt spid="2413574"/>
                                        </p:tgtEl>
                                        <p:attrNameLst>
                                          <p:attrName>style.visibility</p:attrName>
                                        </p:attrNameLst>
                                      </p:cBhvr>
                                      <p:to>
                                        <p:strVal val="visible"/>
                                      </p:to>
                                    </p:set>
                                    <p:anim calcmode="lin" valueType="num">
                                      <p:cBhvr>
                                        <p:cTn id="21" dur="500" fill="hold"/>
                                        <p:tgtEl>
                                          <p:spTgt spid="2413574"/>
                                        </p:tgtEl>
                                        <p:attrNameLst>
                                          <p:attrName>ppt_w</p:attrName>
                                        </p:attrNameLst>
                                      </p:cBhvr>
                                      <p:tavLst>
                                        <p:tav tm="0">
                                          <p:val>
                                            <p:fltVal val="0"/>
                                          </p:val>
                                        </p:tav>
                                        <p:tav tm="100000">
                                          <p:val>
                                            <p:strVal val="#ppt_w"/>
                                          </p:val>
                                        </p:tav>
                                      </p:tavLst>
                                    </p:anim>
                                    <p:anim calcmode="lin" valueType="num">
                                      <p:cBhvr>
                                        <p:cTn id="22" dur="500" fill="hold"/>
                                        <p:tgtEl>
                                          <p:spTgt spid="2413574"/>
                                        </p:tgtEl>
                                        <p:attrNameLst>
                                          <p:attrName>ppt_h</p:attrName>
                                        </p:attrNameLst>
                                      </p:cBhvr>
                                      <p:tavLst>
                                        <p:tav tm="0">
                                          <p:val>
                                            <p:fltVal val="0"/>
                                          </p:val>
                                        </p:tav>
                                        <p:tav tm="100000">
                                          <p:val>
                                            <p:strVal val="#ppt_h"/>
                                          </p:val>
                                        </p:tav>
                                      </p:tavLst>
                                    </p:anim>
                                    <p:anim calcmode="lin" valueType="num">
                                      <p:cBhvr>
                                        <p:cTn id="23" dur="500" fill="hold"/>
                                        <p:tgtEl>
                                          <p:spTgt spid="2413574"/>
                                        </p:tgtEl>
                                        <p:attrNameLst>
                                          <p:attrName>ppt_x</p:attrName>
                                        </p:attrNameLst>
                                      </p:cBhvr>
                                      <p:tavLst>
                                        <p:tav tm="0">
                                          <p:val>
                                            <p:fltVal val="0.5"/>
                                          </p:val>
                                        </p:tav>
                                        <p:tav tm="100000">
                                          <p:val>
                                            <p:strVal val="#ppt_x"/>
                                          </p:val>
                                        </p:tav>
                                      </p:tavLst>
                                    </p:anim>
                                    <p:anim calcmode="lin" valueType="num">
                                      <p:cBhvr>
                                        <p:cTn id="24" dur="500" fill="hold"/>
                                        <p:tgtEl>
                                          <p:spTgt spid="2413574"/>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7"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0" fill="hold"/>
                                        <p:tgtEl>
                                          <p:spTgt spid="6"/>
                                        </p:tgtEl>
                                        <p:attrNameLst>
                                          <p:attrName>ppt_x</p:attrName>
                                        </p:attrNameLst>
                                      </p:cBhvr>
                                      <p:tavLst>
                                        <p:tav tm="0">
                                          <p:val>
                                            <p:strVal val="#ppt_x"/>
                                          </p:val>
                                        </p:tav>
                                        <p:tav tm="100000">
                                          <p:val>
                                            <p:strVal val="#ppt_x"/>
                                          </p:val>
                                        </p:tav>
                                      </p:tavLst>
                                    </p:anim>
                                    <p:anim calcmode="lin" valueType="num">
                                      <p:cBhvr additive="base">
                                        <p:cTn id="30"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7" presetClass="entr" presetSubtype="1"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0" fill="hold"/>
                                        <p:tgtEl>
                                          <p:spTgt spid="7"/>
                                        </p:tgtEl>
                                        <p:attrNameLst>
                                          <p:attrName>ppt_x</p:attrName>
                                        </p:attrNameLst>
                                      </p:cBhvr>
                                      <p:tavLst>
                                        <p:tav tm="0">
                                          <p:val>
                                            <p:strVal val="#ppt_x"/>
                                          </p:val>
                                        </p:tav>
                                        <p:tav tm="100000">
                                          <p:val>
                                            <p:strVal val="#ppt_x"/>
                                          </p:val>
                                        </p:tav>
                                      </p:tavLst>
                                    </p:anim>
                                    <p:anim calcmode="lin" valueType="num">
                                      <p:cBhvr additive="base">
                                        <p:cTn id="36" dur="5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circle(in)">
                                      <p:cBhvr>
                                        <p:cTn id="4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3572" grpId="0" animBg="1"/>
      <p:bldP spid="2413573" grpId="0" animBg="1" autoUpdateAnimBg="0"/>
      <p:bldP spid="2413574" grpId="0" animBg="1" autoUpdateAnimBg="0"/>
      <p:bldP spid="7" grpId="0" animBg="1"/>
    </p:bld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p:nvPr>
        </p:nvSpPr>
        <p:spPr>
          <a:xfrm>
            <a:off x="1524000" y="152400"/>
            <a:ext cx="9144000" cy="6705600"/>
          </a:xfrm>
        </p:spPr>
        <p:txBody>
          <a:bodyPr/>
          <a:lstStyle/>
          <a:p>
            <a:pPr>
              <a:buFontTx/>
              <a:buNone/>
            </a:pPr>
            <a:r>
              <a:rPr lang="en-US" sz="5400">
                <a:solidFill>
                  <a:srgbClr val="FFFF00"/>
                </a:solidFill>
              </a:rPr>
              <a:t>BAPTISTRY  WENT  FROM</a:t>
            </a:r>
          </a:p>
          <a:p>
            <a:pPr>
              <a:buFontTx/>
              <a:buNone/>
            </a:pPr>
            <a:r>
              <a:rPr lang="en-US" sz="5400">
                <a:solidFill>
                  <a:srgbClr val="FFFF00"/>
                </a:solidFill>
              </a:rPr>
              <a:t>   BEING  THE  IN–HOUSED</a:t>
            </a:r>
          </a:p>
          <a:p>
            <a:pPr>
              <a:buFontTx/>
              <a:buNone/>
            </a:pPr>
            <a:r>
              <a:rPr lang="en-US" sz="5400">
                <a:solidFill>
                  <a:srgbClr val="FFFF00"/>
                </a:solidFill>
              </a:rPr>
              <a:t>      CONSTRUCTED  TO</a:t>
            </a:r>
          </a:p>
          <a:p>
            <a:pPr>
              <a:buFontTx/>
              <a:buNone/>
            </a:pPr>
            <a:r>
              <a:rPr lang="en-US" sz="5400">
                <a:solidFill>
                  <a:srgbClr val="FFFF00"/>
                </a:solidFill>
              </a:rPr>
              <a:t>         BEING  A  DEDICATED</a:t>
            </a:r>
          </a:p>
          <a:p>
            <a:pPr>
              <a:buFontTx/>
              <a:buNone/>
            </a:pPr>
            <a:r>
              <a:rPr lang="en-US" sz="5400">
                <a:solidFill>
                  <a:srgbClr val="FFFF00"/>
                </a:solidFill>
              </a:rPr>
              <a:t>            ANNEX  TO  BEING</a:t>
            </a:r>
          </a:p>
          <a:p>
            <a:pPr>
              <a:buFontTx/>
              <a:buNone/>
            </a:pPr>
            <a:r>
              <a:rPr lang="en-US" sz="5400">
                <a:solidFill>
                  <a:srgbClr val="FFFF00"/>
                </a:solidFill>
              </a:rPr>
              <a:t>                THE  FORGOTTEN</a:t>
            </a:r>
          </a:p>
          <a:p>
            <a:pPr>
              <a:buFontTx/>
              <a:buNone/>
            </a:pPr>
            <a:r>
              <a:rPr lang="en-US" sz="5400">
                <a:solidFill>
                  <a:srgbClr val="FFFF00"/>
                </a:solidFill>
              </a:rPr>
              <a:t>                   FIXTURE !!!!!!!!!</a:t>
            </a:r>
          </a:p>
        </p:txBody>
      </p:sp>
    </p:spTree>
    <p:extLst>
      <p:ext uri="{BB962C8B-B14F-4D97-AF65-F5344CB8AC3E}">
        <p14:creationId xmlns:p14="http://schemas.microsoft.com/office/powerpoint/2010/main" val="315408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190466"/>
                                        </p:tgtEl>
                                        <p:attrNameLst>
                                          <p:attrName>style.visibility</p:attrName>
                                        </p:attrNameLst>
                                      </p:cBhvr>
                                      <p:to>
                                        <p:strVal val="visible"/>
                                      </p:to>
                                    </p:set>
                                    <p:anim calcmode="lin" valueType="num">
                                      <p:cBhvr>
                                        <p:cTn id="7" dur="300" fill="hold"/>
                                        <p:tgtEl>
                                          <p:spTgt spid="190466"/>
                                        </p:tgtEl>
                                        <p:attrNameLst>
                                          <p:attrName>ppt_w</p:attrName>
                                        </p:attrNameLst>
                                      </p:cBhvr>
                                      <p:tavLst>
                                        <p:tav tm="0">
                                          <p:val>
                                            <p:fltVal val="0"/>
                                          </p:val>
                                        </p:tav>
                                        <p:tav tm="100000">
                                          <p:val>
                                            <p:strVal val="#ppt_w"/>
                                          </p:val>
                                        </p:tav>
                                      </p:tavLst>
                                    </p:anim>
                                    <p:anim calcmode="lin" valueType="num">
                                      <p:cBhvr>
                                        <p:cTn id="8" dur="300" fill="hold"/>
                                        <p:tgtEl>
                                          <p:spTgt spid="190466"/>
                                        </p:tgtEl>
                                        <p:attrNameLst>
                                          <p:attrName>ppt_h</p:attrName>
                                        </p:attrNameLst>
                                      </p:cBhvr>
                                      <p:tavLst>
                                        <p:tav tm="0">
                                          <p:val>
                                            <p:fltVal val="0"/>
                                          </p:val>
                                        </p:tav>
                                        <p:tav tm="100000">
                                          <p:val>
                                            <p:strVal val="#ppt_h"/>
                                          </p:val>
                                        </p:tav>
                                      </p:tavLst>
                                    </p:anim>
                                    <p:anim calcmode="lin" valueType="num">
                                      <p:cBhvr>
                                        <p:cTn id="9" dur="300" fill="hold"/>
                                        <p:tgtEl>
                                          <p:spTgt spid="190466"/>
                                        </p:tgtEl>
                                        <p:attrNameLst>
                                          <p:attrName>ppt_x</p:attrName>
                                        </p:attrNameLst>
                                      </p:cBhvr>
                                      <p:tavLst>
                                        <p:tav tm="0">
                                          <p:val>
                                            <p:fltVal val="0.5"/>
                                          </p:val>
                                        </p:tav>
                                        <p:tav tm="100000">
                                          <p:val>
                                            <p:strVal val="#ppt_x"/>
                                          </p:val>
                                        </p:tav>
                                      </p:tavLst>
                                    </p:anim>
                                    <p:anim calcmode="lin" valueType="num">
                                      <p:cBhvr>
                                        <p:cTn id="10" dur="300" fill="hold"/>
                                        <p:tgtEl>
                                          <p:spTgt spid="19046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6" grpId="0"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3618" name="Picture 2" descr="I:\DEPTCOMM\Zamcomm\Jody\ChartsEPS\39 copy.jpg"/>
          <p:cNvPicPr>
            <a:picLocks noChangeAspect="1" noChangeArrowheads="1"/>
          </p:cNvPicPr>
          <p:nvPr/>
        </p:nvPicPr>
        <p:blipFill>
          <a:blip r:embed="rId3" cstate="print"/>
          <a:srcRect/>
          <a:stretch>
            <a:fillRect/>
          </a:stretch>
        </p:blipFill>
        <p:spPr bwMode="auto">
          <a:xfrm>
            <a:off x="3097214" y="0"/>
            <a:ext cx="5997575" cy="6858000"/>
          </a:xfrm>
          <a:prstGeom prst="rect">
            <a:avLst/>
          </a:prstGeom>
          <a:noFill/>
        </p:spPr>
      </p:pic>
    </p:spTree>
    <p:extLst>
      <p:ext uri="{BB962C8B-B14F-4D97-AF65-F5344CB8AC3E}">
        <p14:creationId xmlns:p14="http://schemas.microsoft.com/office/powerpoint/2010/main" val="217110078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31FBA9-9711-4562-B985-E6C74C4DF1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424997934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1F2AE-7CB6-4CBB-B3DC-FB667EF009C6}"/>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378907E7-DC77-404B-8093-063F9E9297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0839255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5404674" name="Rectangle 2"/>
          <p:cNvSpPr>
            <a:spLocks noGrp="1" noChangeArrowheads="1"/>
          </p:cNvSpPr>
          <p:nvPr>
            <p:ph type="body" idx="1"/>
          </p:nvPr>
        </p:nvSpPr>
        <p:spPr>
          <a:xfrm>
            <a:off x="2362200" y="1066800"/>
            <a:ext cx="7391400" cy="4343400"/>
          </a:xfrm>
        </p:spPr>
        <p:txBody>
          <a:bodyPr/>
          <a:lstStyle/>
          <a:p>
            <a:pPr>
              <a:lnSpc>
                <a:spcPct val="90000"/>
              </a:lnSpc>
              <a:buClr>
                <a:srgbClr val="FFFF00"/>
              </a:buClr>
              <a:buFontTx/>
              <a:buChar char="†"/>
            </a:pPr>
            <a:r>
              <a:rPr lang="en-US" sz="2800">
                <a:solidFill>
                  <a:srgbClr val="FF3300"/>
                </a:solidFill>
                <a:effectLst>
                  <a:outerShdw blurRad="38100" dist="38100" dir="2700000" algn="tl">
                    <a:srgbClr val="C0C0C0"/>
                  </a:outerShdw>
                </a:effectLst>
              </a:rPr>
              <a:t>“The first recorded instance of Christians killing Pagans occurred shortly after {status change year 313}.  In short order, the militant church extended its power by conquering lands &amp; peoples throughout Europe, compelling them to become baptized Christians or die…</a:t>
            </a:r>
            <a:r>
              <a:rPr lang="en-US" sz="2400">
                <a:solidFill>
                  <a:srgbClr val="FF3300"/>
                </a:solidFill>
                <a:effectLst>
                  <a:outerShdw blurRad="38100" dist="38100" dir="2700000" algn="tl">
                    <a:srgbClr val="C0C0C0"/>
                  </a:outerShdw>
                </a:effectLst>
              </a:rPr>
              <a:t>             </a:t>
            </a:r>
            <a:r>
              <a:rPr lang="en-US" sz="2800" b="1">
                <a:solidFill>
                  <a:srgbClr val="FF3300"/>
                </a:solidFill>
                <a:effectLst>
                  <a:outerShdw blurRad="38100" dist="38100" dir="2700000" algn="tl">
                    <a:srgbClr val="C0C0C0"/>
                  </a:outerShdw>
                </a:effectLst>
              </a:rPr>
              <a:t>As Charlemagne instructed his Christian troops in their conquest of the Saxons:        </a:t>
            </a:r>
            <a:r>
              <a:rPr lang="en-US" sz="2800">
                <a:solidFill>
                  <a:srgbClr val="FF3300"/>
                </a:solidFill>
                <a:effectLst>
                  <a:outerShdw blurRad="38100" dist="38100" dir="2700000" algn="tl">
                    <a:srgbClr val="C0C0C0"/>
                  </a:outerShdw>
                </a:effectLst>
              </a:rPr>
              <a:t>‘If there is anyone of the Saxon people lurking among them unbaptized,  and if he scorns to come to baptism &amp; stay a pagan - let him die’”. </a:t>
            </a:r>
            <a:endParaRPr lang="en-US" sz="2800"/>
          </a:p>
        </p:txBody>
      </p:sp>
      <p:sp>
        <p:nvSpPr>
          <p:cNvPr id="5404675" name="WordArt 3"/>
          <p:cNvSpPr>
            <a:spLocks noChangeArrowheads="1" noChangeShapeType="1" noTextEdit="1"/>
          </p:cNvSpPr>
          <p:nvPr/>
        </p:nvSpPr>
        <p:spPr bwMode="auto">
          <a:xfrm>
            <a:off x="2895600" y="5562600"/>
            <a:ext cx="66294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Gregory Boyd,  Myth Of A Christian Nation</a:t>
            </a:r>
          </a:p>
        </p:txBody>
      </p:sp>
      <p:sp>
        <p:nvSpPr>
          <p:cNvPr id="5404676" name="Comment 4"/>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Christian Emperor Theodosius invited Thessalonians to free games but sent his troops into the circus with orders to kill the 10,000 men, women, and children.</a:t>
            </a:r>
          </a:p>
        </p:txBody>
      </p:sp>
      <p:graphicFrame>
        <p:nvGraphicFramePr>
          <p:cNvPr id="5404677" name="Object 5"/>
          <p:cNvGraphicFramePr>
            <a:graphicFrameLocks noChangeAspect="1"/>
          </p:cNvGraphicFramePr>
          <p:nvPr/>
        </p:nvGraphicFramePr>
        <p:xfrm>
          <a:off x="1203159" y="838199"/>
          <a:ext cx="9785684" cy="5185851"/>
        </p:xfrm>
        <a:graphic>
          <a:graphicData uri="http://schemas.openxmlformats.org/presentationml/2006/ole">
            <mc:AlternateContent xmlns:mc="http://schemas.openxmlformats.org/markup-compatibility/2006">
              <mc:Choice xmlns:v="urn:schemas-microsoft-com:vml" Requires="v">
                <p:oleObj spid="_x0000_s6235" name="Slide" r:id="rId6" imgW="4572000" imgH="3429000" progId="PowerPoint.Slide.8">
                  <p:embed/>
                </p:oleObj>
              </mc:Choice>
              <mc:Fallback>
                <p:oleObj name="Slide" r:id="rId6" imgW="4572000" imgH="3429000" progId="PowerPoint.Slide.8">
                  <p:embed/>
                  <p:pic>
                    <p:nvPicPr>
                      <p:cNvPr id="5404677"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3159" y="838199"/>
                        <a:ext cx="9785684" cy="5185851"/>
                      </a:xfrm>
                      <a:prstGeom prst="rect">
                        <a:avLst/>
                      </a:prstGeom>
                      <a:noFill/>
                      <a:ln>
                        <a:noFill/>
                      </a:ln>
                      <a:effectLst/>
                    </p:spPr>
                  </p:pic>
                </p:oleObj>
              </mc:Fallback>
            </mc:AlternateContent>
          </a:graphicData>
        </a:graphic>
      </p:graphicFrame>
      <p:sp>
        <p:nvSpPr>
          <p:cNvPr id="7" name="WordArt 5" descr="Paper bag">
            <a:extLst>
              <a:ext uri="{FF2B5EF4-FFF2-40B4-BE49-F238E27FC236}">
                <a16:creationId xmlns:a16="http://schemas.microsoft.com/office/drawing/2014/main" id="{ADF90A4B-BA01-4A09-8BF2-AEE40F1D7868}"/>
              </a:ext>
            </a:extLst>
          </p:cNvPr>
          <p:cNvSpPr>
            <a:spLocks noChangeArrowheads="1" noChangeShapeType="1" noTextEdit="1"/>
          </p:cNvSpPr>
          <p:nvPr/>
        </p:nvSpPr>
        <p:spPr bwMode="auto">
          <a:xfrm>
            <a:off x="0" y="1348032"/>
            <a:ext cx="13395488" cy="4506013"/>
          </a:xfrm>
          <a:prstGeom prst="rect">
            <a:avLst/>
          </a:prstGeom>
        </p:spPr>
        <p:txBody>
          <a:bodyPr wrap="none" fromWordArt="1">
            <a:prstTxWarp prst="textCascadeUp">
              <a:avLst>
                <a:gd name="adj" fmla="val 42578"/>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30000" noProof="0" dirty="0">
                <a:ln w="9525">
                  <a:round/>
                  <a:headEnd/>
                  <a:tailEnd/>
                </a:ln>
                <a:blipFill dpi="0" rotWithShape="0">
                  <a:blip r:embed="rId8"/>
                  <a:srcRect/>
                  <a:tile tx="0" ty="0" sx="100000" sy="100000" flip="none" algn="tl"/>
                </a:blipFill>
                <a:effectLst>
                  <a:outerShdw blurRad="38100" dist="38100" dir="2700000" algn="tl">
                    <a:srgbClr val="000000">
                      <a:alpha val="43137"/>
                    </a:srgbClr>
                  </a:outerShdw>
                </a:effectLst>
                <a:uLnTx/>
                <a:uFillTx/>
                <a:latin typeface="Arial Black"/>
                <a:ea typeface="+mn-ea"/>
                <a:cs typeface="+mn-cs"/>
              </a:rPr>
              <a:t> </a:t>
            </a:r>
            <a:r>
              <a:rPr kumimoji="0" lang="en-US" sz="3600" b="0" i="0" u="none" strike="noStrike" kern="10" cap="none" spc="0" normalizeH="0" baseline="0" noProof="0" dirty="0">
                <a:ln w="9525">
                  <a:round/>
                  <a:headEnd/>
                  <a:tailEnd/>
                </a:ln>
                <a:blipFill dpi="0" rotWithShape="0">
                  <a:blip r:embed="rId8"/>
                  <a:srcRect/>
                  <a:tile tx="0" ty="0" sx="100000" sy="100000" flip="none" algn="tl"/>
                </a:blipFill>
                <a:effectLst/>
                <a:uLnTx/>
                <a:uFillTx/>
                <a:latin typeface="Arial Black"/>
                <a:ea typeface="+mn-ea"/>
                <a:cs typeface="+mn-cs"/>
              </a:rPr>
              <a:t>   </a:t>
            </a: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Original Error @ ORIGINAL SIN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  </a:t>
            </a:r>
          </a:p>
        </p:txBody>
      </p:sp>
      <p:sp>
        <p:nvSpPr>
          <p:cNvPr id="2" name="Rectangle 1">
            <a:extLst>
              <a:ext uri="{FF2B5EF4-FFF2-40B4-BE49-F238E27FC236}">
                <a16:creationId xmlns:a16="http://schemas.microsoft.com/office/drawing/2014/main" id="{A70E9303-69F3-435F-B16E-2E1D3C19D9CF}"/>
              </a:ext>
            </a:extLst>
          </p:cNvPr>
          <p:cNvSpPr/>
          <p:nvPr/>
        </p:nvSpPr>
        <p:spPr>
          <a:xfrm>
            <a:off x="1828800" y="3791164"/>
            <a:ext cx="8537825"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Times New Roman"/>
                <a:ea typeface="+mn-ea"/>
                <a:cs typeface="+mn-cs"/>
              </a:rPr>
              <a:t>Inter-Generational Sinful Consequence (Exodus 34: 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Times New Roman"/>
                <a:ea typeface="+mn-ea"/>
                <a:cs typeface="+mn-cs"/>
              </a:rPr>
              <a:t> Not Sin Inherent - Or - Guilt Imputed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Times New Roman"/>
                <a:ea typeface="+mn-ea"/>
                <a:cs typeface="+mn-cs"/>
              </a:rPr>
              <a:t> (Ezekiel 18: 19 – 32)</a:t>
            </a:r>
          </a:p>
        </p:txBody>
      </p:sp>
      <p:sp>
        <p:nvSpPr>
          <p:cNvPr id="3" name="TextBox 2">
            <a:extLst>
              <a:ext uri="{FF2B5EF4-FFF2-40B4-BE49-F238E27FC236}">
                <a16:creationId xmlns:a16="http://schemas.microsoft.com/office/drawing/2014/main" id="{0D062295-9B4E-4069-8B4B-2C396887607D}"/>
              </a:ext>
            </a:extLst>
          </p:cNvPr>
          <p:cNvSpPr txBox="1"/>
          <p:nvPr/>
        </p:nvSpPr>
        <p:spPr>
          <a:xfrm>
            <a:off x="1203157" y="6019800"/>
            <a:ext cx="9785685" cy="523220"/>
          </a:xfrm>
          <a:prstGeom prst="rect">
            <a:avLst/>
          </a:prstGeom>
          <a:solidFill>
            <a:srgbClr val="C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CC99">
                    <a:lumMod val="60000"/>
                    <a:lumOff val="40000"/>
                  </a:srgbClr>
                </a:solidFill>
                <a:effectLst>
                  <a:outerShdw blurRad="38100" dist="38100" dir="2700000" algn="tl">
                    <a:srgbClr val="000000">
                      <a:alpha val="43137"/>
                    </a:srgbClr>
                  </a:outerShdw>
                </a:effectLst>
                <a:uLnTx/>
                <a:uFillTx/>
                <a:latin typeface="Times New Roman"/>
                <a:ea typeface="+mn-ea"/>
                <a:cs typeface="+mn-cs"/>
              </a:rPr>
              <a:t>      </a:t>
            </a: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mn-ea"/>
                <a:cs typeface="+mn-cs"/>
              </a:rPr>
              <a:t>JESUS REVISITS MISCONCEPTION @JOHN 9: 1 - 5</a:t>
            </a:r>
          </a:p>
        </p:txBody>
      </p:sp>
    </p:spTree>
    <p:extLst>
      <p:ext uri="{BB962C8B-B14F-4D97-AF65-F5344CB8AC3E}">
        <p14:creationId xmlns:p14="http://schemas.microsoft.com/office/powerpoint/2010/main" val="176831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iterate type="lt">
                                    <p:tmAbs val="0"/>
                                  </p:iterate>
                                  <p:childTnLst>
                                    <p:set>
                                      <p:cBhvr>
                                        <p:cTn id="12" dur="1" fill="hold">
                                          <p:stCondLst>
                                            <p:cond delay="0"/>
                                          </p:stCondLst>
                                        </p:cTn>
                                        <p:tgtEl>
                                          <p:spTgt spid="2">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iterate type="lt">
                                    <p:tmAbs val="0"/>
                                  </p:iterate>
                                  <p:childTnLst>
                                    <p:set>
                                      <p:cBhvr>
                                        <p:cTn id="14" dur="1" fill="hold">
                                          <p:stCondLst>
                                            <p:cond delay="0"/>
                                          </p:stCondLst>
                                        </p:cTn>
                                        <p:tgtEl>
                                          <p:spTgt spid="2">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iterate type="lt">
                                    <p:tmAbs val="0"/>
                                  </p:iterate>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mph" presetSubtype="0" fill="hold" nodeType="clickEffect">
                                  <p:stCondLst>
                                    <p:cond delay="0"/>
                                  </p:stCondLst>
                                  <p:iterate type="lt">
                                    <p:tmPct val="4000"/>
                                  </p:iterate>
                                  <p:childTnLst>
                                    <p:set>
                                      <p:cBhvr override="childStyle">
                                        <p:cTn id="20" dur="500" fill="hold"/>
                                        <p:tgtEl>
                                          <p:spTgt spid="2">
                                            <p:txEl>
                                              <p:pRg st="0" end="0"/>
                                            </p:txEl>
                                          </p:spTgt>
                                        </p:tgtEl>
                                        <p:attrNameLst>
                                          <p:attrName>style.color</p:attrName>
                                        </p:attrNameLst>
                                      </p:cBhvr>
                                      <p:to>
                                        <p:clrVal>
                                          <a:srgbClr val="47FFD1"/>
                                        </p:clrVal>
                                      </p:to>
                                    </p:set>
                                    <p:set>
                                      <p:cBhvr>
                                        <p:cTn id="21" dur="500" fill="hold"/>
                                        <p:tgtEl>
                                          <p:spTgt spid="2">
                                            <p:txEl>
                                              <p:pRg st="0" end="0"/>
                                            </p:txEl>
                                          </p:spTgt>
                                        </p:tgtEl>
                                        <p:attrNameLst>
                                          <p:attrName>fillcolor</p:attrName>
                                        </p:attrNameLst>
                                      </p:cBhvr>
                                      <p:to>
                                        <p:clrVal>
                                          <a:srgbClr val="47FFD1"/>
                                        </p:clrVal>
                                      </p:to>
                                    </p:set>
                                    <p:set>
                                      <p:cBhvr>
                                        <p:cTn id="22" dur="500" fill="hold"/>
                                        <p:tgtEl>
                                          <p:spTgt spid="2">
                                            <p:txEl>
                                              <p:pRg st="0" end="0"/>
                                            </p:txEl>
                                          </p:spTgt>
                                        </p:tgtEl>
                                        <p:attrNameLst>
                                          <p:attrName>fill.type</p:attrName>
                                        </p:attrNameLst>
                                      </p:cBhvr>
                                      <p:to>
                                        <p:strVal val="solid"/>
                                      </p:to>
                                    </p:set>
                                  </p:childTnLst>
                                </p:cTn>
                              </p:par>
                              <p:par>
                                <p:cTn id="23" presetID="16" presetClass="emph" presetSubtype="0" fill="hold" nodeType="withEffect">
                                  <p:stCondLst>
                                    <p:cond delay="0"/>
                                  </p:stCondLst>
                                  <p:iterate type="lt">
                                    <p:tmPct val="4000"/>
                                  </p:iterate>
                                  <p:childTnLst>
                                    <p:set>
                                      <p:cBhvr override="childStyle">
                                        <p:cTn id="24" dur="500" fill="hold"/>
                                        <p:tgtEl>
                                          <p:spTgt spid="2">
                                            <p:txEl>
                                              <p:pRg st="1" end="1"/>
                                            </p:txEl>
                                          </p:spTgt>
                                        </p:tgtEl>
                                        <p:attrNameLst>
                                          <p:attrName>style.color</p:attrName>
                                        </p:attrNameLst>
                                      </p:cBhvr>
                                      <p:to>
                                        <p:clrVal>
                                          <a:srgbClr val="47FFD1"/>
                                        </p:clrVal>
                                      </p:to>
                                    </p:set>
                                    <p:set>
                                      <p:cBhvr>
                                        <p:cTn id="25" dur="500" fill="hold"/>
                                        <p:tgtEl>
                                          <p:spTgt spid="2">
                                            <p:txEl>
                                              <p:pRg st="1" end="1"/>
                                            </p:txEl>
                                          </p:spTgt>
                                        </p:tgtEl>
                                        <p:attrNameLst>
                                          <p:attrName>fillcolor</p:attrName>
                                        </p:attrNameLst>
                                      </p:cBhvr>
                                      <p:to>
                                        <p:clrVal>
                                          <a:srgbClr val="47FFD1"/>
                                        </p:clrVal>
                                      </p:to>
                                    </p:set>
                                    <p:set>
                                      <p:cBhvr>
                                        <p:cTn id="26" dur="500" fill="hold"/>
                                        <p:tgtEl>
                                          <p:spTgt spid="2">
                                            <p:txEl>
                                              <p:pRg st="1" end="1"/>
                                            </p:txEl>
                                          </p:spTgt>
                                        </p:tgtEl>
                                        <p:attrNameLst>
                                          <p:attrName>fill.type</p:attrName>
                                        </p:attrNameLst>
                                      </p:cBhvr>
                                      <p:to>
                                        <p:strVal val="solid"/>
                                      </p:to>
                                    </p:set>
                                  </p:childTnLst>
                                </p:cTn>
                              </p:par>
                              <p:par>
                                <p:cTn id="27" presetID="16" presetClass="emph" presetSubtype="0" fill="hold" nodeType="withEffect">
                                  <p:stCondLst>
                                    <p:cond delay="0"/>
                                  </p:stCondLst>
                                  <p:iterate type="lt">
                                    <p:tmPct val="4000"/>
                                  </p:iterate>
                                  <p:childTnLst>
                                    <p:set>
                                      <p:cBhvr override="childStyle">
                                        <p:cTn id="28" dur="500" fill="hold"/>
                                        <p:tgtEl>
                                          <p:spTgt spid="2">
                                            <p:txEl>
                                              <p:pRg st="2" end="2"/>
                                            </p:txEl>
                                          </p:spTgt>
                                        </p:tgtEl>
                                        <p:attrNameLst>
                                          <p:attrName>style.color</p:attrName>
                                        </p:attrNameLst>
                                      </p:cBhvr>
                                      <p:to>
                                        <p:clrVal>
                                          <a:srgbClr val="47FFD1"/>
                                        </p:clrVal>
                                      </p:to>
                                    </p:set>
                                    <p:set>
                                      <p:cBhvr>
                                        <p:cTn id="29" dur="500" fill="hold"/>
                                        <p:tgtEl>
                                          <p:spTgt spid="2">
                                            <p:txEl>
                                              <p:pRg st="2" end="2"/>
                                            </p:txEl>
                                          </p:spTgt>
                                        </p:tgtEl>
                                        <p:attrNameLst>
                                          <p:attrName>fillcolor</p:attrName>
                                        </p:attrNameLst>
                                      </p:cBhvr>
                                      <p:to>
                                        <p:clrVal>
                                          <a:srgbClr val="47FFD1"/>
                                        </p:clrVal>
                                      </p:to>
                                    </p:set>
                                    <p:set>
                                      <p:cBhvr>
                                        <p:cTn id="30" dur="500" fill="hold"/>
                                        <p:tgtEl>
                                          <p:spTgt spid="2">
                                            <p:txEl>
                                              <p:pRg st="2" end="2"/>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down)">
                                      <p:cBhvr>
                                        <p:cTn id="35" dur="580">
                                          <p:stCondLst>
                                            <p:cond delay="0"/>
                                          </p:stCondLst>
                                        </p:cTn>
                                        <p:tgtEl>
                                          <p:spTgt spid="3"/>
                                        </p:tgtEl>
                                      </p:cBhvr>
                                    </p:animEffect>
                                    <p:anim calcmode="lin" valueType="num">
                                      <p:cBhvr>
                                        <p:cTn id="3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1" dur="26">
                                          <p:stCondLst>
                                            <p:cond delay="650"/>
                                          </p:stCondLst>
                                        </p:cTn>
                                        <p:tgtEl>
                                          <p:spTgt spid="3"/>
                                        </p:tgtEl>
                                      </p:cBhvr>
                                      <p:to x="100000" y="60000"/>
                                    </p:animScale>
                                    <p:animScale>
                                      <p:cBhvr>
                                        <p:cTn id="42" dur="166" decel="50000">
                                          <p:stCondLst>
                                            <p:cond delay="676"/>
                                          </p:stCondLst>
                                        </p:cTn>
                                        <p:tgtEl>
                                          <p:spTgt spid="3"/>
                                        </p:tgtEl>
                                      </p:cBhvr>
                                      <p:to x="100000" y="100000"/>
                                    </p:animScale>
                                    <p:animScale>
                                      <p:cBhvr>
                                        <p:cTn id="43" dur="26">
                                          <p:stCondLst>
                                            <p:cond delay="1312"/>
                                          </p:stCondLst>
                                        </p:cTn>
                                        <p:tgtEl>
                                          <p:spTgt spid="3"/>
                                        </p:tgtEl>
                                      </p:cBhvr>
                                      <p:to x="100000" y="80000"/>
                                    </p:animScale>
                                    <p:animScale>
                                      <p:cBhvr>
                                        <p:cTn id="44" dur="166" decel="50000">
                                          <p:stCondLst>
                                            <p:cond delay="1338"/>
                                          </p:stCondLst>
                                        </p:cTn>
                                        <p:tgtEl>
                                          <p:spTgt spid="3"/>
                                        </p:tgtEl>
                                      </p:cBhvr>
                                      <p:to x="100000" y="100000"/>
                                    </p:animScale>
                                    <p:animScale>
                                      <p:cBhvr>
                                        <p:cTn id="45" dur="26">
                                          <p:stCondLst>
                                            <p:cond delay="1642"/>
                                          </p:stCondLst>
                                        </p:cTn>
                                        <p:tgtEl>
                                          <p:spTgt spid="3"/>
                                        </p:tgtEl>
                                      </p:cBhvr>
                                      <p:to x="100000" y="90000"/>
                                    </p:animScale>
                                    <p:animScale>
                                      <p:cBhvr>
                                        <p:cTn id="46" dur="166" decel="50000">
                                          <p:stCondLst>
                                            <p:cond delay="1668"/>
                                          </p:stCondLst>
                                        </p:cTn>
                                        <p:tgtEl>
                                          <p:spTgt spid="3"/>
                                        </p:tgtEl>
                                      </p:cBhvr>
                                      <p:to x="100000" y="100000"/>
                                    </p:animScale>
                                    <p:animScale>
                                      <p:cBhvr>
                                        <p:cTn id="47" dur="26">
                                          <p:stCondLst>
                                            <p:cond delay="1808"/>
                                          </p:stCondLst>
                                        </p:cTn>
                                        <p:tgtEl>
                                          <p:spTgt spid="3"/>
                                        </p:tgtEl>
                                      </p:cBhvr>
                                      <p:to x="100000" y="95000"/>
                                    </p:animScale>
                                    <p:animScale>
                                      <p:cBhvr>
                                        <p:cTn id="48"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b="1" u="sng">
                <a:solidFill>
                  <a:schemeClr val="accent1"/>
                </a:solidFill>
              </a:rPr>
              <a:t>INHERITING ORIGINAL SIN</a:t>
            </a:r>
            <a:br>
              <a:rPr lang="en-US">
                <a:solidFill>
                  <a:srgbClr val="CC3300"/>
                </a:solidFill>
              </a:rPr>
            </a:br>
            <a:r>
              <a:rPr lang="en-US">
                <a:solidFill>
                  <a:srgbClr val="FF3300"/>
                </a:solidFill>
                <a:effectLst>
                  <a:outerShdw blurRad="38100" dist="38100" dir="2700000" algn="tl">
                    <a:srgbClr val="C0C0C0"/>
                  </a:outerShdw>
                </a:effectLst>
              </a:rPr>
              <a:t>THE BLAST FROM THE PAST</a:t>
            </a:r>
          </a:p>
        </p:txBody>
      </p:sp>
      <p:sp>
        <p:nvSpPr>
          <p:cNvPr id="140291" name="Rectangle 3"/>
          <p:cNvSpPr>
            <a:spLocks noGrp="1" noChangeArrowheads="1"/>
          </p:cNvSpPr>
          <p:nvPr>
            <p:ph type="body" idx="1"/>
          </p:nvPr>
        </p:nvSpPr>
        <p:spPr>
          <a:xfrm>
            <a:off x="1828800" y="1981200"/>
            <a:ext cx="8686800" cy="4114800"/>
          </a:xfrm>
          <a:ln/>
        </p:spPr>
        <p:txBody>
          <a:bodyPr/>
          <a:lstStyle/>
          <a:p>
            <a:pPr>
              <a:lnSpc>
                <a:spcPct val="90000"/>
              </a:lnSpc>
              <a:buFontTx/>
              <a:buNone/>
            </a:pPr>
            <a:r>
              <a:rPr lang="en-US" sz="2000" b="1"/>
              <a:t>      </a:t>
            </a:r>
            <a:r>
              <a:rPr lang="en-US" sz="2000" b="1" u="sng">
                <a:solidFill>
                  <a:schemeClr val="bg1"/>
                </a:solidFill>
              </a:rPr>
              <a:t>Posterity’s Uncritical Acceptance Of Augustine’s Christian Platonism</a:t>
            </a:r>
          </a:p>
          <a:p>
            <a:pPr>
              <a:lnSpc>
                <a:spcPct val="90000"/>
              </a:lnSpc>
              <a:buFontTx/>
              <a:buNone/>
            </a:pPr>
            <a:r>
              <a:rPr lang="en-US" sz="2000"/>
              <a:t>                                                                                                                         </a:t>
            </a:r>
            <a:r>
              <a:rPr lang="en-US" sz="2000">
                <a:solidFill>
                  <a:schemeClr val="bg1"/>
                </a:solidFill>
              </a:rPr>
              <a:t>Platonists believed that all physical objects are simply copies of eternal, immaterial templates or Forms.  This means that two objects of the same        kind have a sort of connection because they both depend on the same Form.      So the terrible taint of Adam can spread to those who share his Form, the      Form of humanity.  This  inheritance concept of fatalistic disposition and consequence can similarly be linked to classic theories of genetics.  It was believed that everything children inherit is received from the father alone.       The mother contributed nothing material to fetal development and served   simply as an incubator.   It was considered a matter of simple common sense   that embryo existed entire in seed form within the male before implantation.   The father once existed in seed form in his father too, and so on – and so on         - all the way back to the Garden of Eden - similar to a set of Russian Dolls.</a:t>
            </a:r>
            <a:r>
              <a:rPr lang="en-US" sz="2000" u="sng"/>
              <a:t>      </a:t>
            </a:r>
          </a:p>
          <a:p>
            <a:pPr>
              <a:lnSpc>
                <a:spcPct val="90000"/>
              </a:lnSpc>
              <a:buFontTx/>
              <a:buNone/>
            </a:pPr>
            <a:endParaRPr lang="en-US" sz="2000" u="sng"/>
          </a:p>
        </p:txBody>
      </p:sp>
    </p:spTree>
    <p:extLst>
      <p:ext uri="{BB962C8B-B14F-4D97-AF65-F5344CB8AC3E}">
        <p14:creationId xmlns:p14="http://schemas.microsoft.com/office/powerpoint/2010/main" val="82950426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8B111-6E34-442E-9E22-77712A2F740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85195DF-F8CD-493D-841D-224979C9C3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spTree>
    <p:extLst>
      <p:ext uri="{BB962C8B-B14F-4D97-AF65-F5344CB8AC3E}">
        <p14:creationId xmlns:p14="http://schemas.microsoft.com/office/powerpoint/2010/main" val="90321368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527106" name="Rectangle 2"/>
          <p:cNvSpPr>
            <a:spLocks noGrp="1" noChangeArrowheads="1"/>
          </p:cNvSpPr>
          <p:nvPr>
            <p:ph type="title"/>
          </p:nvPr>
        </p:nvSpPr>
        <p:spPr>
          <a:xfrm>
            <a:off x="2209800" y="0"/>
            <a:ext cx="7772400" cy="1219200"/>
          </a:xfrm>
        </p:spPr>
        <p:txBody>
          <a:bodyPr/>
          <a:lstStyle/>
          <a:p>
            <a:r>
              <a:rPr lang="en-US" sz="2800" dirty="0">
                <a:solidFill>
                  <a:srgbClr val="FFFF00"/>
                </a:solidFill>
              </a:rPr>
              <a:t>“Teaching As Doctrines The Traditions Of  Men” </a:t>
            </a:r>
            <a:br>
              <a:rPr lang="en-US" sz="2800" dirty="0">
                <a:solidFill>
                  <a:srgbClr val="FFFF00"/>
                </a:solidFill>
              </a:rPr>
            </a:br>
            <a:r>
              <a:rPr lang="en-US" sz="5400" dirty="0">
                <a:solidFill>
                  <a:srgbClr val="FFFF00"/>
                </a:solidFill>
              </a:rPr>
              <a:t>WORSHIP &amp; BAPTISM</a:t>
            </a:r>
          </a:p>
        </p:txBody>
      </p:sp>
      <p:sp>
        <p:nvSpPr>
          <p:cNvPr id="4527107" name="Rectangle 3"/>
          <p:cNvSpPr>
            <a:spLocks noGrp="1" noChangeArrowheads="1"/>
          </p:cNvSpPr>
          <p:nvPr>
            <p:ph type="body" sz="half" idx="1"/>
          </p:nvPr>
        </p:nvSpPr>
        <p:spPr>
          <a:xfrm>
            <a:off x="2209800" y="1371600"/>
            <a:ext cx="3810000" cy="5486400"/>
          </a:xfrm>
        </p:spPr>
        <p:txBody>
          <a:bodyPr/>
          <a:lstStyle/>
          <a:p>
            <a:pPr>
              <a:lnSpc>
                <a:spcPct val="90000"/>
              </a:lnSpc>
              <a:buFontTx/>
              <a:buNone/>
            </a:pPr>
            <a:r>
              <a:rPr lang="en-US" sz="1400" dirty="0"/>
              <a:t>                                                                        </a:t>
            </a:r>
            <a:endParaRPr lang="en-US" sz="1600" dirty="0"/>
          </a:p>
          <a:p>
            <a:pPr>
              <a:lnSpc>
                <a:spcPct val="90000"/>
              </a:lnSpc>
            </a:pPr>
            <a:r>
              <a:rPr lang="en-US" sz="1600" dirty="0">
                <a:solidFill>
                  <a:srgbClr val="FFFF00"/>
                </a:solidFill>
              </a:rPr>
              <a:t>Division in the worship service between the part that all could attend (Scripture reading/ preaching) &amp; that part only the faithful could attend (Lord’s Supper), called the </a:t>
            </a:r>
            <a:r>
              <a:rPr lang="en-US" sz="1600" i="1" dirty="0" err="1">
                <a:solidFill>
                  <a:srgbClr val="FFFF00"/>
                </a:solidFill>
              </a:rPr>
              <a:t>disciplina</a:t>
            </a:r>
            <a:r>
              <a:rPr lang="en-US" sz="1600" i="1" dirty="0">
                <a:solidFill>
                  <a:srgbClr val="FFFF00"/>
                </a:solidFill>
              </a:rPr>
              <a:t> </a:t>
            </a:r>
            <a:r>
              <a:rPr lang="en-US" sz="1600" i="1" dirty="0" err="1">
                <a:solidFill>
                  <a:srgbClr val="FFFF00"/>
                </a:solidFill>
              </a:rPr>
              <a:t>arcani</a:t>
            </a:r>
            <a:r>
              <a:rPr lang="en-US" sz="1600" dirty="0">
                <a:solidFill>
                  <a:srgbClr val="FFFF00"/>
                </a:solidFill>
              </a:rPr>
              <a:t> (“rule of secrecy”) occurred in the third century.</a:t>
            </a:r>
          </a:p>
          <a:p>
            <a:pPr>
              <a:lnSpc>
                <a:spcPct val="90000"/>
              </a:lnSpc>
              <a:buFontTx/>
              <a:buNone/>
            </a:pPr>
            <a:r>
              <a:rPr lang="en-US" sz="1600" dirty="0">
                <a:solidFill>
                  <a:srgbClr val="FFFF00"/>
                </a:solidFill>
              </a:rPr>
              <a:t>    </a:t>
            </a:r>
          </a:p>
          <a:p>
            <a:pPr>
              <a:lnSpc>
                <a:spcPct val="90000"/>
              </a:lnSpc>
            </a:pPr>
            <a:r>
              <a:rPr lang="en-US" sz="1600" dirty="0">
                <a:solidFill>
                  <a:srgbClr val="FFFF00"/>
                </a:solidFill>
              </a:rPr>
              <a:t>Ante-Nicene writings began to consider that the communion prayers were the congregations corporate thank-offering to the Lord, hence the usual designation was ‘eucharist” (thanksgiving).</a:t>
            </a:r>
          </a:p>
          <a:p>
            <a:pPr>
              <a:lnSpc>
                <a:spcPct val="90000"/>
              </a:lnSpc>
            </a:pPr>
            <a:endParaRPr lang="en-US" sz="1600" dirty="0">
              <a:solidFill>
                <a:srgbClr val="FFFF00"/>
              </a:solidFill>
            </a:endParaRPr>
          </a:p>
          <a:p>
            <a:pPr>
              <a:lnSpc>
                <a:spcPct val="90000"/>
              </a:lnSpc>
            </a:pPr>
            <a:r>
              <a:rPr lang="en-US" sz="1600" dirty="0">
                <a:solidFill>
                  <a:srgbClr val="FFFF00"/>
                </a:solidFill>
              </a:rPr>
              <a:t>Ideas related to this concept developed:</a:t>
            </a:r>
          </a:p>
          <a:p>
            <a:pPr>
              <a:lnSpc>
                <a:spcPct val="90000"/>
              </a:lnSpc>
              <a:buFontTx/>
              <a:buNone/>
            </a:pPr>
            <a:r>
              <a:rPr lang="en-US" sz="1600" dirty="0">
                <a:solidFill>
                  <a:srgbClr val="FFFF00"/>
                </a:solidFill>
              </a:rPr>
              <a:t>       The Eucharist imparts divine life of itself, reflected in the descriptive phrase “medicine of immortality” (Ignatius).</a:t>
            </a:r>
          </a:p>
          <a:p>
            <a:pPr>
              <a:lnSpc>
                <a:spcPct val="90000"/>
              </a:lnSpc>
              <a:buFontTx/>
              <a:buNone/>
            </a:pPr>
            <a:r>
              <a:rPr lang="en-US" sz="1600" dirty="0">
                <a:solidFill>
                  <a:srgbClr val="FFFF00"/>
                </a:solidFill>
              </a:rPr>
              <a:t>       The elements are a sacrifice offered by the priest (Cyprian).</a:t>
            </a:r>
          </a:p>
          <a:p>
            <a:pPr>
              <a:lnSpc>
                <a:spcPct val="90000"/>
              </a:lnSpc>
              <a:buFontTx/>
              <a:buNone/>
            </a:pPr>
            <a:r>
              <a:rPr lang="en-US" sz="1600" dirty="0">
                <a:solidFill>
                  <a:srgbClr val="FFFF00"/>
                </a:solidFill>
              </a:rPr>
              <a:t>       Lastly, there is a real presence of Christ (</a:t>
            </a:r>
            <a:r>
              <a:rPr lang="en-US" sz="1600" dirty="0" err="1">
                <a:solidFill>
                  <a:srgbClr val="FFFF00"/>
                </a:solidFill>
              </a:rPr>
              <a:t>Irenacus</a:t>
            </a:r>
            <a:r>
              <a:rPr lang="en-US" sz="1600" dirty="0">
                <a:solidFill>
                  <a:srgbClr val="FFFF00"/>
                </a:solidFill>
              </a:rPr>
              <a:t>).</a:t>
            </a:r>
            <a:r>
              <a:rPr lang="en-US" sz="1400" dirty="0"/>
              <a:t>  </a:t>
            </a:r>
            <a:endParaRPr lang="en-US" sz="2400" dirty="0"/>
          </a:p>
        </p:txBody>
      </p:sp>
      <p:sp>
        <p:nvSpPr>
          <p:cNvPr id="4527108" name="Rectangle 4"/>
          <p:cNvSpPr>
            <a:spLocks noGrp="1" noChangeArrowheads="1"/>
          </p:cNvSpPr>
          <p:nvPr>
            <p:ph type="body" sz="half" idx="2"/>
          </p:nvPr>
        </p:nvSpPr>
        <p:spPr>
          <a:xfrm>
            <a:off x="6172200" y="1676400"/>
            <a:ext cx="3810000" cy="5029200"/>
          </a:xfrm>
        </p:spPr>
        <p:txBody>
          <a:bodyPr/>
          <a:lstStyle/>
          <a:p>
            <a:pPr>
              <a:lnSpc>
                <a:spcPct val="90000"/>
              </a:lnSpc>
            </a:pPr>
            <a:r>
              <a:rPr lang="en-US" sz="1400" dirty="0">
                <a:solidFill>
                  <a:srgbClr val="FFFF00"/>
                </a:solidFill>
              </a:rPr>
              <a:t>POURING was permitted by the </a:t>
            </a:r>
            <a:r>
              <a:rPr lang="en-US" sz="1400" i="1" dirty="0" err="1">
                <a:solidFill>
                  <a:srgbClr val="FFFF00"/>
                </a:solidFill>
              </a:rPr>
              <a:t>Didache</a:t>
            </a:r>
            <a:r>
              <a:rPr lang="en-US" sz="1400" i="1" dirty="0">
                <a:solidFill>
                  <a:srgbClr val="FFFF00"/>
                </a:solidFill>
              </a:rPr>
              <a:t> </a:t>
            </a:r>
            <a:r>
              <a:rPr lang="en-US" sz="1400" dirty="0">
                <a:solidFill>
                  <a:srgbClr val="FFFF00"/>
                </a:solidFill>
              </a:rPr>
              <a:t>and practiced in regard to one on his sickbed (Cyprian), but the normal practice was immersion, in fact, trine (3 times) immersion (Tertullian).</a:t>
            </a:r>
          </a:p>
          <a:p>
            <a:pPr>
              <a:lnSpc>
                <a:spcPct val="90000"/>
              </a:lnSpc>
            </a:pPr>
            <a:r>
              <a:rPr lang="en-US" sz="1400" dirty="0">
                <a:solidFill>
                  <a:srgbClr val="FFFF00"/>
                </a:solidFill>
              </a:rPr>
              <a:t>THE EFFICACY of baptism in bringing the remission of sins was not questioned, hence many put off baptism as long as possible, lest such a powerful act be wasted before one’s life of sin was over.</a:t>
            </a:r>
          </a:p>
          <a:p>
            <a:pPr>
              <a:lnSpc>
                <a:spcPct val="90000"/>
              </a:lnSpc>
            </a:pPr>
            <a:r>
              <a:rPr lang="en-US" sz="1400" dirty="0">
                <a:solidFill>
                  <a:srgbClr val="FFFF00"/>
                </a:solidFill>
              </a:rPr>
              <a:t>Great elaboration in the BAPTISM RITUAL took place (Tertullian, </a:t>
            </a:r>
            <a:r>
              <a:rPr lang="en-US" sz="1400" u="sng" dirty="0">
                <a:solidFill>
                  <a:srgbClr val="FFFF00"/>
                </a:solidFill>
              </a:rPr>
              <a:t>On</a:t>
            </a:r>
            <a:r>
              <a:rPr lang="en-US" sz="1400" dirty="0">
                <a:solidFill>
                  <a:srgbClr val="FFFF00"/>
                </a:solidFill>
              </a:rPr>
              <a:t> </a:t>
            </a:r>
            <a:r>
              <a:rPr lang="en-US" sz="1400" u="sng" dirty="0">
                <a:solidFill>
                  <a:srgbClr val="FFFF00"/>
                </a:solidFill>
              </a:rPr>
              <a:t>Baptism</a:t>
            </a:r>
            <a:r>
              <a:rPr lang="en-US" sz="1400" dirty="0">
                <a:solidFill>
                  <a:srgbClr val="FFFF00"/>
                </a:solidFill>
              </a:rPr>
              <a:t> and </a:t>
            </a:r>
            <a:r>
              <a:rPr lang="en-US" sz="1400" dirty="0" err="1">
                <a:solidFill>
                  <a:srgbClr val="FFFF00"/>
                </a:solidFill>
              </a:rPr>
              <a:t>Hippolytus</a:t>
            </a:r>
            <a:r>
              <a:rPr lang="en-US" sz="1400" dirty="0">
                <a:solidFill>
                  <a:srgbClr val="FFFF00"/>
                </a:solidFill>
              </a:rPr>
              <a:t>, </a:t>
            </a:r>
            <a:r>
              <a:rPr lang="en-US" sz="1400" u="sng" dirty="0">
                <a:solidFill>
                  <a:srgbClr val="FFFF00"/>
                </a:solidFill>
              </a:rPr>
              <a:t>Apostolic</a:t>
            </a:r>
            <a:r>
              <a:rPr lang="en-US" sz="1400" dirty="0">
                <a:solidFill>
                  <a:srgbClr val="FFFF00"/>
                </a:solidFill>
              </a:rPr>
              <a:t> </a:t>
            </a:r>
            <a:r>
              <a:rPr lang="en-US" sz="1400" u="sng" dirty="0">
                <a:solidFill>
                  <a:srgbClr val="FFFF00"/>
                </a:solidFill>
              </a:rPr>
              <a:t>Tradition</a:t>
            </a:r>
            <a:r>
              <a:rPr lang="en-US" sz="1400" dirty="0">
                <a:solidFill>
                  <a:srgbClr val="FFFF00"/>
                </a:solidFill>
              </a:rPr>
              <a:t>), testifying  to the high regard the ceremony was held.</a:t>
            </a:r>
          </a:p>
          <a:p>
            <a:pPr>
              <a:lnSpc>
                <a:spcPct val="90000"/>
              </a:lnSpc>
            </a:pPr>
            <a:r>
              <a:rPr lang="en-US" sz="2000" b="1" dirty="0">
                <a:solidFill>
                  <a:srgbClr val="FFFF00"/>
                </a:solidFill>
              </a:rPr>
              <a:t>The earliest definitive reference to INFANT BAPTISM is in Tertullian, who opposed the practice, but it became common in the third century and was advocated by Cyprian.</a:t>
            </a:r>
          </a:p>
        </p:txBody>
      </p:sp>
      <p:sp>
        <p:nvSpPr>
          <p:cNvPr id="4527111" name="Comment 7"/>
          <p:cNvSpPr>
            <a:spLocks noChangeArrowheads="1"/>
          </p:cNvSpPr>
          <p:nvPr/>
        </p:nvSpPr>
        <p:spPr bwMode="auto">
          <a:xfrm>
            <a:off x="1539876" y="-2133600"/>
            <a:ext cx="7146925" cy="181292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For Four Centuries Christians Believed Celebrating Children’s Birthdays Worldly &amp; Pagan Ritual – Only Celebrated “Birthdays” Of Martyrs Death -        </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Early Christians Definitely Didn’t Celebrate Christ’s Bethlehem Birth!</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Justin Martyr:  “Bread is presented and wine and water”             Common practice - dilute wine with water - counter potency. </a:t>
            </a:r>
          </a:p>
        </p:txBody>
      </p:sp>
    </p:spTree>
    <p:extLst>
      <p:ext uri="{BB962C8B-B14F-4D97-AF65-F5344CB8AC3E}">
        <p14:creationId xmlns:p14="http://schemas.microsoft.com/office/powerpoint/2010/main" val="3085016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219906"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EARLY CHURCH PRE-TEST Q-6</a:t>
            </a:r>
          </a:p>
        </p:txBody>
      </p:sp>
      <p:sp>
        <p:nvSpPr>
          <p:cNvPr id="4219907" name="Rectangle 3"/>
          <p:cNvSpPr>
            <a:spLocks noGrp="1" noChangeArrowheads="1"/>
          </p:cNvSpPr>
          <p:nvPr>
            <p:ph type="body" idx="1"/>
          </p:nvPr>
        </p:nvSpPr>
        <p:spPr>
          <a:xfrm>
            <a:off x="2209800" y="1600200"/>
            <a:ext cx="7772400" cy="4800600"/>
          </a:xfrm>
          <a:solidFill>
            <a:srgbClr val="000000"/>
          </a:solidFill>
        </p:spPr>
        <p:txBody>
          <a:bodyPr/>
          <a:lstStyle/>
          <a:p>
            <a:pPr>
              <a:lnSpc>
                <a:spcPct val="90000"/>
              </a:lnSpc>
              <a:buFont typeface="Wingdings" pitchFamily="2" charset="2"/>
              <a:buChar char="Ø"/>
            </a:pPr>
            <a:r>
              <a:rPr lang="en-US">
                <a:solidFill>
                  <a:srgbClr val="FFFFFF"/>
                </a:solidFill>
                <a:effectLst>
                  <a:outerShdw blurRad="38100" dist="38100" dir="2700000" algn="tl">
                    <a:srgbClr val="808080"/>
                  </a:outerShdw>
                </a:effectLst>
              </a:rPr>
              <a:t>  </a:t>
            </a:r>
            <a:r>
              <a:rPr lang="en-US" i="1">
                <a:solidFill>
                  <a:srgbClr val="FFFFFF"/>
                </a:solidFill>
                <a:effectLst>
                  <a:outerShdw blurRad="38100" dist="38100" dir="2700000" algn="tl">
                    <a:srgbClr val="808080"/>
                  </a:outerShdw>
                </a:effectLst>
              </a:rPr>
              <a:t>According to the Didache,  what did the early Christians wear when being baptized?</a:t>
            </a:r>
          </a:p>
          <a:p>
            <a:pPr>
              <a:lnSpc>
                <a:spcPct val="90000"/>
              </a:lnSpc>
              <a:buFont typeface="Wingdings" pitchFamily="2" charset="2"/>
              <a:buChar char="Ø"/>
            </a:pPr>
            <a:endParaRPr lang="en-US" sz="1400" i="1">
              <a:solidFill>
                <a:srgbClr val="FFFFFF"/>
              </a:solidFill>
              <a:effectLst>
                <a:outerShdw blurRad="38100" dist="38100" dir="2700000" algn="tl">
                  <a:srgbClr val="808080"/>
                </a:outerShdw>
              </a:effectLst>
            </a:endParaRPr>
          </a:p>
          <a:p>
            <a:pPr>
              <a:lnSpc>
                <a:spcPct val="90000"/>
              </a:lnSpc>
              <a:buFont typeface="Wingdings" pitchFamily="2" charset="2"/>
              <a:buChar char="q"/>
            </a:pPr>
            <a:r>
              <a:rPr lang="en-US" sz="4800" b="1">
                <a:solidFill>
                  <a:srgbClr val="FFFFFF"/>
                </a:solidFill>
              </a:rPr>
              <a:t>  Usual Clothes</a:t>
            </a:r>
          </a:p>
          <a:p>
            <a:pPr>
              <a:lnSpc>
                <a:spcPct val="90000"/>
              </a:lnSpc>
              <a:buFont typeface="Wingdings" pitchFamily="2" charset="2"/>
              <a:buChar char="q"/>
            </a:pPr>
            <a:r>
              <a:rPr lang="en-US" sz="4800" b="1">
                <a:solidFill>
                  <a:srgbClr val="FFFFFF"/>
                </a:solidFill>
              </a:rPr>
              <a:t>  White Loincloth</a:t>
            </a:r>
          </a:p>
          <a:p>
            <a:pPr>
              <a:lnSpc>
                <a:spcPct val="90000"/>
              </a:lnSpc>
              <a:buFont typeface="Wingdings" pitchFamily="2" charset="2"/>
              <a:buChar char="q"/>
            </a:pPr>
            <a:r>
              <a:rPr lang="en-US" sz="4800" b="1">
                <a:solidFill>
                  <a:srgbClr val="FFFFFF"/>
                </a:solidFill>
              </a:rPr>
              <a:t>  A Red Veil</a:t>
            </a:r>
          </a:p>
          <a:p>
            <a:pPr>
              <a:lnSpc>
                <a:spcPct val="90000"/>
              </a:lnSpc>
              <a:buFont typeface="Wingdings" pitchFamily="2" charset="2"/>
              <a:buChar char="q"/>
            </a:pPr>
            <a:r>
              <a:rPr lang="en-US" sz="4800" b="1">
                <a:solidFill>
                  <a:srgbClr val="FFFFFF"/>
                </a:solidFill>
              </a:rPr>
              <a:t>  Nothing At All!</a:t>
            </a:r>
            <a:endParaRPr lang="en-US" sz="4800">
              <a:solidFill>
                <a:srgbClr val="FFFFFF"/>
              </a:solidFill>
            </a:endParaRPr>
          </a:p>
        </p:txBody>
      </p:sp>
      <p:sp>
        <p:nvSpPr>
          <p:cNvPr id="4219908" name="WordArt 4"/>
          <p:cNvSpPr>
            <a:spLocks noChangeArrowheads="1" noChangeShapeType="1" noTextEdit="1"/>
          </p:cNvSpPr>
          <p:nvPr/>
        </p:nvSpPr>
        <p:spPr bwMode="auto">
          <a:xfrm rot="5400000">
            <a:off x="2362200" y="5181600"/>
            <a:ext cx="457200" cy="7620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extLst>
      <p:ext uri="{BB962C8B-B14F-4D97-AF65-F5344CB8AC3E}">
        <p14:creationId xmlns:p14="http://schemas.microsoft.com/office/powerpoint/2010/main" val="203515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219906">
                                            <p:txEl>
                                              <p:pRg st="0" end="0"/>
                                            </p:txEl>
                                          </p:spTgt>
                                        </p:tgtEl>
                                        <p:attrNameLst>
                                          <p:attrName>style.visibility</p:attrName>
                                        </p:attrNameLst>
                                      </p:cBhvr>
                                      <p:to>
                                        <p:strVal val="visible"/>
                                      </p:to>
                                    </p:set>
                                    <p:anim calcmode="lin" valueType="num">
                                      <p:cBhvr additive="base">
                                        <p:cTn id="7" dur="300" fill="hold"/>
                                        <p:tgtEl>
                                          <p:spTgt spid="421990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21990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219907">
                                            <p:txEl>
                                              <p:pRg st="0" end="0"/>
                                            </p:txEl>
                                          </p:spTgt>
                                        </p:tgtEl>
                                        <p:attrNameLst>
                                          <p:attrName>style.visibility</p:attrName>
                                        </p:attrNameLst>
                                      </p:cBhvr>
                                      <p:to>
                                        <p:strVal val="visible"/>
                                      </p:to>
                                    </p:set>
                                    <p:animEffect transition="in" filter="barn(outHorizontal)">
                                      <p:cBhvr>
                                        <p:cTn id="13" dur="500"/>
                                        <p:tgtEl>
                                          <p:spTgt spid="421990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219907">
                                            <p:txEl>
                                              <p:pRg st="2" end="2"/>
                                            </p:txEl>
                                          </p:spTgt>
                                        </p:tgtEl>
                                        <p:attrNameLst>
                                          <p:attrName>style.visibility</p:attrName>
                                        </p:attrNameLst>
                                      </p:cBhvr>
                                      <p:to>
                                        <p:strVal val="visible"/>
                                      </p:to>
                                    </p:set>
                                    <p:animEffect transition="in" filter="barn(outHorizontal)">
                                      <p:cBhvr>
                                        <p:cTn id="18" dur="500"/>
                                        <p:tgtEl>
                                          <p:spTgt spid="421990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219907">
                                            <p:txEl>
                                              <p:pRg st="3" end="3"/>
                                            </p:txEl>
                                          </p:spTgt>
                                        </p:tgtEl>
                                        <p:attrNameLst>
                                          <p:attrName>style.visibility</p:attrName>
                                        </p:attrNameLst>
                                      </p:cBhvr>
                                      <p:to>
                                        <p:strVal val="visible"/>
                                      </p:to>
                                    </p:set>
                                    <p:animEffect transition="in" filter="barn(outHorizontal)">
                                      <p:cBhvr>
                                        <p:cTn id="23" dur="500"/>
                                        <p:tgtEl>
                                          <p:spTgt spid="4219907">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219907">
                                            <p:txEl>
                                              <p:pRg st="4" end="4"/>
                                            </p:txEl>
                                          </p:spTgt>
                                        </p:tgtEl>
                                        <p:attrNameLst>
                                          <p:attrName>style.visibility</p:attrName>
                                        </p:attrNameLst>
                                      </p:cBhvr>
                                      <p:to>
                                        <p:strVal val="visible"/>
                                      </p:to>
                                    </p:set>
                                    <p:animEffect transition="in" filter="barn(outHorizontal)">
                                      <p:cBhvr>
                                        <p:cTn id="28" dur="500"/>
                                        <p:tgtEl>
                                          <p:spTgt spid="4219907">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219907">
                                            <p:txEl>
                                              <p:pRg st="5" end="5"/>
                                            </p:txEl>
                                          </p:spTgt>
                                        </p:tgtEl>
                                        <p:attrNameLst>
                                          <p:attrName>style.visibility</p:attrName>
                                        </p:attrNameLst>
                                      </p:cBhvr>
                                      <p:to>
                                        <p:strVal val="visible"/>
                                      </p:to>
                                    </p:set>
                                    <p:animEffect transition="in" filter="barn(outHorizontal)">
                                      <p:cBhvr>
                                        <p:cTn id="33" dur="500"/>
                                        <p:tgtEl>
                                          <p:spTgt spid="4219907">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4219908"/>
                                        </p:tgtEl>
                                        <p:attrNameLst>
                                          <p:attrName>style.visibility</p:attrName>
                                        </p:attrNameLst>
                                      </p:cBhvr>
                                      <p:to>
                                        <p:strVal val="visible"/>
                                      </p:to>
                                    </p:set>
                                    <p:anim calcmode="lin" valueType="num">
                                      <p:cBhvr>
                                        <p:cTn id="38" dur="500" fill="hold"/>
                                        <p:tgtEl>
                                          <p:spTgt spid="4219908"/>
                                        </p:tgtEl>
                                        <p:attrNameLst>
                                          <p:attrName>ppt_w</p:attrName>
                                        </p:attrNameLst>
                                      </p:cBhvr>
                                      <p:tavLst>
                                        <p:tav tm="0">
                                          <p:val>
                                            <p:strVal val="4*#ppt_w"/>
                                          </p:val>
                                        </p:tav>
                                        <p:tav tm="100000">
                                          <p:val>
                                            <p:strVal val="#ppt_w"/>
                                          </p:val>
                                        </p:tav>
                                      </p:tavLst>
                                    </p:anim>
                                    <p:anim calcmode="lin" valueType="num">
                                      <p:cBhvr>
                                        <p:cTn id="39" dur="500" fill="hold"/>
                                        <p:tgtEl>
                                          <p:spTgt spid="421990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9906" grpId="0" build="p" autoUpdateAnimBg="0"/>
      <p:bldP spid="4219907" grpId="0" build="p" autoUpdateAnimBg="0"/>
      <p:bldP spid="4219908"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613945" y="828135"/>
            <a:ext cx="7143313" cy="724620"/>
          </a:xfrm>
        </p:spPr>
        <p:txBody>
          <a:bodyPr>
            <a:noAutofit/>
          </a:bodyPr>
          <a:lstStyle/>
          <a:p>
            <a:r>
              <a:rPr lang="en-US" sz="3600" b="1" dirty="0">
                <a:solidFill>
                  <a:srgbClr val="008A3E"/>
                </a:solidFill>
                <a:effectLst>
                  <a:outerShdw blurRad="38100" dist="38100" dir="2700000" algn="tl">
                    <a:srgbClr val="000000">
                      <a:alpha val="43137"/>
                    </a:srgbClr>
                  </a:outerShdw>
                </a:effectLst>
              </a:rPr>
              <a:t>SACRAMENTS &amp; SOTERIOLOGY</a:t>
            </a:r>
            <a:endParaRPr lang="en-US" sz="3600" b="1" dirty="0">
              <a:solidFill>
                <a:srgbClr val="C00000"/>
              </a:solidFill>
              <a:effectLst>
                <a:outerShdw blurRad="38100" dist="38100" dir="2700000" algn="tl">
                  <a:srgbClr val="000000">
                    <a:alpha val="43137"/>
                  </a:srgbClr>
                </a:outerShdw>
              </a:effectLst>
            </a:endParaRPr>
          </a:p>
        </p:txBody>
      </p:sp>
      <p:sp>
        <p:nvSpPr>
          <p:cNvPr id="6" name="Content Placeholder 2">
            <a:extLst>
              <a:ext uri="{FF2B5EF4-FFF2-40B4-BE49-F238E27FC236}">
                <a16:creationId xmlns:a16="http://schemas.microsoft.com/office/drawing/2014/main" id="{C5392E06-D743-4CD5-9D8F-2C40B5CB1F4D}"/>
              </a:ext>
            </a:extLst>
          </p:cNvPr>
          <p:cNvSpPr>
            <a:spLocks noGrp="1"/>
          </p:cNvSpPr>
          <p:nvPr>
            <p:ph idx="1"/>
          </p:nvPr>
        </p:nvSpPr>
        <p:spPr>
          <a:xfrm>
            <a:off x="4530055" y="1897811"/>
            <a:ext cx="7105475" cy="4444266"/>
          </a:xfrm>
        </p:spPr>
        <p:txBody>
          <a:bodyPr>
            <a:normAutofit/>
          </a:bodyPr>
          <a:lstStyle/>
          <a:p>
            <a:r>
              <a:rPr lang="en-US" sz="2200" b="1" i="1" dirty="0">
                <a:solidFill>
                  <a:srgbClr val="C00000"/>
                </a:solidFill>
              </a:rPr>
              <a:t>Classic Apologetics to Theological Systematizing</a:t>
            </a:r>
          </a:p>
          <a:p>
            <a:r>
              <a:rPr lang="en-US" sz="2200" b="1" i="1" dirty="0">
                <a:solidFill>
                  <a:srgbClr val="C00000"/>
                </a:solidFill>
              </a:rPr>
              <a:t>Alexandrian School Versus Antiochene School</a:t>
            </a:r>
          </a:p>
          <a:p>
            <a:r>
              <a:rPr lang="en-US" sz="2200" b="1" i="1" dirty="0">
                <a:solidFill>
                  <a:srgbClr val="C00000"/>
                </a:solidFill>
              </a:rPr>
              <a:t>Changes in Worship: Lord’s Supper @Sacrament</a:t>
            </a:r>
          </a:p>
          <a:p>
            <a:r>
              <a:rPr lang="en-US" sz="2200" b="1" i="1" dirty="0">
                <a:solidFill>
                  <a:srgbClr val="C00000"/>
                </a:solidFill>
              </a:rPr>
              <a:t>Changes in Doctrine: Believer Baptism @Salvation</a:t>
            </a:r>
          </a:p>
          <a:p>
            <a:r>
              <a:rPr lang="en-US" sz="2200" b="1" i="1" dirty="0">
                <a:solidFill>
                  <a:srgbClr val="C00000"/>
                </a:solidFill>
              </a:rPr>
              <a:t>Historicity: Catholic Confessional-Treasury of Merit</a:t>
            </a:r>
          </a:p>
          <a:p>
            <a:endParaRPr lang="en-US" sz="2200" b="1" i="1" dirty="0">
              <a:solidFill>
                <a:srgbClr val="C00000"/>
              </a:solidFill>
            </a:endParaRPr>
          </a:p>
          <a:p>
            <a:endParaRPr lang="en-US" sz="2800" b="1" i="1" dirty="0">
              <a:solidFill>
                <a:srgbClr val="C00000"/>
              </a:solidFill>
            </a:endParaRPr>
          </a:p>
        </p:txBody>
      </p:sp>
    </p:spTree>
    <p:extLst>
      <p:ext uri="{BB962C8B-B14F-4D97-AF65-F5344CB8AC3E}">
        <p14:creationId xmlns:p14="http://schemas.microsoft.com/office/powerpoint/2010/main" val="1222317537"/>
      </p:ext>
    </p:extLst>
  </p:cSld>
  <p:clrMapOvr>
    <a:overrideClrMapping bg1="lt1" tx1="dk1" bg2="lt2" tx2="dk2" accent1="accent1" accent2="accent2" accent3="accent3" accent4="accent4" accent5="accent5" accent6="accent6" hlink="hlink" folHlink="folHlink"/>
  </p:clrMapOvr>
</p:sld>
</file>

<file path=ppt/slides/slide14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33124" name="Rectangle 4"/>
          <p:cNvSpPr>
            <a:spLocks noGrp="1" noChangeArrowheads="1"/>
          </p:cNvSpPr>
          <p:nvPr>
            <p:ph type="title"/>
          </p:nvPr>
        </p:nvSpPr>
        <p:spPr/>
        <p:txBody>
          <a:bodyPr/>
          <a:lstStyle/>
          <a:p>
            <a:r>
              <a:rPr lang="en-US"/>
              <a:t>Persecution and Aftermath</a:t>
            </a:r>
          </a:p>
        </p:txBody>
      </p:sp>
      <p:sp>
        <p:nvSpPr>
          <p:cNvPr id="133125" name="Rectangle 5"/>
          <p:cNvSpPr>
            <a:spLocks noGrp="1" noChangeArrowheads="1"/>
          </p:cNvSpPr>
          <p:nvPr>
            <p:ph type="body" idx="1"/>
          </p:nvPr>
        </p:nvSpPr>
        <p:spPr/>
        <p:txBody>
          <a:bodyPr/>
          <a:lstStyle/>
          <a:p>
            <a:r>
              <a:rPr lang="en-US" sz="3600" b="1" dirty="0"/>
              <a:t>This persecution ended with the death of Emperor Decius in AD 251.</a:t>
            </a:r>
          </a:p>
          <a:p>
            <a:r>
              <a:rPr lang="en-US" sz="3600" b="1" dirty="0"/>
              <a:t>The effects of the persecution lasted for decades:</a:t>
            </a:r>
          </a:p>
          <a:p>
            <a:pPr lvl="1"/>
            <a:r>
              <a:rPr lang="en-US" sz="3600" u="sng" dirty="0"/>
              <a:t>During the persecution, many church members sacrificed to Roman gods.</a:t>
            </a:r>
          </a:p>
          <a:p>
            <a:pPr lvl="1"/>
            <a:r>
              <a:rPr lang="en-US" sz="3600" u="sng" dirty="0"/>
              <a:t>Others obtained fake sacrifice certificates.</a:t>
            </a:r>
          </a:p>
          <a:p>
            <a:pPr lvl="1"/>
            <a:r>
              <a:rPr lang="en-US" sz="3600" u="sng" dirty="0"/>
              <a:t>Still others fled and hid from persecution.</a:t>
            </a:r>
          </a:p>
        </p:txBody>
      </p:sp>
    </p:spTree>
    <p:extLst>
      <p:ext uri="{BB962C8B-B14F-4D97-AF65-F5344CB8AC3E}">
        <p14:creationId xmlns:p14="http://schemas.microsoft.com/office/powerpoint/2010/main" val="3930846403"/>
      </p:ext>
    </p:extLst>
  </p:cSld>
  <p:clrMapOvr>
    <a:masterClrMapping/>
  </p:clrMapOvr>
  <p:transition>
    <p:fade/>
  </p:transition>
</p:sld>
</file>

<file path=ppt/slides/slide14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graphicFrame>
        <p:nvGraphicFramePr>
          <p:cNvPr id="135271" name="Group 103"/>
          <p:cNvGraphicFramePr>
            <a:graphicFrameLocks noGrp="1"/>
          </p:cNvGraphicFramePr>
          <p:nvPr>
            <p:ph sz="half" idx="4294967295"/>
          </p:nvPr>
        </p:nvGraphicFramePr>
        <p:xfrm>
          <a:off x="2895600" y="2362200"/>
          <a:ext cx="7467600" cy="3257550"/>
        </p:xfrm>
        <a:graphic>
          <a:graphicData uri="http://schemas.openxmlformats.org/drawingml/2006/table">
            <a:tbl>
              <a:tblPr/>
              <a:tblGrid>
                <a:gridCol w="3657600">
                  <a:extLst>
                    <a:ext uri="{9D8B030D-6E8A-4147-A177-3AD203B41FA5}">
                      <a16:colId xmlns:a16="http://schemas.microsoft.com/office/drawing/2014/main" val="20000"/>
                    </a:ext>
                  </a:extLst>
                </a:gridCol>
                <a:gridCol w="3810000">
                  <a:extLst>
                    <a:ext uri="{9D8B030D-6E8A-4147-A177-3AD203B41FA5}">
                      <a16:colId xmlns:a16="http://schemas.microsoft.com/office/drawing/2014/main" val="20001"/>
                    </a:ext>
                  </a:extLst>
                </a:gridCol>
              </a:tblGrid>
              <a:tr h="4572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bg1"/>
                          </a:solidFill>
                          <a:effectLst/>
                          <a:latin typeface="Arial" charset="0"/>
                          <a:ea typeface="ＭＳ Ｐゴシック" pitchFamily="124" charset="-128"/>
                        </a:rPr>
                        <a:t>CYPRIAN SAID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333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bg1"/>
                          </a:solidFill>
                          <a:effectLst/>
                          <a:latin typeface="Arial" charset="0"/>
                          <a:ea typeface="ＭＳ Ｐゴシック" pitchFamily="124" charset="-128"/>
                        </a:rPr>
                        <a:t>DONATUS SAID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3333"/>
                    </a:solidFill>
                  </a:tcPr>
                </a:tc>
                <a:extLst>
                  <a:ext uri="{0D108BD9-81ED-4DB2-BD59-A6C34878D82A}">
                    <a16:rowId xmlns:a16="http://schemas.microsoft.com/office/drawing/2014/main" val="10000"/>
                  </a:ext>
                </a:extLst>
              </a:tr>
              <a:tr h="28003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pitchFamily="124" charset="-128"/>
                        </a:rPr>
                        <a:t>These church members should be given a second chance; re-admit them to the church after they show the authenticity of their repentance through prayer and fasting.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pitchFamily="124" charset="-128"/>
                        </a:rPr>
                        <a:t>These church members were never true believers; furthermore, if one of them had been a pastor, every baptism or ordination ever performed by that pastor was invalid.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135183" name="Rectangle 15"/>
          <p:cNvSpPr>
            <a:spLocks noGrp="1" noChangeArrowheads="1"/>
          </p:cNvSpPr>
          <p:nvPr>
            <p:ph type="title"/>
          </p:nvPr>
        </p:nvSpPr>
        <p:spPr/>
        <p:txBody>
          <a:bodyPr/>
          <a:lstStyle/>
          <a:p>
            <a:r>
              <a:rPr lang="en-US"/>
              <a:t>Persecution and Aftermath</a:t>
            </a:r>
          </a:p>
        </p:txBody>
      </p:sp>
      <p:sp>
        <p:nvSpPr>
          <p:cNvPr id="135184" name="Rectangle 16"/>
          <p:cNvSpPr>
            <a:spLocks noGrp="1" noChangeArrowheads="1"/>
          </p:cNvSpPr>
          <p:nvPr>
            <p:ph type="body" idx="1"/>
          </p:nvPr>
        </p:nvSpPr>
        <p:spPr/>
        <p:txBody>
          <a:bodyPr/>
          <a:lstStyle/>
          <a:p>
            <a:r>
              <a:rPr lang="en-US" sz="4000" b="1" dirty="0"/>
              <a:t>What about church members who obtained false certificates?</a:t>
            </a:r>
            <a:endParaRPr lang="en-US" sz="4000" dirty="0"/>
          </a:p>
        </p:txBody>
      </p:sp>
    </p:spTree>
    <p:extLst>
      <p:ext uri="{BB962C8B-B14F-4D97-AF65-F5344CB8AC3E}">
        <p14:creationId xmlns:p14="http://schemas.microsoft.com/office/powerpoint/2010/main" val="3175766055"/>
      </p:ext>
    </p:extLst>
  </p:cSld>
  <p:clrMapOvr>
    <a:masterClrMapping/>
  </p:clrMapOvr>
  <p:transition>
    <p:fade/>
  </p:transition>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37220" name="Rectangle 4"/>
          <p:cNvSpPr>
            <a:spLocks noGrp="1" noChangeArrowheads="1"/>
          </p:cNvSpPr>
          <p:nvPr>
            <p:ph type="title"/>
          </p:nvPr>
        </p:nvSpPr>
        <p:spPr/>
        <p:txBody>
          <a:bodyPr/>
          <a:lstStyle/>
          <a:p>
            <a:r>
              <a:rPr lang="en-US"/>
              <a:t>The Last Roman Persecution</a:t>
            </a:r>
          </a:p>
        </p:txBody>
      </p:sp>
      <p:sp>
        <p:nvSpPr>
          <p:cNvPr id="137221" name="Rectangle 5"/>
          <p:cNvSpPr>
            <a:spLocks noGrp="1" noChangeArrowheads="1"/>
          </p:cNvSpPr>
          <p:nvPr>
            <p:ph type="body" idx="1"/>
          </p:nvPr>
        </p:nvSpPr>
        <p:spPr/>
        <p:txBody>
          <a:bodyPr/>
          <a:lstStyle/>
          <a:p>
            <a:r>
              <a:rPr lang="en-US" sz="4000" b="1" dirty="0"/>
              <a:t>In the early 4th century, Emperor Galerius recognized that, despite harsh persecution, most Christians still refused to worship the gods.</a:t>
            </a:r>
          </a:p>
          <a:p>
            <a:r>
              <a:rPr lang="en-US" sz="4000" b="1" dirty="0"/>
              <a:t>On his deathbed in AD 311, Galerius declared that it was legal for Christians to worship Jesus alone “as long as they don’t disturb the public order.”</a:t>
            </a:r>
          </a:p>
        </p:txBody>
      </p:sp>
    </p:spTree>
    <p:extLst>
      <p:ext uri="{BB962C8B-B14F-4D97-AF65-F5344CB8AC3E}">
        <p14:creationId xmlns:p14="http://schemas.microsoft.com/office/powerpoint/2010/main" val="821593478"/>
      </p:ext>
    </p:extLst>
  </p:cSld>
  <p:clrMapOvr>
    <a:masterClrMapping/>
  </p:clrMapOvr>
  <p:transition>
    <p:fade/>
  </p:transition>
</p:sld>
</file>

<file path=ppt/slides/slide14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82338" name="Rectangle 2"/>
          <p:cNvSpPr>
            <a:spLocks noGrp="1" noChangeArrowheads="1"/>
          </p:cNvSpPr>
          <p:nvPr>
            <p:ph type="title"/>
          </p:nvPr>
        </p:nvSpPr>
        <p:spPr>
          <a:xfrm>
            <a:off x="1828800" y="457200"/>
            <a:ext cx="8534400" cy="762000"/>
          </a:xfrm>
        </p:spPr>
        <p:txBody>
          <a:bodyPr/>
          <a:lstStyle/>
          <a:p>
            <a:r>
              <a:rPr lang="en-US" sz="4000" u="sng" dirty="0">
                <a:solidFill>
                  <a:schemeClr val="accent1"/>
                </a:solidFill>
                <a:effectLst>
                  <a:outerShdw blurRad="38100" dist="38100" dir="2700000" algn="tl">
                    <a:srgbClr val="C0C0C0"/>
                  </a:outerShdw>
                </a:effectLst>
                <a:latin typeface="Calligrapher" pitchFamily="2" charset="0"/>
              </a:rPr>
              <a:t>Roman Persecution: “Getting Certified”</a:t>
            </a:r>
          </a:p>
        </p:txBody>
      </p:sp>
      <p:sp>
        <p:nvSpPr>
          <p:cNvPr id="3982339" name="Rectangle 3"/>
          <p:cNvSpPr>
            <a:spLocks noGrp="1" noChangeArrowheads="1"/>
          </p:cNvSpPr>
          <p:nvPr>
            <p:ph type="body" idx="1"/>
          </p:nvPr>
        </p:nvSpPr>
        <p:spPr>
          <a:xfrm>
            <a:off x="2057400" y="1447800"/>
            <a:ext cx="7772400" cy="4876800"/>
          </a:xfrm>
        </p:spPr>
        <p:txBody>
          <a:bodyPr/>
          <a:lstStyle/>
          <a:p>
            <a:pPr>
              <a:buFontTx/>
              <a:buBlip>
                <a:blip r:embed="rId4"/>
              </a:buBlip>
            </a:pPr>
            <a:r>
              <a:rPr lang="en-US" b="1">
                <a:solidFill>
                  <a:srgbClr val="FFFF99"/>
                </a:solidFill>
                <a:effectLst>
                  <a:outerShdw blurRad="38100" dist="38100" dir="2700000" algn="tl">
                    <a:srgbClr val="C0C0C0"/>
                  </a:outerShdw>
                </a:effectLst>
              </a:rPr>
              <a:t> “There were two all-out empire-wide persecutions intended to utterly destroy the church.  The first,  under Decius,  began in December, 249.  Everyone in  the empire had to get a certificate from   a government officer verifying that he   or she had offered a sacrifice to the gods – an act that most Christians in good conscience could not do.”</a:t>
            </a:r>
            <a:endParaRPr lang="en-US" b="1" i="1" u="sng">
              <a:effectLst>
                <a:outerShdw blurRad="38100" dist="38100" dir="2700000" algn="tl">
                  <a:srgbClr val="C0C0C0"/>
                </a:outerShdw>
              </a:effectLst>
            </a:endParaRPr>
          </a:p>
        </p:txBody>
      </p:sp>
    </p:spTree>
    <p:extLst>
      <p:ext uri="{BB962C8B-B14F-4D97-AF65-F5344CB8AC3E}">
        <p14:creationId xmlns:p14="http://schemas.microsoft.com/office/powerpoint/2010/main" val="127709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82338">
                                            <p:txEl>
                                              <p:pRg st="0" end="0"/>
                                            </p:txEl>
                                          </p:spTgt>
                                        </p:tgtEl>
                                        <p:attrNameLst>
                                          <p:attrName>style.visibility</p:attrName>
                                        </p:attrNameLst>
                                      </p:cBhvr>
                                      <p:to>
                                        <p:strVal val="visible"/>
                                      </p:to>
                                    </p:set>
                                    <p:anim calcmode="lin" valueType="num">
                                      <p:cBhvr additive="base">
                                        <p:cTn id="7" dur="300" fill="hold"/>
                                        <p:tgtEl>
                                          <p:spTgt spid="398233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8233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wd">
                                    <p:tmPct val="100000"/>
                                  </p:iterate>
                                  <p:childTnLst>
                                    <p:set>
                                      <p:cBhvr>
                                        <p:cTn id="12" dur="1" fill="hold">
                                          <p:stCondLst>
                                            <p:cond delay="0"/>
                                          </p:stCondLst>
                                        </p:cTn>
                                        <p:tgtEl>
                                          <p:spTgt spid="3982339">
                                            <p:txEl>
                                              <p:pRg st="0" end="0"/>
                                            </p:txEl>
                                          </p:spTgt>
                                        </p:tgtEl>
                                        <p:attrNameLst>
                                          <p:attrName>style.visibility</p:attrName>
                                        </p:attrNameLst>
                                      </p:cBhvr>
                                      <p:to>
                                        <p:strVal val="visible"/>
                                      </p:to>
                                    </p:set>
                                    <p:anim calcmode="lin" valueType="num">
                                      <p:cBhvr>
                                        <p:cTn id="13" dur="300" fill="hold"/>
                                        <p:tgtEl>
                                          <p:spTgt spid="3982339">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3982339">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2338" grpId="0" build="p" autoUpdateAnimBg="0"/>
      <p:bldP spid="3982339" grpId="0" build="p"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449282" name="Rectangle 2"/>
          <p:cNvSpPr>
            <a:spLocks noGrp="1" noChangeArrowheads="1"/>
          </p:cNvSpPr>
          <p:nvPr>
            <p:ph type="title"/>
          </p:nvPr>
        </p:nvSpPr>
        <p:spPr>
          <a:xfrm>
            <a:off x="1752600" y="609600"/>
            <a:ext cx="8610600" cy="1066800"/>
          </a:xfrm>
        </p:spPr>
        <p:txBody>
          <a:bodyPr/>
          <a:lstStyle/>
          <a:p>
            <a:r>
              <a:rPr lang="en-US" sz="3600" u="sng" dirty="0">
                <a:solidFill>
                  <a:schemeClr val="accent1"/>
                </a:solidFill>
                <a:effectLst>
                  <a:outerShdw blurRad="38100" dist="38100" dir="2700000" algn="tl">
                    <a:srgbClr val="C0C0C0"/>
                  </a:outerShdw>
                </a:effectLst>
                <a:latin typeface="Calligrapher" pitchFamily="2" charset="0"/>
              </a:rPr>
              <a:t>Hubris Event Is Historically Explanatory:  </a:t>
            </a:r>
            <a:br>
              <a:rPr lang="en-US" sz="3600" u="sng" dirty="0">
                <a:solidFill>
                  <a:schemeClr val="accent1"/>
                </a:solidFill>
                <a:effectLst>
                  <a:outerShdw blurRad="38100" dist="38100" dir="2700000" algn="tl">
                    <a:srgbClr val="C0C0C0"/>
                  </a:outerShdw>
                </a:effectLst>
                <a:latin typeface="Calligrapher" pitchFamily="2" charset="0"/>
              </a:rPr>
            </a:br>
            <a:r>
              <a:rPr lang="en-US" sz="3600" u="sng" dirty="0">
                <a:solidFill>
                  <a:schemeClr val="accent1"/>
                </a:solidFill>
                <a:effectLst>
                  <a:outerShdw blurRad="38100" dist="38100" dir="2700000" algn="tl">
                    <a:srgbClr val="C0C0C0"/>
                  </a:outerShdw>
                </a:effectLst>
                <a:latin typeface="Calligrapher" pitchFamily="2" charset="0"/>
              </a:rPr>
              <a:t>Treasury Of Merit &amp; Auricular Confession</a:t>
            </a:r>
          </a:p>
        </p:txBody>
      </p:sp>
      <p:sp>
        <p:nvSpPr>
          <p:cNvPr id="4449283" name="Rectangle 3"/>
          <p:cNvSpPr>
            <a:spLocks noGrp="1" noChangeArrowheads="1"/>
          </p:cNvSpPr>
          <p:nvPr>
            <p:ph type="body" idx="1"/>
          </p:nvPr>
        </p:nvSpPr>
        <p:spPr>
          <a:xfrm>
            <a:off x="2286000" y="1752600"/>
            <a:ext cx="7772400" cy="4572000"/>
          </a:xfrm>
        </p:spPr>
        <p:txBody>
          <a:bodyPr/>
          <a:lstStyle/>
          <a:p>
            <a:pPr>
              <a:buFontTx/>
              <a:buBlip>
                <a:blip r:embed="rId4"/>
              </a:buBlip>
            </a:pPr>
            <a:r>
              <a:rPr lang="en-US" sz="3600" b="1" dirty="0">
                <a:solidFill>
                  <a:srgbClr val="FFFF99"/>
                </a:solidFill>
                <a:effectLst>
                  <a:outerShdw blurRad="38100" dist="38100" dir="2700000" algn="tl">
                    <a:srgbClr val="C0C0C0"/>
                  </a:outerShdw>
                </a:effectLst>
              </a:rPr>
              <a:t> </a:t>
            </a:r>
            <a:r>
              <a:rPr lang="en-US" b="1" dirty="0">
                <a:solidFill>
                  <a:srgbClr val="FFFF99"/>
                </a:solidFill>
                <a:effectLst>
                  <a:outerShdw blurRad="38100" dist="38100" dir="2700000" algn="tl">
                    <a:srgbClr val="C0C0C0"/>
                  </a:outerShdw>
                </a:effectLst>
              </a:rPr>
              <a:t>Decius’s persecution exposed weakness     in the church after years of prosperity.  When the decree was announced in </a:t>
            </a:r>
            <a:r>
              <a:rPr lang="en-US" b="1" i="1" dirty="0">
                <a:solidFill>
                  <a:srgbClr val="FFFF99"/>
                </a:solidFill>
                <a:effectLst>
                  <a:outerShdw blurRad="38100" dist="38100" dir="2700000" algn="tl">
                    <a:srgbClr val="C0C0C0"/>
                  </a:outerShdw>
                </a:effectLst>
              </a:rPr>
              <a:t>Antioch</a:t>
            </a:r>
            <a:r>
              <a:rPr lang="en-US" b="1" dirty="0">
                <a:solidFill>
                  <a:srgbClr val="FFFF99"/>
                </a:solidFill>
                <a:effectLst>
                  <a:outerShdw blurRad="38100" dist="38100" dir="2700000" algn="tl">
                    <a:srgbClr val="C0C0C0"/>
                  </a:outerShdw>
                </a:effectLst>
              </a:rPr>
              <a:t>, thousands of Christians surged forward in their eagerness to absolve themselves.  In one North African town,  there were so many applicants on the appointed day that officials had to ask many of them to return the next day. </a:t>
            </a:r>
            <a:endParaRPr lang="en-US" u="sng" dirty="0"/>
          </a:p>
        </p:txBody>
      </p:sp>
    </p:spTree>
    <p:extLst>
      <p:ext uri="{BB962C8B-B14F-4D97-AF65-F5344CB8AC3E}">
        <p14:creationId xmlns:p14="http://schemas.microsoft.com/office/powerpoint/2010/main" val="66293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449282">
                                            <p:txEl>
                                              <p:pRg st="0" end="0"/>
                                            </p:txEl>
                                          </p:spTgt>
                                        </p:tgtEl>
                                        <p:attrNameLst>
                                          <p:attrName>style.visibility</p:attrName>
                                        </p:attrNameLst>
                                      </p:cBhvr>
                                      <p:to>
                                        <p:strVal val="visible"/>
                                      </p:to>
                                    </p:set>
                                    <p:anim calcmode="lin" valueType="num">
                                      <p:cBhvr additive="base">
                                        <p:cTn id="7" dur="300" fill="hold"/>
                                        <p:tgtEl>
                                          <p:spTgt spid="444928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44928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wd">
                                    <p:tmPct val="100000"/>
                                  </p:iterate>
                                  <p:childTnLst>
                                    <p:set>
                                      <p:cBhvr>
                                        <p:cTn id="12" dur="1" fill="hold">
                                          <p:stCondLst>
                                            <p:cond delay="0"/>
                                          </p:stCondLst>
                                        </p:cTn>
                                        <p:tgtEl>
                                          <p:spTgt spid="4449283">
                                            <p:txEl>
                                              <p:pRg st="0" end="0"/>
                                            </p:txEl>
                                          </p:spTgt>
                                        </p:tgtEl>
                                        <p:attrNameLst>
                                          <p:attrName>style.visibility</p:attrName>
                                        </p:attrNameLst>
                                      </p:cBhvr>
                                      <p:to>
                                        <p:strVal val="visible"/>
                                      </p:to>
                                    </p:set>
                                    <p:anim calcmode="lin" valueType="num">
                                      <p:cBhvr>
                                        <p:cTn id="13" dur="300" fill="hold"/>
                                        <p:tgtEl>
                                          <p:spTgt spid="4449283">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444928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9282" grpId="0" build="p" autoUpdateAnimBg="0"/>
      <p:bldP spid="4449283" grpId="0" build="p"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449282" name="Rectangle 2"/>
          <p:cNvSpPr>
            <a:spLocks noGrp="1" noChangeArrowheads="1"/>
          </p:cNvSpPr>
          <p:nvPr>
            <p:ph type="title"/>
          </p:nvPr>
        </p:nvSpPr>
        <p:spPr>
          <a:xfrm>
            <a:off x="1752600" y="609600"/>
            <a:ext cx="8610600" cy="1066800"/>
          </a:xfrm>
        </p:spPr>
        <p:txBody>
          <a:bodyPr/>
          <a:lstStyle/>
          <a:p>
            <a:r>
              <a:rPr lang="en-US" sz="3600" u="sng" dirty="0">
                <a:solidFill>
                  <a:schemeClr val="accent1"/>
                </a:solidFill>
                <a:effectLst>
                  <a:outerShdw blurRad="38100" dist="38100" dir="2700000" algn="tl">
                    <a:srgbClr val="C0C0C0"/>
                  </a:outerShdw>
                </a:effectLst>
                <a:latin typeface="Calligrapher" pitchFamily="2" charset="0"/>
              </a:rPr>
              <a:t>Hubris Event Is Historically Explanatory:  </a:t>
            </a:r>
            <a:br>
              <a:rPr lang="en-US" sz="3600" u="sng" dirty="0">
                <a:solidFill>
                  <a:schemeClr val="accent1"/>
                </a:solidFill>
                <a:effectLst>
                  <a:outerShdw blurRad="38100" dist="38100" dir="2700000" algn="tl">
                    <a:srgbClr val="C0C0C0"/>
                  </a:outerShdw>
                </a:effectLst>
                <a:latin typeface="Calligrapher" pitchFamily="2" charset="0"/>
              </a:rPr>
            </a:br>
            <a:r>
              <a:rPr lang="en-US" sz="3600" u="sng" dirty="0">
                <a:solidFill>
                  <a:schemeClr val="accent1"/>
                </a:solidFill>
                <a:effectLst>
                  <a:outerShdw blurRad="38100" dist="38100" dir="2700000" algn="tl">
                    <a:srgbClr val="C0C0C0"/>
                  </a:outerShdw>
                </a:effectLst>
                <a:latin typeface="Calligrapher" pitchFamily="2" charset="0"/>
              </a:rPr>
              <a:t>Treasury Of Merit &amp; Auricular Confession</a:t>
            </a:r>
          </a:p>
        </p:txBody>
      </p:sp>
      <p:sp>
        <p:nvSpPr>
          <p:cNvPr id="4449283" name="Rectangle 3"/>
          <p:cNvSpPr>
            <a:spLocks noGrp="1" noChangeArrowheads="1"/>
          </p:cNvSpPr>
          <p:nvPr>
            <p:ph type="body" idx="1"/>
          </p:nvPr>
        </p:nvSpPr>
        <p:spPr>
          <a:xfrm>
            <a:off x="2286000" y="1752600"/>
            <a:ext cx="7772400" cy="4572000"/>
          </a:xfrm>
        </p:spPr>
        <p:txBody>
          <a:bodyPr/>
          <a:lstStyle/>
          <a:p>
            <a:pPr>
              <a:buFontTx/>
              <a:buBlip>
                <a:blip r:embed="rId4"/>
              </a:buBlip>
            </a:pPr>
            <a:r>
              <a:rPr lang="en-US" sz="3600" b="1" dirty="0">
                <a:solidFill>
                  <a:srgbClr val="FFFF99"/>
                </a:solidFill>
                <a:effectLst>
                  <a:outerShdw blurRad="38100" dist="38100" dir="2700000" algn="tl">
                    <a:srgbClr val="C0C0C0"/>
                  </a:outerShdw>
                </a:effectLst>
              </a:rPr>
              <a:t> “</a:t>
            </a:r>
            <a:r>
              <a:rPr lang="en-US" b="1" dirty="0">
                <a:solidFill>
                  <a:srgbClr val="FFFF99"/>
                </a:solidFill>
                <a:effectLst>
                  <a:outerShdw blurRad="38100" dist="38100" dir="2700000" algn="tl">
                    <a:srgbClr val="C0C0C0"/>
                  </a:outerShdw>
                </a:effectLst>
              </a:rPr>
              <a:t>Decius’s persecution had caught the Christian community flat-footed, and many had renounced the faith. In some cases,  like in the city of Carthage in North Africa,  it may have been the majority of the Christians.  Now many   of those people were clamoring to get back in the church. The situation was unprecedented in its scope.”</a:t>
            </a:r>
            <a:endParaRPr lang="en-US" u="sng" dirty="0"/>
          </a:p>
        </p:txBody>
      </p:sp>
    </p:spTree>
    <p:extLst>
      <p:ext uri="{BB962C8B-B14F-4D97-AF65-F5344CB8AC3E}">
        <p14:creationId xmlns:p14="http://schemas.microsoft.com/office/powerpoint/2010/main" val="75683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449282">
                                            <p:txEl>
                                              <p:pRg st="0" end="0"/>
                                            </p:txEl>
                                          </p:spTgt>
                                        </p:tgtEl>
                                        <p:attrNameLst>
                                          <p:attrName>style.visibility</p:attrName>
                                        </p:attrNameLst>
                                      </p:cBhvr>
                                      <p:to>
                                        <p:strVal val="visible"/>
                                      </p:to>
                                    </p:set>
                                    <p:anim calcmode="lin" valueType="num">
                                      <p:cBhvr additive="base">
                                        <p:cTn id="7" dur="300" fill="hold"/>
                                        <p:tgtEl>
                                          <p:spTgt spid="444928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44928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wd">
                                    <p:tmPct val="100000"/>
                                  </p:iterate>
                                  <p:childTnLst>
                                    <p:set>
                                      <p:cBhvr>
                                        <p:cTn id="12" dur="1" fill="hold">
                                          <p:stCondLst>
                                            <p:cond delay="0"/>
                                          </p:stCondLst>
                                        </p:cTn>
                                        <p:tgtEl>
                                          <p:spTgt spid="4449283">
                                            <p:txEl>
                                              <p:pRg st="0" end="0"/>
                                            </p:txEl>
                                          </p:spTgt>
                                        </p:tgtEl>
                                        <p:attrNameLst>
                                          <p:attrName>style.visibility</p:attrName>
                                        </p:attrNameLst>
                                      </p:cBhvr>
                                      <p:to>
                                        <p:strVal val="visible"/>
                                      </p:to>
                                    </p:set>
                                    <p:anim calcmode="lin" valueType="num">
                                      <p:cBhvr>
                                        <p:cTn id="13" dur="300" fill="hold"/>
                                        <p:tgtEl>
                                          <p:spTgt spid="4449283">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444928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9282" grpId="0" build="p" autoUpdateAnimBg="0"/>
      <p:bldP spid="4449283" grpId="0" build="p"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449282" name="Rectangle 2"/>
          <p:cNvSpPr>
            <a:spLocks noGrp="1" noChangeArrowheads="1"/>
          </p:cNvSpPr>
          <p:nvPr>
            <p:ph type="title"/>
          </p:nvPr>
        </p:nvSpPr>
        <p:spPr>
          <a:xfrm>
            <a:off x="1752600" y="685800"/>
            <a:ext cx="8610600" cy="990600"/>
          </a:xfrm>
        </p:spPr>
        <p:txBody>
          <a:bodyPr/>
          <a:lstStyle/>
          <a:p>
            <a:r>
              <a:rPr lang="en-US" sz="3600" u="sng" dirty="0">
                <a:solidFill>
                  <a:schemeClr val="accent1"/>
                </a:solidFill>
                <a:effectLst>
                  <a:outerShdw blurRad="38100" dist="38100" dir="2700000" algn="tl">
                    <a:srgbClr val="C0C0C0"/>
                  </a:outerShdw>
                </a:effectLst>
                <a:latin typeface="Calligrapher" pitchFamily="2" charset="0"/>
              </a:rPr>
              <a:t>Hubris Event Is Historically Explanatory:  </a:t>
            </a:r>
            <a:br>
              <a:rPr lang="en-US" sz="3600" u="sng" dirty="0">
                <a:solidFill>
                  <a:schemeClr val="accent1"/>
                </a:solidFill>
                <a:effectLst>
                  <a:outerShdw blurRad="38100" dist="38100" dir="2700000" algn="tl">
                    <a:srgbClr val="C0C0C0"/>
                  </a:outerShdw>
                </a:effectLst>
                <a:latin typeface="Calligrapher" pitchFamily="2" charset="0"/>
              </a:rPr>
            </a:br>
            <a:r>
              <a:rPr lang="en-US" sz="3600" u="sng" dirty="0">
                <a:solidFill>
                  <a:schemeClr val="accent1"/>
                </a:solidFill>
                <a:effectLst>
                  <a:outerShdw blurRad="38100" dist="38100" dir="2700000" algn="tl">
                    <a:srgbClr val="C0C0C0"/>
                  </a:outerShdw>
                </a:effectLst>
                <a:latin typeface="Calligrapher" pitchFamily="2" charset="0"/>
              </a:rPr>
              <a:t>Treasury Of Merit &amp; Auricular Confession</a:t>
            </a:r>
          </a:p>
        </p:txBody>
      </p:sp>
      <p:sp>
        <p:nvSpPr>
          <p:cNvPr id="4449283" name="Rectangle 3"/>
          <p:cNvSpPr>
            <a:spLocks noGrp="1" noChangeArrowheads="1"/>
          </p:cNvSpPr>
          <p:nvPr>
            <p:ph type="body" idx="1"/>
          </p:nvPr>
        </p:nvSpPr>
        <p:spPr>
          <a:xfrm>
            <a:off x="2057400" y="2057400"/>
            <a:ext cx="8153400" cy="4267200"/>
          </a:xfrm>
        </p:spPr>
        <p:txBody>
          <a:bodyPr/>
          <a:lstStyle/>
          <a:p>
            <a:pPr>
              <a:buFontTx/>
              <a:buBlip>
                <a:blip r:embed="rId4"/>
              </a:buBlip>
            </a:pPr>
            <a:r>
              <a:rPr lang="en-US" sz="2800" b="1" dirty="0">
                <a:solidFill>
                  <a:srgbClr val="FFFF99"/>
                </a:solidFill>
                <a:effectLst>
                  <a:outerShdw blurRad="38100" dist="38100" dir="2700000" algn="tl">
                    <a:srgbClr val="C0C0C0"/>
                  </a:outerShdw>
                </a:effectLst>
              </a:rPr>
              <a:t> “The problem was compounded by the fact that   a new kind of martyr came out of the </a:t>
            </a:r>
            <a:r>
              <a:rPr lang="en-US" sz="2800" b="1" dirty="0" err="1">
                <a:solidFill>
                  <a:srgbClr val="FFFF99"/>
                </a:solidFill>
                <a:effectLst>
                  <a:outerShdw blurRad="38100" dist="38100" dir="2700000" algn="tl">
                    <a:srgbClr val="C0C0C0"/>
                  </a:outerShdw>
                </a:effectLst>
              </a:rPr>
              <a:t>Decian</a:t>
            </a:r>
            <a:r>
              <a:rPr lang="en-US" sz="2800" b="1" dirty="0">
                <a:solidFill>
                  <a:srgbClr val="FFFF99"/>
                </a:solidFill>
                <a:effectLst>
                  <a:outerShdw blurRad="38100" dist="38100" dir="2700000" algn="tl">
                    <a:srgbClr val="C0C0C0"/>
                  </a:outerShdw>
                </a:effectLst>
              </a:rPr>
              <a:t> persecution.  Because Decius was trying to break people rather than kill them,  many people were arrested and tortured but never executed.  In previous persecutions,  the number of such persons,  called </a:t>
            </a:r>
            <a:r>
              <a:rPr lang="en-US" sz="2800" b="1" i="1" dirty="0">
                <a:solidFill>
                  <a:srgbClr val="FFFF99"/>
                </a:solidFill>
                <a:effectLst>
                  <a:outerShdw blurRad="38100" dist="38100" dir="2700000" algn="tl">
                    <a:srgbClr val="C0C0C0"/>
                  </a:outerShdw>
                </a:effectLst>
              </a:rPr>
              <a:t>confessors,</a:t>
            </a:r>
            <a:r>
              <a:rPr lang="en-US" sz="2800" b="1" dirty="0">
                <a:solidFill>
                  <a:srgbClr val="FFFF99"/>
                </a:solidFill>
                <a:effectLst>
                  <a:outerShdw blurRad="38100" dist="38100" dir="2700000" algn="tl">
                    <a:srgbClr val="C0C0C0"/>
                  </a:outerShdw>
                </a:effectLst>
              </a:rPr>
              <a:t> was relatively small.  Under Decius,  the number of confessors was quite large.”</a:t>
            </a:r>
            <a:endParaRPr lang="en-US" sz="2800" u="sng" dirty="0"/>
          </a:p>
        </p:txBody>
      </p:sp>
    </p:spTree>
    <p:extLst>
      <p:ext uri="{BB962C8B-B14F-4D97-AF65-F5344CB8AC3E}">
        <p14:creationId xmlns:p14="http://schemas.microsoft.com/office/powerpoint/2010/main" val="9799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449282">
                                            <p:txEl>
                                              <p:pRg st="0" end="0"/>
                                            </p:txEl>
                                          </p:spTgt>
                                        </p:tgtEl>
                                        <p:attrNameLst>
                                          <p:attrName>style.visibility</p:attrName>
                                        </p:attrNameLst>
                                      </p:cBhvr>
                                      <p:to>
                                        <p:strVal val="visible"/>
                                      </p:to>
                                    </p:set>
                                    <p:anim calcmode="lin" valueType="num">
                                      <p:cBhvr additive="base">
                                        <p:cTn id="7" dur="300" fill="hold"/>
                                        <p:tgtEl>
                                          <p:spTgt spid="444928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44928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wd">
                                    <p:tmPct val="100000"/>
                                  </p:iterate>
                                  <p:childTnLst>
                                    <p:set>
                                      <p:cBhvr>
                                        <p:cTn id="12" dur="1" fill="hold">
                                          <p:stCondLst>
                                            <p:cond delay="0"/>
                                          </p:stCondLst>
                                        </p:cTn>
                                        <p:tgtEl>
                                          <p:spTgt spid="4449283">
                                            <p:txEl>
                                              <p:pRg st="0" end="0"/>
                                            </p:txEl>
                                          </p:spTgt>
                                        </p:tgtEl>
                                        <p:attrNameLst>
                                          <p:attrName>style.visibility</p:attrName>
                                        </p:attrNameLst>
                                      </p:cBhvr>
                                      <p:to>
                                        <p:strVal val="visible"/>
                                      </p:to>
                                    </p:set>
                                    <p:anim calcmode="lin" valueType="num">
                                      <p:cBhvr>
                                        <p:cTn id="13" dur="300" fill="hold"/>
                                        <p:tgtEl>
                                          <p:spTgt spid="4449283">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444928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9282" grpId="0" build="p" autoUpdateAnimBg="0"/>
      <p:bldP spid="4449283" grpId="0" build="p"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449282" name="Rectangle 2"/>
          <p:cNvSpPr>
            <a:spLocks noGrp="1" noChangeArrowheads="1"/>
          </p:cNvSpPr>
          <p:nvPr>
            <p:ph type="title"/>
          </p:nvPr>
        </p:nvSpPr>
        <p:spPr>
          <a:xfrm>
            <a:off x="1752600" y="609600"/>
            <a:ext cx="8610600" cy="1066800"/>
          </a:xfrm>
        </p:spPr>
        <p:txBody>
          <a:bodyPr/>
          <a:lstStyle/>
          <a:p>
            <a:r>
              <a:rPr lang="en-US" sz="3600" u="sng" dirty="0">
                <a:solidFill>
                  <a:schemeClr val="accent1"/>
                </a:solidFill>
                <a:effectLst>
                  <a:outerShdw blurRad="38100" dist="38100" dir="2700000" algn="tl">
                    <a:srgbClr val="C0C0C0"/>
                  </a:outerShdw>
                </a:effectLst>
                <a:latin typeface="Calligrapher" pitchFamily="2" charset="0"/>
              </a:rPr>
              <a:t>Hubris Event Is Historically Explanatory:  </a:t>
            </a:r>
            <a:br>
              <a:rPr lang="en-US" sz="3600" u="sng" dirty="0">
                <a:solidFill>
                  <a:schemeClr val="accent1"/>
                </a:solidFill>
                <a:effectLst>
                  <a:outerShdw blurRad="38100" dist="38100" dir="2700000" algn="tl">
                    <a:srgbClr val="C0C0C0"/>
                  </a:outerShdw>
                </a:effectLst>
                <a:latin typeface="Calligrapher" pitchFamily="2" charset="0"/>
              </a:rPr>
            </a:br>
            <a:r>
              <a:rPr lang="en-US" sz="3600" u="sng" dirty="0">
                <a:solidFill>
                  <a:schemeClr val="accent1"/>
                </a:solidFill>
                <a:effectLst>
                  <a:outerShdw blurRad="38100" dist="38100" dir="2700000" algn="tl">
                    <a:srgbClr val="C0C0C0"/>
                  </a:outerShdw>
                </a:effectLst>
                <a:latin typeface="Calligrapher" pitchFamily="2" charset="0"/>
              </a:rPr>
              <a:t>Treasury Of Merit &amp; Auricular Confession</a:t>
            </a:r>
          </a:p>
        </p:txBody>
      </p:sp>
      <p:sp>
        <p:nvSpPr>
          <p:cNvPr id="4449283" name="Rectangle 3"/>
          <p:cNvSpPr>
            <a:spLocks noGrp="1" noChangeArrowheads="1"/>
          </p:cNvSpPr>
          <p:nvPr>
            <p:ph type="body" idx="1"/>
          </p:nvPr>
        </p:nvSpPr>
        <p:spPr>
          <a:xfrm>
            <a:off x="2057400" y="1752600"/>
            <a:ext cx="8153400" cy="4572000"/>
          </a:xfrm>
        </p:spPr>
        <p:txBody>
          <a:bodyPr/>
          <a:lstStyle/>
          <a:p>
            <a:pPr>
              <a:buFontTx/>
              <a:buBlip>
                <a:blip r:embed="rId4"/>
              </a:buBlip>
            </a:pPr>
            <a:r>
              <a:rPr lang="en-US" sz="3600" b="1" dirty="0">
                <a:solidFill>
                  <a:srgbClr val="FFFF99"/>
                </a:solidFill>
                <a:effectLst>
                  <a:outerShdw blurRad="38100" dist="38100" dir="2700000" algn="tl">
                    <a:srgbClr val="C0C0C0"/>
                  </a:outerShdw>
                </a:effectLst>
              </a:rPr>
              <a:t> “Because of the close relationship between the martyr and Christ in the eyes of the church,  many people who were seeking forgiveness for egregious sins would go to the martyrs.  Usually,  with the martyr’s seal of approval on someone’s repentance,  they were allowed back into the church.”</a:t>
            </a:r>
            <a:endParaRPr lang="en-US" u="sng" dirty="0"/>
          </a:p>
        </p:txBody>
      </p:sp>
    </p:spTree>
    <p:extLst>
      <p:ext uri="{BB962C8B-B14F-4D97-AF65-F5344CB8AC3E}">
        <p14:creationId xmlns:p14="http://schemas.microsoft.com/office/powerpoint/2010/main" val="200755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449282">
                                            <p:txEl>
                                              <p:pRg st="0" end="0"/>
                                            </p:txEl>
                                          </p:spTgt>
                                        </p:tgtEl>
                                        <p:attrNameLst>
                                          <p:attrName>style.visibility</p:attrName>
                                        </p:attrNameLst>
                                      </p:cBhvr>
                                      <p:to>
                                        <p:strVal val="visible"/>
                                      </p:to>
                                    </p:set>
                                    <p:anim calcmode="lin" valueType="num">
                                      <p:cBhvr additive="base">
                                        <p:cTn id="7" dur="300" fill="hold"/>
                                        <p:tgtEl>
                                          <p:spTgt spid="444928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44928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wd">
                                    <p:tmPct val="100000"/>
                                  </p:iterate>
                                  <p:childTnLst>
                                    <p:set>
                                      <p:cBhvr>
                                        <p:cTn id="12" dur="1" fill="hold">
                                          <p:stCondLst>
                                            <p:cond delay="0"/>
                                          </p:stCondLst>
                                        </p:cTn>
                                        <p:tgtEl>
                                          <p:spTgt spid="4449283">
                                            <p:txEl>
                                              <p:pRg st="0" end="0"/>
                                            </p:txEl>
                                          </p:spTgt>
                                        </p:tgtEl>
                                        <p:attrNameLst>
                                          <p:attrName>style.visibility</p:attrName>
                                        </p:attrNameLst>
                                      </p:cBhvr>
                                      <p:to>
                                        <p:strVal val="visible"/>
                                      </p:to>
                                    </p:set>
                                    <p:anim calcmode="lin" valueType="num">
                                      <p:cBhvr>
                                        <p:cTn id="13" dur="300" fill="hold"/>
                                        <p:tgtEl>
                                          <p:spTgt spid="4449283">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444928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9282" grpId="0" build="p" autoUpdateAnimBg="0"/>
      <p:bldP spid="4449283" grpId="0" build="p"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78850" name="Rectangle 2" descr="Purple mesh"/>
          <p:cNvSpPr>
            <a:spLocks noGrp="1" noChangeArrowheads="1"/>
          </p:cNvSpPr>
          <p:nvPr>
            <p:ph type="body" idx="1"/>
          </p:nvPr>
        </p:nvSpPr>
        <p:spPr>
          <a:xfrm>
            <a:off x="2209800" y="1219200"/>
            <a:ext cx="7848600" cy="5029200"/>
          </a:xfrm>
          <a:blipFill dpi="0" rotWithShape="0">
            <a:blip r:embed="rId4" cstate="print"/>
            <a:srcRect/>
            <a:tile tx="0" ty="0" sx="100000" sy="100000" flip="none" algn="tl"/>
          </a:blipFill>
        </p:spPr>
        <p:txBody>
          <a:bodyPr/>
          <a:lstStyle/>
          <a:p>
            <a:pPr>
              <a:lnSpc>
                <a:spcPct val="90000"/>
              </a:lnSpc>
              <a:buFont typeface="Wingdings" pitchFamily="2" charset="2"/>
              <a:buChar char="v"/>
            </a:pPr>
            <a:r>
              <a:rPr lang="en-US" sz="7200" dirty="0">
                <a:solidFill>
                  <a:srgbClr val="FFFF00"/>
                </a:solidFill>
                <a:effectLst>
                  <a:outerShdw blurRad="38100" dist="38100" dir="2700000" algn="tl">
                    <a:srgbClr val="000000"/>
                  </a:outerShdw>
                </a:effectLst>
                <a:latin typeface="Old English Text MT" pitchFamily="66" charset="0"/>
              </a:rPr>
              <a:t> </a:t>
            </a:r>
            <a:r>
              <a:rPr lang="en-US" sz="5400" dirty="0">
                <a:solidFill>
                  <a:srgbClr val="FFFF00"/>
                </a:solidFill>
                <a:effectLst>
                  <a:outerShdw blurRad="38100" dist="38100" dir="2700000" algn="tl">
                    <a:srgbClr val="000000"/>
                  </a:outerShdw>
                </a:effectLst>
                <a:latin typeface="Old English Text MT" pitchFamily="66" charset="0"/>
              </a:rPr>
              <a:t>“EXCESS SUPPLY OF GOOD WORKS BY SOME SOULS CAN BE APPLIED TO OTHERS!”</a:t>
            </a:r>
            <a:endParaRPr lang="en-US" sz="5400" dirty="0"/>
          </a:p>
        </p:txBody>
      </p:sp>
      <p:sp>
        <p:nvSpPr>
          <p:cNvPr id="3278851" name="WordArt 3"/>
          <p:cNvSpPr>
            <a:spLocks noChangeArrowheads="1" noChangeShapeType="1" noTextEdit="1"/>
          </p:cNvSpPr>
          <p:nvPr/>
        </p:nvSpPr>
        <p:spPr bwMode="auto">
          <a:xfrm>
            <a:off x="2209800" y="228600"/>
            <a:ext cx="78486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SUPEREROGATION</a:t>
            </a:r>
          </a:p>
        </p:txBody>
      </p:sp>
    </p:spTree>
    <p:extLst>
      <p:ext uri="{BB962C8B-B14F-4D97-AF65-F5344CB8AC3E}">
        <p14:creationId xmlns:p14="http://schemas.microsoft.com/office/powerpoint/2010/main" val="69903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78851"/>
                                        </p:tgtEl>
                                        <p:attrNameLst>
                                          <p:attrName>style.visibility</p:attrName>
                                        </p:attrNameLst>
                                      </p:cBhvr>
                                      <p:to>
                                        <p:strVal val="visible"/>
                                      </p:to>
                                    </p:set>
                                    <p:anim calcmode="lin" valueType="num">
                                      <p:cBhvr>
                                        <p:cTn id="7" dur="5000" fill="hold"/>
                                        <p:tgtEl>
                                          <p:spTgt spid="3278851"/>
                                        </p:tgtEl>
                                        <p:attrNameLst>
                                          <p:attrName>ppt_w</p:attrName>
                                        </p:attrNameLst>
                                      </p:cBhvr>
                                      <p:tavLst>
                                        <p:tav tm="0" fmla="#ppt_w*sin(2.5*pi*$)">
                                          <p:val>
                                            <p:fltVal val="0"/>
                                          </p:val>
                                        </p:tav>
                                        <p:tav tm="100000">
                                          <p:val>
                                            <p:fltVal val="1"/>
                                          </p:val>
                                        </p:tav>
                                      </p:tavLst>
                                    </p:anim>
                                    <p:anim calcmode="lin" valueType="num">
                                      <p:cBhvr>
                                        <p:cTn id="8" dur="5000" fill="hold"/>
                                        <p:tgtEl>
                                          <p:spTgt spid="327885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78850">
                                            <p:txEl>
                                              <p:pRg st="0" end="0"/>
                                            </p:txEl>
                                          </p:spTgt>
                                        </p:tgtEl>
                                        <p:attrNameLst>
                                          <p:attrName>style.visibility</p:attrName>
                                        </p:attrNameLst>
                                      </p:cBhvr>
                                      <p:to>
                                        <p:strVal val="visible"/>
                                      </p:to>
                                    </p:set>
                                    <p:animEffect transition="in" filter="wipe(left)">
                                      <p:cBhvr>
                                        <p:cTn id="13" dur="500"/>
                                        <p:tgtEl>
                                          <p:spTgt spid="32788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850" grpId="0" build="p" autoUpdateAnimBg="0" rev="1"/>
      <p:bldP spid="3278851"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191234"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EARLY CHURCH PRE-TEST Q-7</a:t>
            </a:r>
          </a:p>
        </p:txBody>
      </p:sp>
      <p:sp>
        <p:nvSpPr>
          <p:cNvPr id="4191235" name="Rectangle 3"/>
          <p:cNvSpPr>
            <a:spLocks noGrp="1" noChangeArrowheads="1"/>
          </p:cNvSpPr>
          <p:nvPr>
            <p:ph type="body" idx="1"/>
          </p:nvPr>
        </p:nvSpPr>
        <p:spPr>
          <a:xfrm>
            <a:off x="2209800" y="1600200"/>
            <a:ext cx="7772400" cy="4800600"/>
          </a:xfrm>
          <a:solidFill>
            <a:srgbClr val="000000"/>
          </a:solidFill>
        </p:spPr>
        <p:txBody>
          <a:bodyPr/>
          <a:lstStyle/>
          <a:p>
            <a:pPr>
              <a:buFont typeface="Wingdings" pitchFamily="2" charset="2"/>
              <a:buChar char="Ø"/>
            </a:pPr>
            <a:r>
              <a:rPr lang="en-US" sz="3600">
                <a:solidFill>
                  <a:srgbClr val="FFFFFF"/>
                </a:solidFill>
                <a:effectLst>
                  <a:outerShdw blurRad="38100" dist="38100" dir="2700000" algn="tl">
                    <a:srgbClr val="808080"/>
                  </a:outerShdw>
                </a:effectLst>
              </a:rPr>
              <a:t>  </a:t>
            </a:r>
            <a:r>
              <a:rPr lang="en-US" sz="3600" i="1">
                <a:solidFill>
                  <a:srgbClr val="FFFFFF"/>
                </a:solidFill>
                <a:effectLst>
                  <a:outerShdw blurRad="38100" dist="38100" dir="2700000" algn="tl">
                    <a:srgbClr val="808080"/>
                  </a:outerShdw>
                </a:effectLst>
              </a:rPr>
              <a:t>According to the Didache,  how often were early Christians asked to fast?</a:t>
            </a:r>
          </a:p>
          <a:p>
            <a:pPr>
              <a:buFont typeface="Wingdings" pitchFamily="2" charset="2"/>
              <a:buChar char="Ø"/>
            </a:pPr>
            <a:endParaRPr lang="en-US" sz="1400" i="1">
              <a:solidFill>
                <a:srgbClr val="FFFFFF"/>
              </a:solidFill>
              <a:effectLst>
                <a:outerShdw blurRad="38100" dist="38100" dir="2700000" algn="tl">
                  <a:srgbClr val="808080"/>
                </a:outerShdw>
              </a:effectLst>
            </a:endParaRPr>
          </a:p>
          <a:p>
            <a:pPr>
              <a:buFont typeface="Wingdings" pitchFamily="2" charset="2"/>
              <a:buChar char="q"/>
            </a:pPr>
            <a:r>
              <a:rPr lang="en-US" sz="3600" b="1">
                <a:solidFill>
                  <a:srgbClr val="FFFFFF"/>
                </a:solidFill>
              </a:rPr>
              <a:t>  Every Saturday</a:t>
            </a:r>
          </a:p>
          <a:p>
            <a:pPr>
              <a:buFont typeface="Wingdings" pitchFamily="2" charset="2"/>
              <a:buChar char="q"/>
            </a:pPr>
            <a:r>
              <a:rPr lang="en-US" sz="3600" b="1">
                <a:solidFill>
                  <a:srgbClr val="FFFFFF"/>
                </a:solidFill>
              </a:rPr>
              <a:t>  Every Wednesday &amp; Friday     </a:t>
            </a:r>
          </a:p>
          <a:p>
            <a:pPr>
              <a:buFont typeface="Wingdings" pitchFamily="2" charset="2"/>
              <a:buChar char="q"/>
            </a:pPr>
            <a:r>
              <a:rPr lang="en-US" sz="3600" b="1">
                <a:solidFill>
                  <a:srgbClr val="FFFFFF"/>
                </a:solidFill>
              </a:rPr>
              <a:t>  Sunup To Sundown If Serious Sin</a:t>
            </a:r>
          </a:p>
          <a:p>
            <a:pPr>
              <a:buFont typeface="Wingdings" pitchFamily="2" charset="2"/>
              <a:buChar char="q"/>
            </a:pPr>
            <a:r>
              <a:rPr lang="en-US" sz="3600" b="1">
                <a:solidFill>
                  <a:srgbClr val="FFFFFF"/>
                </a:solidFill>
              </a:rPr>
              <a:t>  Not So Often – It Was Being Abused As Confession Substitution  </a:t>
            </a:r>
          </a:p>
          <a:p>
            <a:pPr>
              <a:buFont typeface="Wingdings" pitchFamily="2" charset="2"/>
              <a:buChar char="q"/>
            </a:pPr>
            <a:endParaRPr lang="en-US" sz="3600" b="1">
              <a:solidFill>
                <a:srgbClr val="FFFFFF"/>
              </a:solidFill>
            </a:endParaRPr>
          </a:p>
          <a:p>
            <a:pPr>
              <a:buFont typeface="Wingdings" pitchFamily="2" charset="2"/>
              <a:buChar char="q"/>
            </a:pPr>
            <a:endParaRPr lang="en-US" sz="4000" b="1">
              <a:solidFill>
                <a:srgbClr val="FFFFFF"/>
              </a:solidFill>
            </a:endParaRPr>
          </a:p>
          <a:p>
            <a:pPr>
              <a:buFont typeface="Wingdings" pitchFamily="2" charset="2"/>
              <a:buNone/>
            </a:pPr>
            <a:endParaRPr lang="en-US" sz="4000">
              <a:solidFill>
                <a:srgbClr val="FFFFFF"/>
              </a:solidFill>
            </a:endParaRPr>
          </a:p>
        </p:txBody>
      </p:sp>
      <p:sp>
        <p:nvSpPr>
          <p:cNvPr id="4191236" name="WordArt 4"/>
          <p:cNvSpPr>
            <a:spLocks noChangeArrowheads="1" noChangeShapeType="1" noTextEdit="1"/>
          </p:cNvSpPr>
          <p:nvPr/>
        </p:nvSpPr>
        <p:spPr bwMode="auto">
          <a:xfrm rot="5400000">
            <a:off x="2266950" y="3752850"/>
            <a:ext cx="533400" cy="6477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extLst>
      <p:ext uri="{BB962C8B-B14F-4D97-AF65-F5344CB8AC3E}">
        <p14:creationId xmlns:p14="http://schemas.microsoft.com/office/powerpoint/2010/main" val="123180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191234">
                                            <p:txEl>
                                              <p:pRg st="0" end="0"/>
                                            </p:txEl>
                                          </p:spTgt>
                                        </p:tgtEl>
                                        <p:attrNameLst>
                                          <p:attrName>style.visibility</p:attrName>
                                        </p:attrNameLst>
                                      </p:cBhvr>
                                      <p:to>
                                        <p:strVal val="visible"/>
                                      </p:to>
                                    </p:set>
                                    <p:anim calcmode="lin" valueType="num">
                                      <p:cBhvr additive="base">
                                        <p:cTn id="7" dur="300" fill="hold"/>
                                        <p:tgtEl>
                                          <p:spTgt spid="419123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19123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191235">
                                            <p:txEl>
                                              <p:pRg st="0" end="0"/>
                                            </p:txEl>
                                          </p:spTgt>
                                        </p:tgtEl>
                                        <p:attrNameLst>
                                          <p:attrName>style.visibility</p:attrName>
                                        </p:attrNameLst>
                                      </p:cBhvr>
                                      <p:to>
                                        <p:strVal val="visible"/>
                                      </p:to>
                                    </p:set>
                                    <p:animEffect transition="in" filter="barn(outHorizontal)">
                                      <p:cBhvr>
                                        <p:cTn id="13" dur="500"/>
                                        <p:tgtEl>
                                          <p:spTgt spid="419123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191235">
                                            <p:txEl>
                                              <p:pRg st="2" end="2"/>
                                            </p:txEl>
                                          </p:spTgt>
                                        </p:tgtEl>
                                        <p:attrNameLst>
                                          <p:attrName>style.visibility</p:attrName>
                                        </p:attrNameLst>
                                      </p:cBhvr>
                                      <p:to>
                                        <p:strVal val="visible"/>
                                      </p:to>
                                    </p:set>
                                    <p:animEffect transition="in" filter="barn(outHorizontal)">
                                      <p:cBhvr>
                                        <p:cTn id="18" dur="500"/>
                                        <p:tgtEl>
                                          <p:spTgt spid="419123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191235">
                                            <p:txEl>
                                              <p:pRg st="3" end="3"/>
                                            </p:txEl>
                                          </p:spTgt>
                                        </p:tgtEl>
                                        <p:attrNameLst>
                                          <p:attrName>style.visibility</p:attrName>
                                        </p:attrNameLst>
                                      </p:cBhvr>
                                      <p:to>
                                        <p:strVal val="visible"/>
                                      </p:to>
                                    </p:set>
                                    <p:animEffect transition="in" filter="barn(outHorizontal)">
                                      <p:cBhvr>
                                        <p:cTn id="23" dur="500"/>
                                        <p:tgtEl>
                                          <p:spTgt spid="419123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191235">
                                            <p:txEl>
                                              <p:pRg st="4" end="4"/>
                                            </p:txEl>
                                          </p:spTgt>
                                        </p:tgtEl>
                                        <p:attrNameLst>
                                          <p:attrName>style.visibility</p:attrName>
                                        </p:attrNameLst>
                                      </p:cBhvr>
                                      <p:to>
                                        <p:strVal val="visible"/>
                                      </p:to>
                                    </p:set>
                                    <p:animEffect transition="in" filter="barn(outHorizontal)">
                                      <p:cBhvr>
                                        <p:cTn id="28" dur="500"/>
                                        <p:tgtEl>
                                          <p:spTgt spid="419123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191235">
                                            <p:txEl>
                                              <p:pRg st="5" end="5"/>
                                            </p:txEl>
                                          </p:spTgt>
                                        </p:tgtEl>
                                        <p:attrNameLst>
                                          <p:attrName>style.visibility</p:attrName>
                                        </p:attrNameLst>
                                      </p:cBhvr>
                                      <p:to>
                                        <p:strVal val="visible"/>
                                      </p:to>
                                    </p:set>
                                    <p:animEffect transition="in" filter="barn(outHorizontal)">
                                      <p:cBhvr>
                                        <p:cTn id="33" dur="500"/>
                                        <p:tgtEl>
                                          <p:spTgt spid="4191235">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4191236"/>
                                        </p:tgtEl>
                                        <p:attrNameLst>
                                          <p:attrName>style.visibility</p:attrName>
                                        </p:attrNameLst>
                                      </p:cBhvr>
                                      <p:to>
                                        <p:strVal val="visible"/>
                                      </p:to>
                                    </p:set>
                                    <p:anim calcmode="lin" valueType="num">
                                      <p:cBhvr>
                                        <p:cTn id="38" dur="500" fill="hold"/>
                                        <p:tgtEl>
                                          <p:spTgt spid="4191236"/>
                                        </p:tgtEl>
                                        <p:attrNameLst>
                                          <p:attrName>ppt_w</p:attrName>
                                        </p:attrNameLst>
                                      </p:cBhvr>
                                      <p:tavLst>
                                        <p:tav tm="0">
                                          <p:val>
                                            <p:strVal val="4*#ppt_w"/>
                                          </p:val>
                                        </p:tav>
                                        <p:tav tm="100000">
                                          <p:val>
                                            <p:strVal val="#ppt_w"/>
                                          </p:val>
                                        </p:tav>
                                      </p:tavLst>
                                    </p:anim>
                                    <p:anim calcmode="lin" valueType="num">
                                      <p:cBhvr>
                                        <p:cTn id="39" dur="500" fill="hold"/>
                                        <p:tgtEl>
                                          <p:spTgt spid="419123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1234" grpId="0" build="p" autoUpdateAnimBg="0"/>
      <p:bldP spid="4191235" grpId="0" build="p" autoUpdateAnimBg="0"/>
      <p:bldP spid="4191236" grpId="0" animBg="1"/>
    </p:bldLst>
  </p:timing>
</p:sld>
</file>

<file path=ppt/slides/slide15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6" name="Picture 5" descr="confession_by_Peterio.jpg"/>
          <p:cNvPicPr>
            <a:picLocks noChangeAspect="1"/>
          </p:cNvPicPr>
          <p:nvPr/>
        </p:nvPicPr>
        <p:blipFill>
          <a:blip r:embed="rId4" cstate="print"/>
          <a:stretch>
            <a:fillRect/>
          </a:stretch>
        </p:blipFill>
        <p:spPr>
          <a:xfrm>
            <a:off x="0" y="0"/>
            <a:ext cx="12192000" cy="6858000"/>
          </a:xfrm>
          <a:prstGeom prst="rect">
            <a:avLst/>
          </a:prstGeom>
        </p:spPr>
      </p:pic>
      <p:sp>
        <p:nvSpPr>
          <p:cNvPr id="7" name="Rectangle 6"/>
          <p:cNvSpPr/>
          <p:nvPr/>
        </p:nvSpPr>
        <p:spPr>
          <a:xfrm>
            <a:off x="2521819" y="0"/>
            <a:ext cx="7307981" cy="923330"/>
          </a:xfrm>
          <a:prstGeom prst="rect">
            <a:avLst/>
          </a:prstGeom>
          <a:noFill/>
        </p:spPr>
        <p:txBody>
          <a:bodyPr wrap="square" lIns="91440" tIns="45720" rIns="91440" bIns="45720">
            <a:spAutoFit/>
          </a:bodyPr>
          <a:lstStyle/>
          <a:p>
            <a:pPr algn="ctr" fontAlgn="base">
              <a:spcBef>
                <a:spcPct val="0"/>
              </a:spcBef>
              <a:spcAft>
                <a:spcPct val="0"/>
              </a:spcAft>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torybook" pitchFamily="2" charset="0"/>
              </a:rPr>
              <a:t>The Confessional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iterate type="lt">
                                    <p:tmPct val="5000"/>
                                  </p:iterate>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6" name="Picture 5" descr="confession_by_Peterio.jpg"/>
          <p:cNvPicPr>
            <a:picLocks noChangeAspect="1"/>
          </p:cNvPicPr>
          <p:nvPr/>
        </p:nvPicPr>
        <p:blipFill>
          <a:blip r:embed="rId4" cstate="print"/>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D886797-E85C-4410-B928-F7FE7692EB6E}"/>
              </a:ext>
            </a:extLst>
          </p:cNvPr>
          <p:cNvSpPr/>
          <p:nvPr/>
        </p:nvSpPr>
        <p:spPr>
          <a:xfrm>
            <a:off x="-96253" y="2438400"/>
            <a:ext cx="12288253" cy="4524315"/>
          </a:xfrm>
          <a:prstGeom prst="rect">
            <a:avLst/>
          </a:prstGeom>
          <a:noFill/>
        </p:spPr>
        <p:txBody>
          <a:bodyPr wrap="square" lIns="91440" tIns="45720" rIns="91440" bIns="45720">
            <a:spAutoFit/>
          </a:bodyPr>
          <a:lstStyle/>
          <a:p>
            <a:pPr algn="ctr"/>
            <a:r>
              <a:rPr lang="en-US" sz="48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r>
              <a:rPr lang="en-US" sz="4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Penance’ as taught by the Roman Catholics involves all the sins one has committed since one’s last confession.  These sins are both public and private transgressions.  They can involve behavioral sins and sins one commits within the heart.   </a:t>
            </a:r>
          </a:p>
        </p:txBody>
      </p:sp>
    </p:spTree>
    <p:extLst>
      <p:ext uri="{BB962C8B-B14F-4D97-AF65-F5344CB8AC3E}">
        <p14:creationId xmlns:p14="http://schemas.microsoft.com/office/powerpoint/2010/main" val="64993500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6" name="Picture 5" descr="confession_by_Peterio.jpg"/>
          <p:cNvPicPr>
            <a:picLocks noChangeAspect="1"/>
          </p:cNvPicPr>
          <p:nvPr/>
        </p:nvPicPr>
        <p:blipFill>
          <a:blip r:embed="rId4" cstate="print"/>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BAA47FB5-94D7-4D18-B94E-E171AB112033}"/>
              </a:ext>
            </a:extLst>
          </p:cNvPr>
          <p:cNvSpPr/>
          <p:nvPr/>
        </p:nvSpPr>
        <p:spPr>
          <a:xfrm>
            <a:off x="-1" y="2438401"/>
            <a:ext cx="12191999" cy="4524315"/>
          </a:xfrm>
          <a:prstGeom prst="rect">
            <a:avLst/>
          </a:prstGeom>
          <a:noFill/>
        </p:spPr>
        <p:txBody>
          <a:bodyPr wrap="square" lIns="91440" tIns="45720" rIns="91440" bIns="45720">
            <a:spAutoFit/>
          </a:bodyPr>
          <a:lstStyle/>
          <a:p>
            <a:pPr algn="ctr" fontAlgn="base">
              <a:spcBef>
                <a:spcPct val="0"/>
              </a:spcBef>
              <a:spcAft>
                <a:spcPct val="0"/>
              </a:spcAft>
            </a:pPr>
            <a:r>
              <a:rPr 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torybook" pitchFamily="2" charset="0"/>
              </a:rPr>
              <a:t>The Catholic Confession also involves what is referred to as ‘satisfaction.’  In the </a:t>
            </a:r>
            <a:r>
              <a:rPr lang="en-US" sz="4800" b="1" i="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torybook" pitchFamily="2" charset="0"/>
              </a:rPr>
              <a:t>Catechism</a:t>
            </a:r>
            <a:r>
              <a:rPr 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torybook" pitchFamily="2" charset="0"/>
              </a:rPr>
              <a:t>, we read he must also ‘make amends’ or ‘expiate’ his sins – mere confession isn’t enough – there must be a payment.</a:t>
            </a:r>
          </a:p>
          <a:p>
            <a:pPr algn="ctr" fontAlgn="base">
              <a:spcBef>
                <a:spcPct val="0"/>
              </a:spcBef>
              <a:spcAft>
                <a:spcPct val="0"/>
              </a:spcAft>
            </a:pPr>
            <a:r>
              <a:rPr 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torybook" pitchFamily="2" charset="0"/>
              </a:rPr>
              <a:t>- Victor M. </a:t>
            </a:r>
            <a:r>
              <a:rPr lang="en-US" sz="48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torybook" pitchFamily="2" charset="0"/>
              </a:rPr>
              <a:t>Eskew</a:t>
            </a:r>
            <a:r>
              <a:rPr 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torybook" pitchFamily="2" charset="0"/>
              </a:rPr>
              <a:t>  </a:t>
            </a:r>
          </a:p>
        </p:txBody>
      </p:sp>
    </p:spTree>
    <p:extLst>
      <p:ext uri="{BB962C8B-B14F-4D97-AF65-F5344CB8AC3E}">
        <p14:creationId xmlns:p14="http://schemas.microsoft.com/office/powerpoint/2010/main" val="247896654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PhAnim="0">
  <p:cSld>
    <p:bg>
      <p:bgPr>
        <a:solidFill>
          <a:srgbClr val="CCCC00"/>
        </a:solidFill>
        <a:effectLst/>
      </p:bgPr>
    </p:bg>
    <p:spTree>
      <p:nvGrpSpPr>
        <p:cNvPr id="1" name=""/>
        <p:cNvGrpSpPr/>
        <p:nvPr/>
      </p:nvGrpSpPr>
      <p:grpSpPr>
        <a:xfrm>
          <a:off x="0" y="0"/>
          <a:ext cx="0" cy="0"/>
          <a:chOff x="0" y="0"/>
          <a:chExt cx="0" cy="0"/>
        </a:xfrm>
      </p:grpSpPr>
      <p:sp>
        <p:nvSpPr>
          <p:cNvPr id="5345282" name="Rectangle 2"/>
          <p:cNvSpPr>
            <a:spLocks noGrp="1" noChangeArrowheads="1"/>
          </p:cNvSpPr>
          <p:nvPr>
            <p:ph type="title"/>
          </p:nvPr>
        </p:nvSpPr>
        <p:spPr>
          <a:xfrm>
            <a:off x="2133600" y="304800"/>
            <a:ext cx="7848600" cy="1371600"/>
          </a:xfrm>
          <a:solidFill>
            <a:srgbClr val="CC0000"/>
          </a:solidFill>
          <a:ln/>
        </p:spPr>
        <p:txBody>
          <a:bodyPr/>
          <a:lstStyle/>
          <a:p>
            <a:r>
              <a:rPr lang="en-US">
                <a:solidFill>
                  <a:srgbClr val="FFFFFF"/>
                </a:solidFill>
                <a:effectLst>
                  <a:outerShdw blurRad="38100" dist="38100" dir="2700000" algn="tl">
                    <a:srgbClr val="000000"/>
                  </a:outerShdw>
                </a:effectLst>
              </a:rPr>
              <a:t>Dominant Augustinian Paradigm</a:t>
            </a:r>
            <a:br>
              <a:rPr lang="en-US">
                <a:solidFill>
                  <a:srgbClr val="FFFFFF"/>
                </a:solidFill>
              </a:rPr>
            </a:br>
            <a:r>
              <a:rPr lang="en-US" sz="5400" b="1">
                <a:solidFill>
                  <a:srgbClr val="FFFFFF"/>
                </a:solidFill>
              </a:rPr>
              <a:t>The Doctrine Of Penance</a:t>
            </a:r>
            <a:endParaRPr lang="en-US" sz="5400"/>
          </a:p>
        </p:txBody>
      </p:sp>
      <p:sp>
        <p:nvSpPr>
          <p:cNvPr id="5345283" name="Rectangle 3" descr="Papyrus"/>
          <p:cNvSpPr>
            <a:spLocks noGrp="1" noChangeArrowheads="1"/>
          </p:cNvSpPr>
          <p:nvPr>
            <p:ph type="body" sz="half" idx="2"/>
          </p:nvPr>
        </p:nvSpPr>
        <p:spPr>
          <a:xfrm>
            <a:off x="2133600" y="2057400"/>
            <a:ext cx="7848600" cy="4191000"/>
          </a:xfrm>
          <a:blipFill dpi="0" rotWithShape="0">
            <a:blip r:embed="rId4" cstate="print"/>
            <a:srcRect/>
            <a:tile tx="0" ty="0" sx="100000" sy="100000" flip="none" algn="tl"/>
          </a:blipFill>
        </p:spPr>
        <p:txBody>
          <a:bodyPr/>
          <a:lstStyle/>
          <a:p>
            <a:pPr>
              <a:buFontTx/>
              <a:buNone/>
            </a:pPr>
            <a:r>
              <a:rPr lang="en-US" sz="2800">
                <a:solidFill>
                  <a:srgbClr val="CC0000"/>
                </a:solidFill>
                <a:effectLst>
                  <a:outerShdw blurRad="38100" dist="38100" dir="2700000" algn="tl">
                    <a:srgbClr val="000000"/>
                  </a:outerShdw>
                </a:effectLst>
              </a:rPr>
              <a:t>  </a:t>
            </a:r>
            <a:r>
              <a:rPr lang="en-US" sz="2800" u="sng">
                <a:solidFill>
                  <a:srgbClr val="CC0000"/>
                </a:solidFill>
                <a:effectLst>
                  <a:outerShdw blurRad="38100" dist="38100" dir="2700000" algn="tl">
                    <a:srgbClr val="000000"/>
                  </a:outerShdw>
                </a:effectLst>
              </a:rPr>
              <a:t>Jesuit Writer On The Tariffed Penitential System:</a:t>
            </a:r>
            <a:r>
              <a:rPr lang="en-US" sz="2400" b="1">
                <a:solidFill>
                  <a:srgbClr val="CC0000"/>
                </a:solidFill>
                <a:effectLst>
                  <a:outerShdw blurRad="38100" dist="38100" dir="2700000" algn="tl">
                    <a:srgbClr val="000000"/>
                  </a:outerShdw>
                </a:effectLst>
              </a:rPr>
              <a:t> </a:t>
            </a:r>
          </a:p>
          <a:p>
            <a:pPr>
              <a:buFontTx/>
              <a:buNone/>
            </a:pPr>
            <a:endParaRPr lang="en-US" sz="800" b="1">
              <a:solidFill>
                <a:srgbClr val="CC0000"/>
              </a:solidFill>
              <a:effectLst>
                <a:outerShdw blurRad="38100" dist="38100" dir="2700000" algn="tl">
                  <a:srgbClr val="000000"/>
                </a:outerShdw>
              </a:effectLst>
            </a:endParaRPr>
          </a:p>
          <a:p>
            <a:pPr>
              <a:buFontTx/>
              <a:buNone/>
            </a:pPr>
            <a:r>
              <a:rPr lang="en-US" sz="2000" b="1">
                <a:solidFill>
                  <a:srgbClr val="660033"/>
                </a:solidFill>
                <a:effectLst>
                  <a:outerShdw blurRad="38100" dist="38100" dir="2700000" algn="tl">
                    <a:srgbClr val="000000"/>
                  </a:outerShdw>
                </a:effectLst>
              </a:rPr>
              <a:t>      “Tariffed Penance was the successor to canonical Penance,         and got its name from the fact that every sin earned a pre-               -arranged amount of penance,  or a tariff.  It differed from           the ancient system in many ways,  but one point of divergence stands out above all the rest:  tariffed Penance was repeatable.   The new tariffed system almost certainly developed in Ireland,  about the sixth century – hence its other name – Celtic penance – but spread from there across Europe,  until it had virtually replaced the ancient Penance form. Tariffed Penance grew out      of the early forms of confession practiced by the desert fathers.”</a:t>
            </a:r>
            <a:endParaRPr lang="en-US" sz="2400" b="1"/>
          </a:p>
        </p:txBody>
      </p:sp>
      <p:sp>
        <p:nvSpPr>
          <p:cNvPr id="5345284" name="WordArt 4"/>
          <p:cNvSpPr>
            <a:spLocks noChangeArrowheads="1" noChangeShapeType="1" noTextEdit="1"/>
          </p:cNvSpPr>
          <p:nvPr/>
        </p:nvSpPr>
        <p:spPr bwMode="auto">
          <a:xfrm>
            <a:off x="5334000" y="5943600"/>
            <a:ext cx="3962400" cy="1524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fontAlgn="base">
              <a:spcBef>
                <a:spcPct val="0"/>
              </a:spcBef>
              <a:spcAft>
                <a:spcPct val="0"/>
              </a:spcAft>
            </a:pPr>
            <a:r>
              <a:rPr lang="en-US" sz="3600" b="1" kern="1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 Kevin Donovan, S.J.</a:t>
            </a:r>
          </a:p>
        </p:txBody>
      </p:sp>
      <p:pic>
        <p:nvPicPr>
          <p:cNvPr id="5" name="Picture 4" descr="Illuminated_Celtic_Cross_by_BWS.jpg"/>
          <p:cNvPicPr>
            <a:picLocks noChangeAspect="1"/>
          </p:cNvPicPr>
          <p:nvPr/>
        </p:nvPicPr>
        <p:blipFill>
          <a:blip r:embed="rId5" cstate="print"/>
          <a:stretch>
            <a:fillRect/>
          </a:stretch>
        </p:blipFill>
        <p:spPr>
          <a:xfrm>
            <a:off x="2133600" y="1676400"/>
            <a:ext cx="7848600" cy="4953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345282">
                                            <p:txEl>
                                              <p:pRg st="0" end="0"/>
                                            </p:txEl>
                                          </p:spTgt>
                                        </p:tgtEl>
                                        <p:attrNameLst>
                                          <p:attrName>style.visibility</p:attrName>
                                        </p:attrNameLst>
                                      </p:cBhvr>
                                      <p:to>
                                        <p:strVal val="visible"/>
                                      </p:to>
                                    </p:set>
                                    <p:anim calcmode="lin" valueType="num">
                                      <p:cBhvr additive="base">
                                        <p:cTn id="7" dur="300" fill="hold"/>
                                        <p:tgtEl>
                                          <p:spTgt spid="534528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34528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528" fill="hold" grpId="0" nodeType="clickEffect">
                                  <p:stCondLst>
                                    <p:cond delay="0"/>
                                  </p:stCondLst>
                                  <p:iterate type="lt">
                                    <p:tmPct val="100000"/>
                                  </p:iterate>
                                  <p:childTnLst>
                                    <p:set>
                                      <p:cBhvr>
                                        <p:cTn id="12" dur="1" fill="hold">
                                          <p:stCondLst>
                                            <p:cond delay="0"/>
                                          </p:stCondLst>
                                        </p:cTn>
                                        <p:tgtEl>
                                          <p:spTgt spid="5345283">
                                            <p:txEl>
                                              <p:pRg st="0" end="0"/>
                                            </p:txEl>
                                          </p:spTgt>
                                        </p:tgtEl>
                                        <p:attrNameLst>
                                          <p:attrName>style.visibility</p:attrName>
                                        </p:attrNameLst>
                                      </p:cBhvr>
                                      <p:to>
                                        <p:strVal val="visible"/>
                                      </p:to>
                                    </p:set>
                                    <p:anim calcmode="lin" valueType="num">
                                      <p:cBhvr>
                                        <p:cTn id="13" dur="75" fill="hold"/>
                                        <p:tgtEl>
                                          <p:spTgt spid="5345283">
                                            <p:txEl>
                                              <p:pRg st="0" end="0"/>
                                            </p:txEl>
                                          </p:spTgt>
                                        </p:tgtEl>
                                        <p:attrNameLst>
                                          <p:attrName>ppt_w</p:attrName>
                                        </p:attrNameLst>
                                      </p:cBhvr>
                                      <p:tavLst>
                                        <p:tav tm="0">
                                          <p:val>
                                            <p:fltVal val="0"/>
                                          </p:val>
                                        </p:tav>
                                        <p:tav tm="100000">
                                          <p:val>
                                            <p:strVal val="#ppt_w"/>
                                          </p:val>
                                        </p:tav>
                                      </p:tavLst>
                                    </p:anim>
                                    <p:anim calcmode="lin" valueType="num">
                                      <p:cBhvr>
                                        <p:cTn id="14" dur="75" fill="hold"/>
                                        <p:tgtEl>
                                          <p:spTgt spid="5345283">
                                            <p:txEl>
                                              <p:pRg st="0" end="0"/>
                                            </p:txEl>
                                          </p:spTgt>
                                        </p:tgtEl>
                                        <p:attrNameLst>
                                          <p:attrName>ppt_h</p:attrName>
                                        </p:attrNameLst>
                                      </p:cBhvr>
                                      <p:tavLst>
                                        <p:tav tm="0">
                                          <p:val>
                                            <p:fltVal val="0"/>
                                          </p:val>
                                        </p:tav>
                                        <p:tav tm="100000">
                                          <p:val>
                                            <p:strVal val="#ppt_h"/>
                                          </p:val>
                                        </p:tav>
                                      </p:tavLst>
                                    </p:anim>
                                    <p:anim calcmode="lin" valueType="num">
                                      <p:cBhvr>
                                        <p:cTn id="15" dur="75" fill="hold"/>
                                        <p:tgtEl>
                                          <p:spTgt spid="5345283">
                                            <p:txEl>
                                              <p:pRg st="0" end="0"/>
                                            </p:txEl>
                                          </p:spTgt>
                                        </p:tgtEl>
                                        <p:attrNameLst>
                                          <p:attrName>ppt_x</p:attrName>
                                        </p:attrNameLst>
                                      </p:cBhvr>
                                      <p:tavLst>
                                        <p:tav tm="0">
                                          <p:val>
                                            <p:fltVal val="0.5"/>
                                          </p:val>
                                        </p:tav>
                                        <p:tav tm="100000">
                                          <p:val>
                                            <p:strVal val="#ppt_x"/>
                                          </p:val>
                                        </p:tav>
                                      </p:tavLst>
                                    </p:anim>
                                    <p:anim calcmode="lin" valueType="num">
                                      <p:cBhvr>
                                        <p:cTn id="16" dur="75" fill="hold"/>
                                        <p:tgtEl>
                                          <p:spTgt spid="5345283">
                                            <p:txEl>
                                              <p:pRg st="0" end="0"/>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childTnLst>
                          </p:cTn>
                        </p:par>
                      </p:childTnLst>
                    </p:cTn>
                  </p:par>
                  <p:par>
                    <p:cTn id="17" fill="hold">
                      <p:stCondLst>
                        <p:cond delay="indefinite"/>
                      </p:stCondLst>
                      <p:childTnLst>
                        <p:par>
                          <p:cTn id="18" fill="hold">
                            <p:stCondLst>
                              <p:cond delay="0"/>
                            </p:stCondLst>
                            <p:childTnLst>
                              <p:par>
                                <p:cTn id="19" presetID="23" presetClass="entr" presetSubtype="528" fill="hold" grpId="0" nodeType="clickEffect">
                                  <p:stCondLst>
                                    <p:cond delay="0"/>
                                  </p:stCondLst>
                                  <p:iterate type="lt">
                                    <p:tmPct val="100000"/>
                                  </p:iterate>
                                  <p:childTnLst>
                                    <p:set>
                                      <p:cBhvr>
                                        <p:cTn id="20" dur="1" fill="hold">
                                          <p:stCondLst>
                                            <p:cond delay="0"/>
                                          </p:stCondLst>
                                        </p:cTn>
                                        <p:tgtEl>
                                          <p:spTgt spid="5345283">
                                            <p:txEl>
                                              <p:pRg st="2" end="2"/>
                                            </p:txEl>
                                          </p:spTgt>
                                        </p:tgtEl>
                                        <p:attrNameLst>
                                          <p:attrName>style.visibility</p:attrName>
                                        </p:attrNameLst>
                                      </p:cBhvr>
                                      <p:to>
                                        <p:strVal val="visible"/>
                                      </p:to>
                                    </p:set>
                                    <p:anim calcmode="lin" valueType="num">
                                      <p:cBhvr>
                                        <p:cTn id="21" dur="75" fill="hold"/>
                                        <p:tgtEl>
                                          <p:spTgt spid="5345283">
                                            <p:txEl>
                                              <p:pRg st="2" end="2"/>
                                            </p:txEl>
                                          </p:spTgt>
                                        </p:tgtEl>
                                        <p:attrNameLst>
                                          <p:attrName>ppt_w</p:attrName>
                                        </p:attrNameLst>
                                      </p:cBhvr>
                                      <p:tavLst>
                                        <p:tav tm="0">
                                          <p:val>
                                            <p:fltVal val="0"/>
                                          </p:val>
                                        </p:tav>
                                        <p:tav tm="100000">
                                          <p:val>
                                            <p:strVal val="#ppt_w"/>
                                          </p:val>
                                        </p:tav>
                                      </p:tavLst>
                                    </p:anim>
                                    <p:anim calcmode="lin" valueType="num">
                                      <p:cBhvr>
                                        <p:cTn id="22" dur="75" fill="hold"/>
                                        <p:tgtEl>
                                          <p:spTgt spid="5345283">
                                            <p:txEl>
                                              <p:pRg st="2" end="2"/>
                                            </p:txEl>
                                          </p:spTgt>
                                        </p:tgtEl>
                                        <p:attrNameLst>
                                          <p:attrName>ppt_h</p:attrName>
                                        </p:attrNameLst>
                                      </p:cBhvr>
                                      <p:tavLst>
                                        <p:tav tm="0">
                                          <p:val>
                                            <p:fltVal val="0"/>
                                          </p:val>
                                        </p:tav>
                                        <p:tav tm="100000">
                                          <p:val>
                                            <p:strVal val="#ppt_h"/>
                                          </p:val>
                                        </p:tav>
                                      </p:tavLst>
                                    </p:anim>
                                    <p:anim calcmode="lin" valueType="num">
                                      <p:cBhvr>
                                        <p:cTn id="23" dur="75" fill="hold"/>
                                        <p:tgtEl>
                                          <p:spTgt spid="5345283">
                                            <p:txEl>
                                              <p:pRg st="2" end="2"/>
                                            </p:txEl>
                                          </p:spTgt>
                                        </p:tgtEl>
                                        <p:attrNameLst>
                                          <p:attrName>ppt_x</p:attrName>
                                        </p:attrNameLst>
                                      </p:cBhvr>
                                      <p:tavLst>
                                        <p:tav tm="0">
                                          <p:val>
                                            <p:fltVal val="0.5"/>
                                          </p:val>
                                        </p:tav>
                                        <p:tav tm="100000">
                                          <p:val>
                                            <p:strVal val="#ppt_x"/>
                                          </p:val>
                                        </p:tav>
                                      </p:tavLst>
                                    </p:anim>
                                    <p:anim calcmode="lin" valueType="num">
                                      <p:cBhvr>
                                        <p:cTn id="24" dur="75" fill="hold"/>
                                        <p:tgtEl>
                                          <p:spTgt spid="5345283">
                                            <p:txEl>
                                              <p:pRg st="2" end="2"/>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type.wav"/>
                                        </p:tgtEl>
                                      </p:cMediaNode>
                                    </p:audio>
                                  </p:subTnLst>
                                </p:cTn>
                              </p:par>
                            </p:childTnLst>
                          </p:cTn>
                        </p:par>
                      </p:childTnLst>
                    </p:cTn>
                  </p:par>
                  <p:par>
                    <p:cTn id="25" fill="hold">
                      <p:stCondLst>
                        <p:cond delay="indefinite"/>
                      </p:stCondLst>
                      <p:childTnLst>
                        <p:par>
                          <p:cTn id="26" fill="hold">
                            <p:stCondLst>
                              <p:cond delay="0"/>
                            </p:stCondLst>
                            <p:childTnLst>
                              <p:par>
                                <p:cTn id="27" presetID="8" presetClass="entr" presetSubtype="16"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diamond(in)">
                                      <p:cBhvr>
                                        <p:cTn id="2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282" grpId="0" build="p" autoUpdateAnimBg="0"/>
      <p:bldP spid="5345283"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189186"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EARLY CHURCH PRE-TEST Q-8</a:t>
            </a:r>
          </a:p>
        </p:txBody>
      </p:sp>
      <p:sp>
        <p:nvSpPr>
          <p:cNvPr id="4189187" name="Rectangle 3"/>
          <p:cNvSpPr>
            <a:spLocks noGrp="1" noChangeArrowheads="1"/>
          </p:cNvSpPr>
          <p:nvPr>
            <p:ph type="body" idx="1"/>
          </p:nvPr>
        </p:nvSpPr>
        <p:spPr>
          <a:xfrm>
            <a:off x="2209800" y="1600200"/>
            <a:ext cx="7772400" cy="4800600"/>
          </a:xfrm>
          <a:solidFill>
            <a:srgbClr val="000000"/>
          </a:solidFill>
        </p:spPr>
        <p:txBody>
          <a:bodyPr/>
          <a:lstStyle/>
          <a:p>
            <a:pPr>
              <a:buFont typeface="Wingdings" pitchFamily="2" charset="2"/>
              <a:buChar char="Ø"/>
            </a:pPr>
            <a:r>
              <a:rPr lang="en-US" sz="3600">
                <a:solidFill>
                  <a:srgbClr val="FFFFFF"/>
                </a:solidFill>
                <a:effectLst>
                  <a:outerShdw blurRad="38100" dist="38100" dir="2700000" algn="tl">
                    <a:srgbClr val="808080"/>
                  </a:outerShdw>
                </a:effectLst>
              </a:rPr>
              <a:t>  </a:t>
            </a:r>
            <a:r>
              <a:rPr lang="en-US" sz="3600" i="1">
                <a:solidFill>
                  <a:srgbClr val="FFFFFF"/>
                </a:solidFill>
                <a:effectLst>
                  <a:outerShdw blurRad="38100" dist="38100" dir="2700000" algn="tl">
                    <a:srgbClr val="808080"/>
                  </a:outerShdw>
                </a:effectLst>
              </a:rPr>
              <a:t>According to Justin Martyr,  in A.D. 150,  was Communion taken to people who could not attend church?</a:t>
            </a:r>
          </a:p>
          <a:p>
            <a:pPr>
              <a:buFont typeface="Wingdings" pitchFamily="2" charset="2"/>
              <a:buChar char="Ø"/>
            </a:pPr>
            <a:endParaRPr lang="en-US" sz="1400" i="1">
              <a:solidFill>
                <a:srgbClr val="FFFFFF"/>
              </a:solidFill>
              <a:effectLst>
                <a:outerShdw blurRad="38100" dist="38100" dir="2700000" algn="tl">
                  <a:srgbClr val="808080"/>
                </a:outerShdw>
              </a:effectLst>
            </a:endParaRPr>
          </a:p>
          <a:p>
            <a:pPr>
              <a:buFont typeface="Wingdings" pitchFamily="2" charset="2"/>
              <a:buChar char="q"/>
            </a:pPr>
            <a:r>
              <a:rPr lang="en-US" sz="3600" b="1">
                <a:solidFill>
                  <a:srgbClr val="FFFFFF"/>
                </a:solidFill>
              </a:rPr>
              <a:t>  No,  That Wasn’t Necessary</a:t>
            </a:r>
          </a:p>
          <a:p>
            <a:pPr>
              <a:buFont typeface="Wingdings" pitchFamily="2" charset="2"/>
              <a:buChar char="q"/>
            </a:pPr>
            <a:r>
              <a:rPr lang="en-US" sz="3600" b="1">
                <a:solidFill>
                  <a:srgbClr val="FFFFFF"/>
                </a:solidFill>
              </a:rPr>
              <a:t>  Only If No Blood Relations Taken</a:t>
            </a:r>
          </a:p>
          <a:p>
            <a:pPr>
              <a:buFont typeface="Wingdings" pitchFamily="2" charset="2"/>
              <a:buChar char="q"/>
            </a:pPr>
            <a:r>
              <a:rPr lang="en-US" sz="3600" b="1">
                <a:solidFill>
                  <a:srgbClr val="FFFFFF"/>
                </a:solidFill>
              </a:rPr>
              <a:t>  Yes,  If Sick Or In Prison</a:t>
            </a:r>
          </a:p>
          <a:p>
            <a:pPr>
              <a:buFont typeface="Wingdings" pitchFamily="2" charset="2"/>
              <a:buChar char="q"/>
            </a:pPr>
            <a:r>
              <a:rPr lang="en-US" sz="3600" b="1">
                <a:solidFill>
                  <a:srgbClr val="FFFFFF"/>
                </a:solidFill>
              </a:rPr>
              <a:t>  Yes,  But Only After 28 Days </a:t>
            </a:r>
          </a:p>
          <a:p>
            <a:pPr>
              <a:buFont typeface="Wingdings" pitchFamily="2" charset="2"/>
              <a:buChar char="q"/>
            </a:pPr>
            <a:endParaRPr lang="en-US" sz="3600" b="1">
              <a:solidFill>
                <a:srgbClr val="FFFFFF"/>
              </a:solidFill>
            </a:endParaRPr>
          </a:p>
          <a:p>
            <a:pPr>
              <a:buFont typeface="Wingdings" pitchFamily="2" charset="2"/>
              <a:buChar char="q"/>
            </a:pPr>
            <a:endParaRPr lang="en-US" sz="4000" b="1">
              <a:solidFill>
                <a:srgbClr val="FFFFFF"/>
              </a:solidFill>
            </a:endParaRPr>
          </a:p>
          <a:p>
            <a:pPr>
              <a:buFont typeface="Wingdings" pitchFamily="2" charset="2"/>
              <a:buNone/>
            </a:pPr>
            <a:endParaRPr lang="en-US" sz="4000">
              <a:solidFill>
                <a:srgbClr val="FFFFFF"/>
              </a:solidFill>
            </a:endParaRPr>
          </a:p>
        </p:txBody>
      </p:sp>
      <p:sp>
        <p:nvSpPr>
          <p:cNvPr id="4189188" name="WordArt 4"/>
          <p:cNvSpPr>
            <a:spLocks noChangeArrowheads="1" noChangeShapeType="1" noTextEdit="1"/>
          </p:cNvSpPr>
          <p:nvPr/>
        </p:nvSpPr>
        <p:spPr bwMode="auto">
          <a:xfrm rot="5400000">
            <a:off x="2266950" y="4895850"/>
            <a:ext cx="533400" cy="6477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
        <p:nvSpPr>
          <p:cNvPr id="4189189" name="Comment 5"/>
          <p:cNvSpPr>
            <a:spLocks noChangeArrowheads="1"/>
          </p:cNvSpPr>
          <p:nvPr/>
        </p:nvSpPr>
        <p:spPr bwMode="auto">
          <a:xfrm>
            <a:off x="1539876" y="-1447800"/>
            <a:ext cx="9128125" cy="12017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b="1">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Issue 37 - Christian History Magazine – Page 3:  “When worship ended,  Christians took home the consecrated bread so that those who couldn’t attend worship could partake of the Lord’s Supper.”  </a:t>
            </a:r>
          </a:p>
        </p:txBody>
      </p:sp>
    </p:spTree>
    <p:extLst>
      <p:ext uri="{BB962C8B-B14F-4D97-AF65-F5344CB8AC3E}">
        <p14:creationId xmlns:p14="http://schemas.microsoft.com/office/powerpoint/2010/main" val="391539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189186">
                                            <p:txEl>
                                              <p:pRg st="0" end="0"/>
                                            </p:txEl>
                                          </p:spTgt>
                                        </p:tgtEl>
                                        <p:attrNameLst>
                                          <p:attrName>style.visibility</p:attrName>
                                        </p:attrNameLst>
                                      </p:cBhvr>
                                      <p:to>
                                        <p:strVal val="visible"/>
                                      </p:to>
                                    </p:set>
                                    <p:anim calcmode="lin" valueType="num">
                                      <p:cBhvr additive="base">
                                        <p:cTn id="7" dur="300" fill="hold"/>
                                        <p:tgtEl>
                                          <p:spTgt spid="418918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18918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189187">
                                            <p:txEl>
                                              <p:pRg st="0" end="0"/>
                                            </p:txEl>
                                          </p:spTgt>
                                        </p:tgtEl>
                                        <p:attrNameLst>
                                          <p:attrName>style.visibility</p:attrName>
                                        </p:attrNameLst>
                                      </p:cBhvr>
                                      <p:to>
                                        <p:strVal val="visible"/>
                                      </p:to>
                                    </p:set>
                                    <p:animEffect transition="in" filter="barn(outHorizontal)">
                                      <p:cBhvr>
                                        <p:cTn id="13" dur="500"/>
                                        <p:tgtEl>
                                          <p:spTgt spid="418918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189187">
                                            <p:txEl>
                                              <p:pRg st="2" end="2"/>
                                            </p:txEl>
                                          </p:spTgt>
                                        </p:tgtEl>
                                        <p:attrNameLst>
                                          <p:attrName>style.visibility</p:attrName>
                                        </p:attrNameLst>
                                      </p:cBhvr>
                                      <p:to>
                                        <p:strVal val="visible"/>
                                      </p:to>
                                    </p:set>
                                    <p:animEffect transition="in" filter="barn(outHorizontal)">
                                      <p:cBhvr>
                                        <p:cTn id="18" dur="500"/>
                                        <p:tgtEl>
                                          <p:spTgt spid="418918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189187">
                                            <p:txEl>
                                              <p:pRg st="3" end="3"/>
                                            </p:txEl>
                                          </p:spTgt>
                                        </p:tgtEl>
                                        <p:attrNameLst>
                                          <p:attrName>style.visibility</p:attrName>
                                        </p:attrNameLst>
                                      </p:cBhvr>
                                      <p:to>
                                        <p:strVal val="visible"/>
                                      </p:to>
                                    </p:set>
                                    <p:animEffect transition="in" filter="barn(outHorizontal)">
                                      <p:cBhvr>
                                        <p:cTn id="23" dur="500"/>
                                        <p:tgtEl>
                                          <p:spTgt spid="4189187">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189187">
                                            <p:txEl>
                                              <p:pRg st="4" end="4"/>
                                            </p:txEl>
                                          </p:spTgt>
                                        </p:tgtEl>
                                        <p:attrNameLst>
                                          <p:attrName>style.visibility</p:attrName>
                                        </p:attrNameLst>
                                      </p:cBhvr>
                                      <p:to>
                                        <p:strVal val="visible"/>
                                      </p:to>
                                    </p:set>
                                    <p:animEffect transition="in" filter="barn(outHorizontal)">
                                      <p:cBhvr>
                                        <p:cTn id="28" dur="500"/>
                                        <p:tgtEl>
                                          <p:spTgt spid="4189187">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189187">
                                            <p:txEl>
                                              <p:pRg st="5" end="5"/>
                                            </p:txEl>
                                          </p:spTgt>
                                        </p:tgtEl>
                                        <p:attrNameLst>
                                          <p:attrName>style.visibility</p:attrName>
                                        </p:attrNameLst>
                                      </p:cBhvr>
                                      <p:to>
                                        <p:strVal val="visible"/>
                                      </p:to>
                                    </p:set>
                                    <p:animEffect transition="in" filter="barn(outHorizontal)">
                                      <p:cBhvr>
                                        <p:cTn id="33" dur="500"/>
                                        <p:tgtEl>
                                          <p:spTgt spid="4189187">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4189188"/>
                                        </p:tgtEl>
                                        <p:attrNameLst>
                                          <p:attrName>style.visibility</p:attrName>
                                        </p:attrNameLst>
                                      </p:cBhvr>
                                      <p:to>
                                        <p:strVal val="visible"/>
                                      </p:to>
                                    </p:set>
                                    <p:anim calcmode="lin" valueType="num">
                                      <p:cBhvr>
                                        <p:cTn id="38" dur="500" fill="hold"/>
                                        <p:tgtEl>
                                          <p:spTgt spid="4189188"/>
                                        </p:tgtEl>
                                        <p:attrNameLst>
                                          <p:attrName>ppt_w</p:attrName>
                                        </p:attrNameLst>
                                      </p:cBhvr>
                                      <p:tavLst>
                                        <p:tav tm="0">
                                          <p:val>
                                            <p:strVal val="4*#ppt_w"/>
                                          </p:val>
                                        </p:tav>
                                        <p:tav tm="100000">
                                          <p:val>
                                            <p:strVal val="#ppt_w"/>
                                          </p:val>
                                        </p:tav>
                                      </p:tavLst>
                                    </p:anim>
                                    <p:anim calcmode="lin" valueType="num">
                                      <p:cBhvr>
                                        <p:cTn id="39" dur="500" fill="hold"/>
                                        <p:tgtEl>
                                          <p:spTgt spid="418918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9186" grpId="0" build="p" autoUpdateAnimBg="0"/>
      <p:bldP spid="4189187" grpId="0" build="p" autoUpdateAnimBg="0"/>
      <p:bldP spid="4189188"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193282" name="Rectangle 2"/>
          <p:cNvSpPr>
            <a:spLocks noGrp="1" noChangeArrowheads="1"/>
          </p:cNvSpPr>
          <p:nvPr>
            <p:ph type="title"/>
          </p:nvPr>
        </p:nvSpPr>
        <p:spPr>
          <a:xfrm>
            <a:off x="2209800" y="381000"/>
            <a:ext cx="7772400" cy="533400"/>
          </a:xfrm>
          <a:solidFill>
            <a:srgbClr val="FFFFFF"/>
          </a:solidFill>
        </p:spPr>
        <p:txBody>
          <a:bodyPr/>
          <a:lstStyle/>
          <a:p>
            <a:r>
              <a:rPr lang="en-US" sz="3600" b="1" dirty="0">
                <a:effectLst>
                  <a:outerShdw blurRad="38100" dist="38100" dir="2700000" algn="tl">
                    <a:srgbClr val="C0C0C0"/>
                  </a:outerShdw>
                </a:effectLst>
              </a:rPr>
              <a:t>EARLY CHURCH PRE-TEST Q-9</a:t>
            </a:r>
          </a:p>
        </p:txBody>
      </p:sp>
      <p:sp>
        <p:nvSpPr>
          <p:cNvPr id="4193283" name="Rectangle 3"/>
          <p:cNvSpPr>
            <a:spLocks noGrp="1" noChangeArrowheads="1"/>
          </p:cNvSpPr>
          <p:nvPr>
            <p:ph type="body" idx="1"/>
          </p:nvPr>
        </p:nvSpPr>
        <p:spPr>
          <a:xfrm>
            <a:off x="2209800" y="1600200"/>
            <a:ext cx="7772400" cy="4800600"/>
          </a:xfrm>
          <a:solidFill>
            <a:srgbClr val="000000"/>
          </a:solidFill>
        </p:spPr>
        <p:txBody>
          <a:bodyPr/>
          <a:lstStyle/>
          <a:p>
            <a:pPr>
              <a:lnSpc>
                <a:spcPct val="90000"/>
              </a:lnSpc>
              <a:buFont typeface="Wingdings" pitchFamily="2" charset="2"/>
              <a:buChar char="Ø"/>
            </a:pPr>
            <a:r>
              <a:rPr lang="en-US" dirty="0">
                <a:solidFill>
                  <a:srgbClr val="FFFFFF"/>
                </a:solidFill>
                <a:effectLst>
                  <a:outerShdw blurRad="38100" dist="38100" dir="2700000" algn="tl">
                    <a:srgbClr val="808080"/>
                  </a:outerShdw>
                </a:effectLst>
              </a:rPr>
              <a:t>  </a:t>
            </a:r>
            <a:r>
              <a:rPr lang="en-US" i="1" dirty="0">
                <a:solidFill>
                  <a:srgbClr val="FFFFFF"/>
                </a:solidFill>
                <a:effectLst>
                  <a:outerShdw blurRad="38100" dist="38100" dir="2700000" algn="tl">
                    <a:srgbClr val="808080"/>
                  </a:outerShdw>
                </a:effectLst>
              </a:rPr>
              <a:t>Which of the following has not been a Communion issue over which Christians have killed one another?</a:t>
            </a:r>
          </a:p>
          <a:p>
            <a:pPr>
              <a:lnSpc>
                <a:spcPct val="90000"/>
              </a:lnSpc>
              <a:buFont typeface="Wingdings" pitchFamily="2" charset="2"/>
              <a:buChar char="q"/>
            </a:pPr>
            <a:r>
              <a:rPr lang="en-US" b="1" dirty="0">
                <a:solidFill>
                  <a:srgbClr val="FFFFFF"/>
                </a:solidFill>
              </a:rPr>
              <a:t>  Should people get both bread and cup or just the cup?</a:t>
            </a:r>
          </a:p>
          <a:p>
            <a:pPr>
              <a:lnSpc>
                <a:spcPct val="90000"/>
              </a:lnSpc>
              <a:buFont typeface="Wingdings" pitchFamily="2" charset="2"/>
              <a:buChar char="q"/>
            </a:pPr>
            <a:r>
              <a:rPr lang="en-US" b="1" dirty="0">
                <a:solidFill>
                  <a:srgbClr val="FFFFFF"/>
                </a:solidFill>
              </a:rPr>
              <a:t>  Should bread or a cracker be used?</a:t>
            </a:r>
          </a:p>
          <a:p>
            <a:pPr>
              <a:lnSpc>
                <a:spcPct val="90000"/>
              </a:lnSpc>
              <a:buFont typeface="Wingdings" pitchFamily="2" charset="2"/>
              <a:buChar char="q"/>
            </a:pPr>
            <a:r>
              <a:rPr lang="en-US" b="1" dirty="0">
                <a:solidFill>
                  <a:srgbClr val="FFFFFF"/>
                </a:solidFill>
              </a:rPr>
              <a:t>  Does the bread contain Christ’s body or merely represent Christ’s body?</a:t>
            </a:r>
          </a:p>
          <a:p>
            <a:pPr>
              <a:lnSpc>
                <a:spcPct val="90000"/>
              </a:lnSpc>
              <a:buFont typeface="Wingdings" pitchFamily="2" charset="2"/>
              <a:buChar char="q"/>
            </a:pPr>
            <a:r>
              <a:rPr lang="en-US" b="1" dirty="0">
                <a:solidFill>
                  <a:srgbClr val="FFFFFF"/>
                </a:solidFill>
              </a:rPr>
              <a:t>  May white grapes be used,  or must they be purple grapes as in Palestine?</a:t>
            </a:r>
          </a:p>
          <a:p>
            <a:pPr>
              <a:lnSpc>
                <a:spcPct val="90000"/>
              </a:lnSpc>
              <a:buFont typeface="Wingdings" pitchFamily="2" charset="2"/>
              <a:buNone/>
            </a:pPr>
            <a:endParaRPr lang="en-US" b="1" dirty="0">
              <a:solidFill>
                <a:srgbClr val="FFFFFF"/>
              </a:solidFill>
            </a:endParaRPr>
          </a:p>
          <a:p>
            <a:pPr>
              <a:lnSpc>
                <a:spcPct val="90000"/>
              </a:lnSpc>
              <a:buFont typeface="Wingdings" pitchFamily="2" charset="2"/>
              <a:buChar char="q"/>
            </a:pPr>
            <a:endParaRPr lang="en-US" b="1" dirty="0">
              <a:solidFill>
                <a:srgbClr val="FFFFFF"/>
              </a:solidFill>
            </a:endParaRPr>
          </a:p>
          <a:p>
            <a:pPr>
              <a:lnSpc>
                <a:spcPct val="90000"/>
              </a:lnSpc>
              <a:buFont typeface="Wingdings" pitchFamily="2" charset="2"/>
              <a:buChar char="q"/>
            </a:pPr>
            <a:endParaRPr lang="en-US" sz="3600" b="1" dirty="0">
              <a:solidFill>
                <a:srgbClr val="FFFFFF"/>
              </a:solidFill>
            </a:endParaRPr>
          </a:p>
          <a:p>
            <a:pPr>
              <a:lnSpc>
                <a:spcPct val="90000"/>
              </a:lnSpc>
              <a:buFont typeface="Wingdings" pitchFamily="2" charset="2"/>
              <a:buNone/>
            </a:pPr>
            <a:endParaRPr lang="en-US" sz="3600" dirty="0">
              <a:solidFill>
                <a:srgbClr val="FFFFFF"/>
              </a:solidFill>
            </a:endParaRPr>
          </a:p>
        </p:txBody>
      </p:sp>
      <p:sp>
        <p:nvSpPr>
          <p:cNvPr id="4193284" name="WordArt 4"/>
          <p:cNvSpPr>
            <a:spLocks noChangeArrowheads="1" noChangeShapeType="1" noTextEdit="1"/>
          </p:cNvSpPr>
          <p:nvPr/>
        </p:nvSpPr>
        <p:spPr bwMode="auto">
          <a:xfrm rot="5400000">
            <a:off x="2266950" y="5429250"/>
            <a:ext cx="533400" cy="6477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extLst>
      <p:ext uri="{BB962C8B-B14F-4D97-AF65-F5344CB8AC3E}">
        <p14:creationId xmlns:p14="http://schemas.microsoft.com/office/powerpoint/2010/main" val="53320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193282">
                                            <p:txEl>
                                              <p:pRg st="0" end="0"/>
                                            </p:txEl>
                                          </p:spTgt>
                                        </p:tgtEl>
                                        <p:attrNameLst>
                                          <p:attrName>style.visibility</p:attrName>
                                        </p:attrNameLst>
                                      </p:cBhvr>
                                      <p:to>
                                        <p:strVal val="visible"/>
                                      </p:to>
                                    </p:set>
                                    <p:anim calcmode="lin" valueType="num">
                                      <p:cBhvr additive="base">
                                        <p:cTn id="7" dur="300" fill="hold"/>
                                        <p:tgtEl>
                                          <p:spTgt spid="419328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19328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193283">
                                            <p:txEl>
                                              <p:pRg st="0" end="0"/>
                                            </p:txEl>
                                          </p:spTgt>
                                        </p:tgtEl>
                                        <p:attrNameLst>
                                          <p:attrName>style.visibility</p:attrName>
                                        </p:attrNameLst>
                                      </p:cBhvr>
                                      <p:to>
                                        <p:strVal val="visible"/>
                                      </p:to>
                                    </p:set>
                                    <p:animEffect transition="in" filter="barn(outHorizontal)">
                                      <p:cBhvr>
                                        <p:cTn id="13" dur="500"/>
                                        <p:tgtEl>
                                          <p:spTgt spid="419328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193283">
                                            <p:txEl>
                                              <p:pRg st="1" end="1"/>
                                            </p:txEl>
                                          </p:spTgt>
                                        </p:tgtEl>
                                        <p:attrNameLst>
                                          <p:attrName>style.visibility</p:attrName>
                                        </p:attrNameLst>
                                      </p:cBhvr>
                                      <p:to>
                                        <p:strVal val="visible"/>
                                      </p:to>
                                    </p:set>
                                    <p:animEffect transition="in" filter="barn(outHorizontal)">
                                      <p:cBhvr>
                                        <p:cTn id="18" dur="500"/>
                                        <p:tgtEl>
                                          <p:spTgt spid="419328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193283">
                                            <p:txEl>
                                              <p:pRg st="2" end="2"/>
                                            </p:txEl>
                                          </p:spTgt>
                                        </p:tgtEl>
                                        <p:attrNameLst>
                                          <p:attrName>style.visibility</p:attrName>
                                        </p:attrNameLst>
                                      </p:cBhvr>
                                      <p:to>
                                        <p:strVal val="visible"/>
                                      </p:to>
                                    </p:set>
                                    <p:animEffect transition="in" filter="barn(outHorizontal)">
                                      <p:cBhvr>
                                        <p:cTn id="23" dur="500"/>
                                        <p:tgtEl>
                                          <p:spTgt spid="419328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193283">
                                            <p:txEl>
                                              <p:pRg st="3" end="3"/>
                                            </p:txEl>
                                          </p:spTgt>
                                        </p:tgtEl>
                                        <p:attrNameLst>
                                          <p:attrName>style.visibility</p:attrName>
                                        </p:attrNameLst>
                                      </p:cBhvr>
                                      <p:to>
                                        <p:strVal val="visible"/>
                                      </p:to>
                                    </p:set>
                                    <p:animEffect transition="in" filter="barn(outHorizontal)">
                                      <p:cBhvr>
                                        <p:cTn id="28" dur="500"/>
                                        <p:tgtEl>
                                          <p:spTgt spid="419328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193283">
                                            <p:txEl>
                                              <p:pRg st="4" end="4"/>
                                            </p:txEl>
                                          </p:spTgt>
                                        </p:tgtEl>
                                        <p:attrNameLst>
                                          <p:attrName>style.visibility</p:attrName>
                                        </p:attrNameLst>
                                      </p:cBhvr>
                                      <p:to>
                                        <p:strVal val="visible"/>
                                      </p:to>
                                    </p:set>
                                    <p:animEffect transition="in" filter="barn(outHorizontal)">
                                      <p:cBhvr>
                                        <p:cTn id="33" dur="500"/>
                                        <p:tgtEl>
                                          <p:spTgt spid="419328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4193284"/>
                                        </p:tgtEl>
                                        <p:attrNameLst>
                                          <p:attrName>style.visibility</p:attrName>
                                        </p:attrNameLst>
                                      </p:cBhvr>
                                      <p:to>
                                        <p:strVal val="visible"/>
                                      </p:to>
                                    </p:set>
                                    <p:anim calcmode="lin" valueType="num">
                                      <p:cBhvr>
                                        <p:cTn id="38" dur="500" fill="hold"/>
                                        <p:tgtEl>
                                          <p:spTgt spid="4193284"/>
                                        </p:tgtEl>
                                        <p:attrNameLst>
                                          <p:attrName>ppt_w</p:attrName>
                                        </p:attrNameLst>
                                      </p:cBhvr>
                                      <p:tavLst>
                                        <p:tav tm="0">
                                          <p:val>
                                            <p:strVal val="4*#ppt_w"/>
                                          </p:val>
                                        </p:tav>
                                        <p:tav tm="100000">
                                          <p:val>
                                            <p:strVal val="#ppt_w"/>
                                          </p:val>
                                        </p:tav>
                                      </p:tavLst>
                                    </p:anim>
                                    <p:anim calcmode="lin" valueType="num">
                                      <p:cBhvr>
                                        <p:cTn id="39" dur="500" fill="hold"/>
                                        <p:tgtEl>
                                          <p:spTgt spid="419328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3282" grpId="0" build="p" autoUpdateAnimBg="0"/>
      <p:bldP spid="4193283" grpId="0" build="p" autoUpdateAnimBg="0"/>
      <p:bldP spid="4193284"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271106"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EARLY CHURCH PRE-TEST Q-10</a:t>
            </a:r>
          </a:p>
        </p:txBody>
      </p:sp>
      <p:sp>
        <p:nvSpPr>
          <p:cNvPr id="4271107" name="Rectangle 3"/>
          <p:cNvSpPr>
            <a:spLocks noGrp="1" noChangeArrowheads="1"/>
          </p:cNvSpPr>
          <p:nvPr>
            <p:ph type="body" idx="1"/>
          </p:nvPr>
        </p:nvSpPr>
        <p:spPr>
          <a:xfrm>
            <a:off x="2209800" y="1676400"/>
            <a:ext cx="7772400" cy="4800600"/>
          </a:xfrm>
          <a:solidFill>
            <a:srgbClr val="000000"/>
          </a:solidFill>
        </p:spPr>
        <p:txBody>
          <a:bodyPr/>
          <a:lstStyle/>
          <a:p>
            <a:pPr>
              <a:buFont typeface="Wingdings" pitchFamily="2" charset="2"/>
              <a:buChar char="Ø"/>
            </a:pPr>
            <a:r>
              <a:rPr lang="en-US" sz="4800">
                <a:solidFill>
                  <a:srgbClr val="FFFFFF"/>
                </a:solidFill>
                <a:effectLst>
                  <a:outerShdw blurRad="38100" dist="38100" dir="2700000" algn="tl">
                    <a:srgbClr val="808080"/>
                  </a:outerShdw>
                </a:effectLst>
              </a:rPr>
              <a:t>  </a:t>
            </a:r>
            <a:r>
              <a:rPr lang="en-US" sz="4800" i="1">
                <a:solidFill>
                  <a:srgbClr val="FFFFFF"/>
                </a:solidFill>
                <a:effectLst>
                  <a:outerShdw blurRad="38100" dist="38100" dir="2700000" algn="tl">
                    <a:srgbClr val="808080"/>
                  </a:outerShdw>
                </a:effectLst>
              </a:rPr>
              <a:t>What is the earliest mention of a church choir?</a:t>
            </a:r>
            <a:r>
              <a:rPr lang="en-US" sz="800" i="1">
                <a:solidFill>
                  <a:srgbClr val="FFFFFF"/>
                </a:solidFill>
                <a:effectLst>
                  <a:outerShdw blurRad="38100" dist="38100" dir="2700000" algn="tl">
                    <a:srgbClr val="808080"/>
                  </a:outerShdw>
                </a:effectLst>
              </a:rPr>
              <a:t>               </a:t>
            </a:r>
          </a:p>
          <a:p>
            <a:pPr>
              <a:buFont typeface="Wingdings" pitchFamily="2" charset="2"/>
              <a:buNone/>
            </a:pPr>
            <a:r>
              <a:rPr lang="en-US" sz="800" i="1">
                <a:solidFill>
                  <a:srgbClr val="FFFFFF"/>
                </a:solidFill>
                <a:effectLst>
                  <a:outerShdw blurRad="38100" dist="38100" dir="2700000" algn="tl">
                    <a:srgbClr val="808080"/>
                  </a:outerShdw>
                </a:effectLst>
              </a:rPr>
              <a:t>                                                                                                                                                                                                                   </a:t>
            </a:r>
          </a:p>
          <a:p>
            <a:pPr>
              <a:buFont typeface="Wingdings" pitchFamily="2" charset="2"/>
              <a:buChar char="q"/>
            </a:pPr>
            <a:r>
              <a:rPr lang="en-US" sz="4000" b="1">
                <a:solidFill>
                  <a:srgbClr val="FFFFFF"/>
                </a:solidFill>
              </a:rPr>
              <a:t>  107     </a:t>
            </a:r>
          </a:p>
          <a:p>
            <a:pPr>
              <a:buFont typeface="Wingdings" pitchFamily="2" charset="2"/>
              <a:buChar char="q"/>
            </a:pPr>
            <a:r>
              <a:rPr lang="en-US" sz="4000" b="1">
                <a:solidFill>
                  <a:srgbClr val="FFFFFF"/>
                </a:solidFill>
              </a:rPr>
              <a:t>  307 </a:t>
            </a:r>
          </a:p>
          <a:p>
            <a:pPr>
              <a:buFont typeface="Wingdings" pitchFamily="2" charset="2"/>
              <a:buChar char="q"/>
            </a:pPr>
            <a:r>
              <a:rPr lang="en-US" sz="4000" b="1">
                <a:solidFill>
                  <a:srgbClr val="FFFFFF"/>
                </a:solidFill>
              </a:rPr>
              <a:t>  507 </a:t>
            </a:r>
          </a:p>
          <a:p>
            <a:pPr>
              <a:buFont typeface="Wingdings" pitchFamily="2" charset="2"/>
              <a:buChar char="q"/>
            </a:pPr>
            <a:r>
              <a:rPr lang="en-US" sz="4000" b="1">
                <a:solidFill>
                  <a:srgbClr val="FFFFFF"/>
                </a:solidFill>
              </a:rPr>
              <a:t>  707</a:t>
            </a:r>
          </a:p>
          <a:p>
            <a:pPr>
              <a:buFont typeface="Wingdings" pitchFamily="2" charset="2"/>
              <a:buNone/>
            </a:pPr>
            <a:endParaRPr lang="en-US" sz="4000" b="1">
              <a:solidFill>
                <a:srgbClr val="FFFFFF"/>
              </a:solidFill>
            </a:endParaRPr>
          </a:p>
          <a:p>
            <a:pPr>
              <a:buFont typeface="Wingdings" pitchFamily="2" charset="2"/>
              <a:buNone/>
            </a:pPr>
            <a:endParaRPr lang="en-US" b="1">
              <a:solidFill>
                <a:srgbClr val="FFFFFF"/>
              </a:solidFill>
            </a:endParaRPr>
          </a:p>
          <a:p>
            <a:pPr>
              <a:buFont typeface="Wingdings" pitchFamily="2" charset="2"/>
              <a:buChar char="q"/>
            </a:pPr>
            <a:endParaRPr lang="en-US" sz="3600" b="1">
              <a:solidFill>
                <a:srgbClr val="FFFFFF"/>
              </a:solidFill>
            </a:endParaRPr>
          </a:p>
          <a:p>
            <a:pPr>
              <a:buFont typeface="Wingdings" pitchFamily="2" charset="2"/>
              <a:buChar char="q"/>
            </a:pPr>
            <a:endParaRPr lang="en-US" sz="4000" b="1">
              <a:solidFill>
                <a:srgbClr val="FFFFFF"/>
              </a:solidFill>
            </a:endParaRPr>
          </a:p>
          <a:p>
            <a:pPr>
              <a:buFont typeface="Wingdings" pitchFamily="2" charset="2"/>
              <a:buNone/>
            </a:pPr>
            <a:endParaRPr lang="en-US" sz="4000">
              <a:solidFill>
                <a:srgbClr val="FFFFFF"/>
              </a:solidFill>
            </a:endParaRPr>
          </a:p>
        </p:txBody>
      </p:sp>
      <p:sp>
        <p:nvSpPr>
          <p:cNvPr id="4271108" name="WordArt 4"/>
          <p:cNvSpPr>
            <a:spLocks noChangeArrowheads="1" noChangeShapeType="1" noTextEdit="1"/>
          </p:cNvSpPr>
          <p:nvPr/>
        </p:nvSpPr>
        <p:spPr bwMode="auto">
          <a:xfrm rot="5400000">
            <a:off x="2247900" y="3314700"/>
            <a:ext cx="533400" cy="9144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extLst>
      <p:ext uri="{BB962C8B-B14F-4D97-AF65-F5344CB8AC3E}">
        <p14:creationId xmlns:p14="http://schemas.microsoft.com/office/powerpoint/2010/main" val="114184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271106">
                                            <p:txEl>
                                              <p:pRg st="0" end="0"/>
                                            </p:txEl>
                                          </p:spTgt>
                                        </p:tgtEl>
                                        <p:attrNameLst>
                                          <p:attrName>style.visibility</p:attrName>
                                        </p:attrNameLst>
                                      </p:cBhvr>
                                      <p:to>
                                        <p:strVal val="visible"/>
                                      </p:to>
                                    </p:set>
                                    <p:anim calcmode="lin" valueType="num">
                                      <p:cBhvr additive="base">
                                        <p:cTn id="7" dur="300" fill="hold"/>
                                        <p:tgtEl>
                                          <p:spTgt spid="427110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27110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271107">
                                            <p:txEl>
                                              <p:pRg st="0" end="0"/>
                                            </p:txEl>
                                          </p:spTgt>
                                        </p:tgtEl>
                                        <p:attrNameLst>
                                          <p:attrName>style.visibility</p:attrName>
                                        </p:attrNameLst>
                                      </p:cBhvr>
                                      <p:to>
                                        <p:strVal val="visible"/>
                                      </p:to>
                                    </p:set>
                                    <p:animEffect transition="in" filter="barn(outHorizontal)">
                                      <p:cBhvr>
                                        <p:cTn id="13" dur="500"/>
                                        <p:tgtEl>
                                          <p:spTgt spid="427110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271107">
                                            <p:txEl>
                                              <p:pRg st="1" end="1"/>
                                            </p:txEl>
                                          </p:spTgt>
                                        </p:tgtEl>
                                        <p:attrNameLst>
                                          <p:attrName>style.visibility</p:attrName>
                                        </p:attrNameLst>
                                      </p:cBhvr>
                                      <p:to>
                                        <p:strVal val="visible"/>
                                      </p:to>
                                    </p:set>
                                    <p:animEffect transition="in" filter="barn(outHorizontal)">
                                      <p:cBhvr>
                                        <p:cTn id="18" dur="500"/>
                                        <p:tgtEl>
                                          <p:spTgt spid="427110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271107">
                                            <p:txEl>
                                              <p:pRg st="2" end="2"/>
                                            </p:txEl>
                                          </p:spTgt>
                                        </p:tgtEl>
                                        <p:attrNameLst>
                                          <p:attrName>style.visibility</p:attrName>
                                        </p:attrNameLst>
                                      </p:cBhvr>
                                      <p:to>
                                        <p:strVal val="visible"/>
                                      </p:to>
                                    </p:set>
                                    <p:animEffect transition="in" filter="barn(outHorizontal)">
                                      <p:cBhvr>
                                        <p:cTn id="23" dur="500"/>
                                        <p:tgtEl>
                                          <p:spTgt spid="427110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271107">
                                            <p:txEl>
                                              <p:pRg st="3" end="3"/>
                                            </p:txEl>
                                          </p:spTgt>
                                        </p:tgtEl>
                                        <p:attrNameLst>
                                          <p:attrName>style.visibility</p:attrName>
                                        </p:attrNameLst>
                                      </p:cBhvr>
                                      <p:to>
                                        <p:strVal val="visible"/>
                                      </p:to>
                                    </p:set>
                                    <p:animEffect transition="in" filter="barn(outHorizontal)">
                                      <p:cBhvr>
                                        <p:cTn id="28" dur="500"/>
                                        <p:tgtEl>
                                          <p:spTgt spid="4271107">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271107">
                                            <p:txEl>
                                              <p:pRg st="4" end="4"/>
                                            </p:txEl>
                                          </p:spTgt>
                                        </p:tgtEl>
                                        <p:attrNameLst>
                                          <p:attrName>style.visibility</p:attrName>
                                        </p:attrNameLst>
                                      </p:cBhvr>
                                      <p:to>
                                        <p:strVal val="visible"/>
                                      </p:to>
                                    </p:set>
                                    <p:animEffect transition="in" filter="barn(outHorizontal)">
                                      <p:cBhvr>
                                        <p:cTn id="33" dur="500"/>
                                        <p:tgtEl>
                                          <p:spTgt spid="4271107">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42" fill="hold" grpId="0" nodeType="clickEffect">
                                  <p:stCondLst>
                                    <p:cond delay="0"/>
                                  </p:stCondLst>
                                  <p:childTnLst>
                                    <p:set>
                                      <p:cBhvr>
                                        <p:cTn id="37" dur="1" fill="hold">
                                          <p:stCondLst>
                                            <p:cond delay="0"/>
                                          </p:stCondLst>
                                        </p:cTn>
                                        <p:tgtEl>
                                          <p:spTgt spid="4271107">
                                            <p:txEl>
                                              <p:pRg st="5" end="5"/>
                                            </p:txEl>
                                          </p:spTgt>
                                        </p:tgtEl>
                                        <p:attrNameLst>
                                          <p:attrName>style.visibility</p:attrName>
                                        </p:attrNameLst>
                                      </p:cBhvr>
                                      <p:to>
                                        <p:strVal val="visible"/>
                                      </p:to>
                                    </p:set>
                                    <p:animEffect transition="in" filter="barn(outHorizontal)">
                                      <p:cBhvr>
                                        <p:cTn id="38" dur="500"/>
                                        <p:tgtEl>
                                          <p:spTgt spid="4271107">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3" presetClass="entr" presetSubtype="32" fill="hold" grpId="0" nodeType="clickEffect">
                                  <p:stCondLst>
                                    <p:cond delay="0"/>
                                  </p:stCondLst>
                                  <p:childTnLst>
                                    <p:set>
                                      <p:cBhvr>
                                        <p:cTn id="42" dur="1" fill="hold">
                                          <p:stCondLst>
                                            <p:cond delay="0"/>
                                          </p:stCondLst>
                                        </p:cTn>
                                        <p:tgtEl>
                                          <p:spTgt spid="4271108"/>
                                        </p:tgtEl>
                                        <p:attrNameLst>
                                          <p:attrName>style.visibility</p:attrName>
                                        </p:attrNameLst>
                                      </p:cBhvr>
                                      <p:to>
                                        <p:strVal val="visible"/>
                                      </p:to>
                                    </p:set>
                                    <p:anim calcmode="lin" valueType="num">
                                      <p:cBhvr>
                                        <p:cTn id="43" dur="500" fill="hold"/>
                                        <p:tgtEl>
                                          <p:spTgt spid="4271108"/>
                                        </p:tgtEl>
                                        <p:attrNameLst>
                                          <p:attrName>ppt_w</p:attrName>
                                        </p:attrNameLst>
                                      </p:cBhvr>
                                      <p:tavLst>
                                        <p:tav tm="0">
                                          <p:val>
                                            <p:strVal val="4*#ppt_w"/>
                                          </p:val>
                                        </p:tav>
                                        <p:tav tm="100000">
                                          <p:val>
                                            <p:strVal val="#ppt_w"/>
                                          </p:val>
                                        </p:tav>
                                      </p:tavLst>
                                    </p:anim>
                                    <p:anim calcmode="lin" valueType="num">
                                      <p:cBhvr>
                                        <p:cTn id="44" dur="500" fill="hold"/>
                                        <p:tgtEl>
                                          <p:spTgt spid="427110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1106" grpId="0" build="p" autoUpdateAnimBg="0"/>
      <p:bldP spid="4271107" grpId="0" build="p" autoUpdateAnimBg="0"/>
      <p:bldP spid="427110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250626"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EARLY CHURCH PRE-TEST Q-11</a:t>
            </a:r>
          </a:p>
        </p:txBody>
      </p:sp>
      <p:sp>
        <p:nvSpPr>
          <p:cNvPr id="4250627" name="Rectangle 3"/>
          <p:cNvSpPr>
            <a:spLocks noGrp="1" noChangeArrowheads="1"/>
          </p:cNvSpPr>
          <p:nvPr>
            <p:ph type="body" idx="1"/>
          </p:nvPr>
        </p:nvSpPr>
        <p:spPr>
          <a:xfrm>
            <a:off x="2209800" y="1676400"/>
            <a:ext cx="7772400" cy="4419600"/>
          </a:xfrm>
          <a:solidFill>
            <a:srgbClr val="000000"/>
          </a:solidFill>
        </p:spPr>
        <p:txBody>
          <a:bodyPr/>
          <a:lstStyle/>
          <a:p>
            <a:pPr>
              <a:lnSpc>
                <a:spcPct val="90000"/>
              </a:lnSpc>
              <a:buFont typeface="Wingdings" pitchFamily="2" charset="2"/>
              <a:buChar char="Ø"/>
            </a:pPr>
            <a:r>
              <a:rPr lang="en-US" sz="2800">
                <a:solidFill>
                  <a:srgbClr val="FFFFFF"/>
                </a:solidFill>
                <a:effectLst>
                  <a:outerShdw blurRad="38100" dist="38100" dir="2700000" algn="tl">
                    <a:srgbClr val="808080"/>
                  </a:outerShdw>
                </a:effectLst>
              </a:rPr>
              <a:t>  </a:t>
            </a:r>
            <a:r>
              <a:rPr lang="en-US" i="1">
                <a:solidFill>
                  <a:srgbClr val="FFFFFF"/>
                </a:solidFill>
                <a:effectLst>
                  <a:outerShdw blurRad="38100" dist="38100" dir="2700000" algn="tl">
                    <a:srgbClr val="808080"/>
                  </a:outerShdw>
                </a:effectLst>
              </a:rPr>
              <a:t>Approximately when does the first mention of infant sprinkling occur in the writings of the church fathers?</a:t>
            </a:r>
            <a:r>
              <a:rPr lang="en-US" sz="2800" i="1">
                <a:solidFill>
                  <a:srgbClr val="FFFFFF"/>
                </a:solidFill>
                <a:effectLst>
                  <a:outerShdw blurRad="38100" dist="38100" dir="2700000" algn="tl">
                    <a:srgbClr val="808080"/>
                  </a:outerShdw>
                </a:effectLst>
              </a:rPr>
              <a:t> </a:t>
            </a:r>
          </a:p>
          <a:p>
            <a:pPr>
              <a:lnSpc>
                <a:spcPct val="90000"/>
              </a:lnSpc>
              <a:buFont typeface="Wingdings" pitchFamily="2" charset="2"/>
              <a:buChar char="Ø"/>
            </a:pPr>
            <a:endParaRPr lang="en-US" sz="800" i="1">
              <a:solidFill>
                <a:srgbClr val="FFFFFF"/>
              </a:solidFill>
              <a:effectLst>
                <a:outerShdw blurRad="38100" dist="38100" dir="2700000" algn="tl">
                  <a:srgbClr val="808080"/>
                </a:outerShdw>
              </a:effectLst>
            </a:endParaRPr>
          </a:p>
          <a:p>
            <a:pPr>
              <a:lnSpc>
                <a:spcPct val="90000"/>
              </a:lnSpc>
              <a:buFont typeface="Wingdings" pitchFamily="2" charset="2"/>
              <a:buNone/>
            </a:pPr>
            <a:r>
              <a:rPr lang="en-US" sz="800" i="1">
                <a:solidFill>
                  <a:srgbClr val="FFFFFF"/>
                </a:solidFill>
                <a:effectLst>
                  <a:outerShdw blurRad="38100" dist="38100" dir="2700000" algn="tl">
                    <a:srgbClr val="808080"/>
                  </a:outerShdw>
                </a:effectLst>
              </a:rPr>
              <a:t> </a:t>
            </a:r>
          </a:p>
          <a:p>
            <a:pPr>
              <a:lnSpc>
                <a:spcPct val="90000"/>
              </a:lnSpc>
              <a:buFont typeface="Wingdings" pitchFamily="2" charset="2"/>
              <a:buChar char="q"/>
            </a:pPr>
            <a:r>
              <a:rPr lang="en-US" sz="4000" b="1">
                <a:solidFill>
                  <a:srgbClr val="FFFFFF"/>
                </a:solidFill>
              </a:rPr>
              <a:t>  90</a:t>
            </a:r>
          </a:p>
          <a:p>
            <a:pPr>
              <a:lnSpc>
                <a:spcPct val="90000"/>
              </a:lnSpc>
              <a:buFont typeface="Wingdings" pitchFamily="2" charset="2"/>
              <a:buChar char="q"/>
            </a:pPr>
            <a:r>
              <a:rPr lang="en-US" sz="4000" b="1">
                <a:solidFill>
                  <a:srgbClr val="FFFFFF"/>
                </a:solidFill>
              </a:rPr>
              <a:t>  190</a:t>
            </a:r>
          </a:p>
          <a:p>
            <a:pPr>
              <a:lnSpc>
                <a:spcPct val="90000"/>
              </a:lnSpc>
              <a:buFont typeface="Wingdings" pitchFamily="2" charset="2"/>
              <a:buChar char="q"/>
            </a:pPr>
            <a:r>
              <a:rPr lang="en-US" sz="4000" b="1">
                <a:solidFill>
                  <a:srgbClr val="FFFFFF"/>
                </a:solidFill>
              </a:rPr>
              <a:t>  290</a:t>
            </a:r>
          </a:p>
          <a:p>
            <a:pPr>
              <a:lnSpc>
                <a:spcPct val="90000"/>
              </a:lnSpc>
              <a:buFont typeface="Wingdings" pitchFamily="2" charset="2"/>
              <a:buChar char="q"/>
            </a:pPr>
            <a:r>
              <a:rPr lang="en-US" sz="4000" b="1">
                <a:solidFill>
                  <a:srgbClr val="FFFFFF"/>
                </a:solidFill>
              </a:rPr>
              <a:t>  390</a:t>
            </a:r>
          </a:p>
          <a:p>
            <a:pPr>
              <a:lnSpc>
                <a:spcPct val="90000"/>
              </a:lnSpc>
              <a:buFont typeface="Wingdings" pitchFamily="2" charset="2"/>
              <a:buNone/>
            </a:pPr>
            <a:endParaRPr lang="en-US" sz="4000" b="1">
              <a:solidFill>
                <a:srgbClr val="FFFFFF"/>
              </a:solidFill>
            </a:endParaRPr>
          </a:p>
          <a:p>
            <a:pPr>
              <a:lnSpc>
                <a:spcPct val="90000"/>
              </a:lnSpc>
              <a:buFont typeface="Wingdings" pitchFamily="2" charset="2"/>
              <a:buNone/>
            </a:pPr>
            <a:endParaRPr lang="en-US" b="1">
              <a:solidFill>
                <a:srgbClr val="FFFFFF"/>
              </a:solidFill>
            </a:endParaRPr>
          </a:p>
          <a:p>
            <a:pPr>
              <a:lnSpc>
                <a:spcPct val="90000"/>
              </a:lnSpc>
              <a:buFont typeface="Wingdings" pitchFamily="2" charset="2"/>
              <a:buChar char="q"/>
            </a:pPr>
            <a:endParaRPr lang="en-US" sz="3600" b="1">
              <a:solidFill>
                <a:srgbClr val="FFFFFF"/>
              </a:solidFill>
            </a:endParaRPr>
          </a:p>
          <a:p>
            <a:pPr>
              <a:lnSpc>
                <a:spcPct val="90000"/>
              </a:lnSpc>
              <a:buFont typeface="Wingdings" pitchFamily="2" charset="2"/>
              <a:buChar char="q"/>
            </a:pPr>
            <a:endParaRPr lang="en-US" sz="4000" b="1">
              <a:solidFill>
                <a:srgbClr val="FFFFFF"/>
              </a:solidFill>
            </a:endParaRPr>
          </a:p>
          <a:p>
            <a:pPr>
              <a:lnSpc>
                <a:spcPct val="90000"/>
              </a:lnSpc>
              <a:buFont typeface="Wingdings" pitchFamily="2" charset="2"/>
              <a:buNone/>
            </a:pPr>
            <a:endParaRPr lang="en-US" sz="4000">
              <a:solidFill>
                <a:srgbClr val="FFFFFF"/>
              </a:solidFill>
            </a:endParaRPr>
          </a:p>
        </p:txBody>
      </p:sp>
      <p:sp>
        <p:nvSpPr>
          <p:cNvPr id="4250628" name="WordArt 4"/>
          <p:cNvSpPr>
            <a:spLocks noChangeArrowheads="1" noChangeShapeType="1" noTextEdit="1"/>
          </p:cNvSpPr>
          <p:nvPr/>
        </p:nvSpPr>
        <p:spPr bwMode="auto">
          <a:xfrm rot="5400000">
            <a:off x="2324100" y="3924300"/>
            <a:ext cx="457200" cy="8382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extLst>
      <p:ext uri="{BB962C8B-B14F-4D97-AF65-F5344CB8AC3E}">
        <p14:creationId xmlns:p14="http://schemas.microsoft.com/office/powerpoint/2010/main" val="49104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250626">
                                            <p:txEl>
                                              <p:pRg st="0" end="0"/>
                                            </p:txEl>
                                          </p:spTgt>
                                        </p:tgtEl>
                                        <p:attrNameLst>
                                          <p:attrName>style.visibility</p:attrName>
                                        </p:attrNameLst>
                                      </p:cBhvr>
                                      <p:to>
                                        <p:strVal val="visible"/>
                                      </p:to>
                                    </p:set>
                                    <p:anim calcmode="lin" valueType="num">
                                      <p:cBhvr additive="base">
                                        <p:cTn id="7" dur="300" fill="hold"/>
                                        <p:tgtEl>
                                          <p:spTgt spid="425062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25062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250627">
                                            <p:txEl>
                                              <p:pRg st="0" end="0"/>
                                            </p:txEl>
                                          </p:spTgt>
                                        </p:tgtEl>
                                        <p:attrNameLst>
                                          <p:attrName>style.visibility</p:attrName>
                                        </p:attrNameLst>
                                      </p:cBhvr>
                                      <p:to>
                                        <p:strVal val="visible"/>
                                      </p:to>
                                    </p:set>
                                    <p:animEffect transition="in" filter="barn(outHorizontal)">
                                      <p:cBhvr>
                                        <p:cTn id="13" dur="500"/>
                                        <p:tgtEl>
                                          <p:spTgt spid="425062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250627">
                                            <p:txEl>
                                              <p:pRg st="2" end="2"/>
                                            </p:txEl>
                                          </p:spTgt>
                                        </p:tgtEl>
                                        <p:attrNameLst>
                                          <p:attrName>style.visibility</p:attrName>
                                        </p:attrNameLst>
                                      </p:cBhvr>
                                      <p:to>
                                        <p:strVal val="visible"/>
                                      </p:to>
                                    </p:set>
                                    <p:animEffect transition="in" filter="barn(outHorizontal)">
                                      <p:cBhvr>
                                        <p:cTn id="18" dur="500"/>
                                        <p:tgtEl>
                                          <p:spTgt spid="425062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250627">
                                            <p:txEl>
                                              <p:pRg st="3" end="3"/>
                                            </p:txEl>
                                          </p:spTgt>
                                        </p:tgtEl>
                                        <p:attrNameLst>
                                          <p:attrName>style.visibility</p:attrName>
                                        </p:attrNameLst>
                                      </p:cBhvr>
                                      <p:to>
                                        <p:strVal val="visible"/>
                                      </p:to>
                                    </p:set>
                                    <p:animEffect transition="in" filter="barn(outHorizontal)">
                                      <p:cBhvr>
                                        <p:cTn id="23" dur="500"/>
                                        <p:tgtEl>
                                          <p:spTgt spid="4250627">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250627">
                                            <p:txEl>
                                              <p:pRg st="4" end="4"/>
                                            </p:txEl>
                                          </p:spTgt>
                                        </p:tgtEl>
                                        <p:attrNameLst>
                                          <p:attrName>style.visibility</p:attrName>
                                        </p:attrNameLst>
                                      </p:cBhvr>
                                      <p:to>
                                        <p:strVal val="visible"/>
                                      </p:to>
                                    </p:set>
                                    <p:animEffect transition="in" filter="barn(outHorizontal)">
                                      <p:cBhvr>
                                        <p:cTn id="28" dur="500"/>
                                        <p:tgtEl>
                                          <p:spTgt spid="4250627">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250627">
                                            <p:txEl>
                                              <p:pRg st="5" end="5"/>
                                            </p:txEl>
                                          </p:spTgt>
                                        </p:tgtEl>
                                        <p:attrNameLst>
                                          <p:attrName>style.visibility</p:attrName>
                                        </p:attrNameLst>
                                      </p:cBhvr>
                                      <p:to>
                                        <p:strVal val="visible"/>
                                      </p:to>
                                    </p:set>
                                    <p:animEffect transition="in" filter="barn(outHorizontal)">
                                      <p:cBhvr>
                                        <p:cTn id="33" dur="500"/>
                                        <p:tgtEl>
                                          <p:spTgt spid="4250627">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42" fill="hold" grpId="0" nodeType="clickEffect">
                                  <p:stCondLst>
                                    <p:cond delay="0"/>
                                  </p:stCondLst>
                                  <p:childTnLst>
                                    <p:set>
                                      <p:cBhvr>
                                        <p:cTn id="37" dur="1" fill="hold">
                                          <p:stCondLst>
                                            <p:cond delay="0"/>
                                          </p:stCondLst>
                                        </p:cTn>
                                        <p:tgtEl>
                                          <p:spTgt spid="4250627">
                                            <p:txEl>
                                              <p:pRg st="6" end="6"/>
                                            </p:txEl>
                                          </p:spTgt>
                                        </p:tgtEl>
                                        <p:attrNameLst>
                                          <p:attrName>style.visibility</p:attrName>
                                        </p:attrNameLst>
                                      </p:cBhvr>
                                      <p:to>
                                        <p:strVal val="visible"/>
                                      </p:to>
                                    </p:set>
                                    <p:animEffect transition="in" filter="barn(outHorizontal)">
                                      <p:cBhvr>
                                        <p:cTn id="38" dur="500"/>
                                        <p:tgtEl>
                                          <p:spTgt spid="4250627">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3" presetClass="entr" presetSubtype="32" fill="hold" grpId="0" nodeType="clickEffect">
                                  <p:stCondLst>
                                    <p:cond delay="0"/>
                                  </p:stCondLst>
                                  <p:childTnLst>
                                    <p:set>
                                      <p:cBhvr>
                                        <p:cTn id="42" dur="1" fill="hold">
                                          <p:stCondLst>
                                            <p:cond delay="0"/>
                                          </p:stCondLst>
                                        </p:cTn>
                                        <p:tgtEl>
                                          <p:spTgt spid="4250628"/>
                                        </p:tgtEl>
                                        <p:attrNameLst>
                                          <p:attrName>style.visibility</p:attrName>
                                        </p:attrNameLst>
                                      </p:cBhvr>
                                      <p:to>
                                        <p:strVal val="visible"/>
                                      </p:to>
                                    </p:set>
                                    <p:anim calcmode="lin" valueType="num">
                                      <p:cBhvr>
                                        <p:cTn id="43" dur="500" fill="hold"/>
                                        <p:tgtEl>
                                          <p:spTgt spid="4250628"/>
                                        </p:tgtEl>
                                        <p:attrNameLst>
                                          <p:attrName>ppt_w</p:attrName>
                                        </p:attrNameLst>
                                      </p:cBhvr>
                                      <p:tavLst>
                                        <p:tav tm="0">
                                          <p:val>
                                            <p:strVal val="4*#ppt_w"/>
                                          </p:val>
                                        </p:tav>
                                        <p:tav tm="100000">
                                          <p:val>
                                            <p:strVal val="#ppt_w"/>
                                          </p:val>
                                        </p:tav>
                                      </p:tavLst>
                                    </p:anim>
                                    <p:anim calcmode="lin" valueType="num">
                                      <p:cBhvr>
                                        <p:cTn id="44" dur="500" fill="hold"/>
                                        <p:tgtEl>
                                          <p:spTgt spid="425062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0626" grpId="0" build="p" autoUpdateAnimBg="0"/>
      <p:bldP spid="4250627" grpId="0" build="p" autoUpdateAnimBg="0"/>
      <p:bldP spid="42506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740751" y="642594"/>
            <a:ext cx="6718433" cy="1746504"/>
          </a:xfrm>
        </p:spPr>
        <p:txBody>
          <a:bodyPr>
            <a:normAutofit/>
          </a:bodyPr>
          <a:lstStyle/>
          <a:p>
            <a:r>
              <a:rPr lang="en-US" sz="4800" b="1" dirty="0" err="1">
                <a:solidFill>
                  <a:srgbClr val="C00000"/>
                </a:solidFill>
                <a:effectLst>
                  <a:outerShdw blurRad="38100" dist="38100" dir="2700000" algn="tl">
                    <a:srgbClr val="000000">
                      <a:alpha val="43137"/>
                    </a:srgbClr>
                  </a:outerShdw>
                </a:effectLst>
              </a:rPr>
              <a:t>Relgious</a:t>
            </a:r>
            <a:r>
              <a:rPr lang="en-US" sz="4800" b="1" dirty="0">
                <a:solidFill>
                  <a:srgbClr val="C00000"/>
                </a:solidFill>
                <a:effectLst>
                  <a:outerShdw blurRad="38100" dist="38100" dir="2700000" algn="tl">
                    <a:srgbClr val="000000">
                      <a:alpha val="43137"/>
                    </a:srgbClr>
                  </a:outerShdw>
                </a:effectLst>
              </a:rPr>
              <a:t> History of the Christian Era Ppt. Series</a:t>
            </a:r>
          </a:p>
        </p:txBody>
      </p:sp>
      <p:graphicFrame>
        <p:nvGraphicFramePr>
          <p:cNvPr id="31" name="Content Placeholder 2" descr="timeline">
            <a:extLst>
              <a:ext uri="{FF2B5EF4-FFF2-40B4-BE49-F238E27FC236}">
                <a16:creationId xmlns:a16="http://schemas.microsoft.com/office/drawing/2014/main" id="{613FC9B6-ED9E-4F51-A217-156DA01928CD}"/>
              </a:ext>
            </a:extLst>
          </p:cNvPr>
          <p:cNvGraphicFramePr/>
          <p:nvPr>
            <p:extLst>
              <p:ext uri="{D42A27DB-BD31-4B8C-83A1-F6EECF244321}">
                <p14:modId xmlns:p14="http://schemas.microsoft.com/office/powerpoint/2010/main" val="262035935"/>
              </p:ext>
            </p:extLst>
          </p:nvPr>
        </p:nvGraphicFramePr>
        <p:xfrm>
          <a:off x="4740752" y="2389098"/>
          <a:ext cx="6718434" cy="3645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2447038"/>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230146" name="Rectangle 2"/>
          <p:cNvSpPr>
            <a:spLocks noGrp="1" noChangeArrowheads="1"/>
          </p:cNvSpPr>
          <p:nvPr>
            <p:ph type="title"/>
          </p:nvPr>
        </p:nvSpPr>
        <p:spPr>
          <a:xfrm>
            <a:off x="2209800" y="304800"/>
            <a:ext cx="7772400" cy="762000"/>
          </a:xfrm>
          <a:solidFill>
            <a:srgbClr val="FFFFFF"/>
          </a:solidFill>
        </p:spPr>
        <p:txBody>
          <a:bodyPr/>
          <a:lstStyle/>
          <a:p>
            <a:r>
              <a:rPr lang="en-US" sz="3600" b="1" dirty="0">
                <a:effectLst>
                  <a:outerShdw blurRad="38100" dist="38100" dir="2700000" algn="tl">
                    <a:srgbClr val="C0C0C0"/>
                  </a:outerShdw>
                </a:effectLst>
              </a:rPr>
              <a:t>EARLY CHURCH PRE-TEST Q-12</a:t>
            </a:r>
          </a:p>
        </p:txBody>
      </p:sp>
      <p:sp>
        <p:nvSpPr>
          <p:cNvPr id="4230147" name="Rectangle 3"/>
          <p:cNvSpPr>
            <a:spLocks noGrp="1" noChangeArrowheads="1"/>
          </p:cNvSpPr>
          <p:nvPr>
            <p:ph type="body" idx="1"/>
          </p:nvPr>
        </p:nvSpPr>
        <p:spPr>
          <a:xfrm>
            <a:off x="2209800" y="1371600"/>
            <a:ext cx="7772400" cy="5181600"/>
          </a:xfrm>
          <a:solidFill>
            <a:srgbClr val="000000"/>
          </a:solidFill>
        </p:spPr>
        <p:txBody>
          <a:bodyPr/>
          <a:lstStyle/>
          <a:p>
            <a:pPr>
              <a:lnSpc>
                <a:spcPct val="90000"/>
              </a:lnSpc>
              <a:buFont typeface="Wingdings" pitchFamily="2" charset="2"/>
              <a:buChar char="Ø"/>
            </a:pPr>
            <a:r>
              <a:rPr lang="en-US" sz="3600">
                <a:solidFill>
                  <a:srgbClr val="FFFFFF"/>
                </a:solidFill>
                <a:effectLst>
                  <a:outerShdw blurRad="38100" dist="38100" dir="2700000" algn="tl">
                    <a:srgbClr val="808080"/>
                  </a:outerShdw>
                </a:effectLst>
              </a:rPr>
              <a:t>  </a:t>
            </a:r>
            <a:r>
              <a:rPr lang="en-US" sz="3600" i="1">
                <a:solidFill>
                  <a:srgbClr val="FFFFFF"/>
                </a:solidFill>
                <a:effectLst>
                  <a:outerShdw blurRad="38100" dist="38100" dir="2700000" algn="tl">
                    <a:srgbClr val="808080"/>
                  </a:outerShdw>
                </a:effectLst>
              </a:rPr>
              <a:t>Why did Tertullian argue in A.D. 200 that teenagers should not be baptized? </a:t>
            </a:r>
          </a:p>
          <a:p>
            <a:pPr>
              <a:lnSpc>
                <a:spcPct val="90000"/>
              </a:lnSpc>
              <a:buFont typeface="Wingdings" pitchFamily="2" charset="2"/>
              <a:buChar char="Ø"/>
            </a:pPr>
            <a:endParaRPr lang="en-US" sz="1400" i="1">
              <a:solidFill>
                <a:srgbClr val="FFFFFF"/>
              </a:solidFill>
              <a:effectLst>
                <a:outerShdw blurRad="38100" dist="38100" dir="2700000" algn="tl">
                  <a:srgbClr val="808080"/>
                </a:outerShdw>
              </a:effectLst>
            </a:endParaRPr>
          </a:p>
          <a:p>
            <a:pPr>
              <a:lnSpc>
                <a:spcPct val="90000"/>
              </a:lnSpc>
              <a:buFont typeface="Wingdings" pitchFamily="2" charset="2"/>
              <a:buChar char="q"/>
            </a:pPr>
            <a:r>
              <a:rPr lang="en-US" b="1">
                <a:solidFill>
                  <a:srgbClr val="FFFFFF"/>
                </a:solidFill>
              </a:rPr>
              <a:t>  They do not realize the depth of the commitment required</a:t>
            </a:r>
          </a:p>
          <a:p>
            <a:pPr>
              <a:lnSpc>
                <a:spcPct val="90000"/>
              </a:lnSpc>
              <a:buFont typeface="Wingdings" pitchFamily="2" charset="2"/>
              <a:buChar char="q"/>
            </a:pPr>
            <a:r>
              <a:rPr lang="en-US" b="1">
                <a:solidFill>
                  <a:srgbClr val="FFFFFF"/>
                </a:solidFill>
              </a:rPr>
              <a:t>  Jesus was not baptized till He was thirty </a:t>
            </a:r>
          </a:p>
          <a:p>
            <a:pPr>
              <a:lnSpc>
                <a:spcPct val="90000"/>
              </a:lnSpc>
              <a:buFont typeface="Wingdings" pitchFamily="2" charset="2"/>
              <a:buChar char="q"/>
            </a:pPr>
            <a:r>
              <a:rPr lang="en-US" b="1">
                <a:solidFill>
                  <a:srgbClr val="FFFFFF"/>
                </a:solidFill>
              </a:rPr>
              <a:t>  Teenagers sin a lot.  Postponed baptism can forgive more sins</a:t>
            </a:r>
          </a:p>
          <a:p>
            <a:pPr>
              <a:lnSpc>
                <a:spcPct val="90000"/>
              </a:lnSpc>
              <a:buFont typeface="Wingdings" pitchFamily="2" charset="2"/>
              <a:buChar char="q"/>
            </a:pPr>
            <a:r>
              <a:rPr lang="en-US" b="1">
                <a:solidFill>
                  <a:srgbClr val="FFFFFF"/>
                </a:solidFill>
              </a:rPr>
              <a:t>  According to legend,  the youngest of the twelve apostles (John) was twenty-one when he was called</a:t>
            </a:r>
          </a:p>
          <a:p>
            <a:pPr>
              <a:lnSpc>
                <a:spcPct val="90000"/>
              </a:lnSpc>
              <a:buFont typeface="Wingdings" pitchFamily="2" charset="2"/>
              <a:buNone/>
            </a:pPr>
            <a:endParaRPr lang="en-US" b="1">
              <a:solidFill>
                <a:srgbClr val="FFFFFF"/>
              </a:solidFill>
            </a:endParaRPr>
          </a:p>
          <a:p>
            <a:pPr>
              <a:lnSpc>
                <a:spcPct val="90000"/>
              </a:lnSpc>
              <a:buFont typeface="Wingdings" pitchFamily="2" charset="2"/>
              <a:buChar char="q"/>
            </a:pPr>
            <a:endParaRPr lang="en-US" sz="3600" b="1">
              <a:solidFill>
                <a:srgbClr val="FFFFFF"/>
              </a:solidFill>
            </a:endParaRPr>
          </a:p>
          <a:p>
            <a:pPr>
              <a:lnSpc>
                <a:spcPct val="90000"/>
              </a:lnSpc>
              <a:buFont typeface="Wingdings" pitchFamily="2" charset="2"/>
              <a:buChar char="q"/>
            </a:pPr>
            <a:endParaRPr lang="en-US" sz="4000" b="1">
              <a:solidFill>
                <a:srgbClr val="FFFFFF"/>
              </a:solidFill>
            </a:endParaRPr>
          </a:p>
          <a:p>
            <a:pPr>
              <a:lnSpc>
                <a:spcPct val="90000"/>
              </a:lnSpc>
              <a:buFont typeface="Wingdings" pitchFamily="2" charset="2"/>
              <a:buNone/>
            </a:pPr>
            <a:endParaRPr lang="en-US" sz="4000">
              <a:solidFill>
                <a:srgbClr val="FFFFFF"/>
              </a:solidFill>
            </a:endParaRPr>
          </a:p>
        </p:txBody>
      </p:sp>
      <p:sp>
        <p:nvSpPr>
          <p:cNvPr id="4230148" name="WordArt 4"/>
          <p:cNvSpPr>
            <a:spLocks noChangeArrowheads="1" noChangeShapeType="1" noTextEdit="1"/>
          </p:cNvSpPr>
          <p:nvPr/>
        </p:nvSpPr>
        <p:spPr bwMode="auto">
          <a:xfrm rot="5400000">
            <a:off x="2286000" y="4038600"/>
            <a:ext cx="457200" cy="7620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extLst>
      <p:ext uri="{BB962C8B-B14F-4D97-AF65-F5344CB8AC3E}">
        <p14:creationId xmlns:p14="http://schemas.microsoft.com/office/powerpoint/2010/main" val="133719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230146">
                                            <p:txEl>
                                              <p:pRg st="0" end="0"/>
                                            </p:txEl>
                                          </p:spTgt>
                                        </p:tgtEl>
                                        <p:attrNameLst>
                                          <p:attrName>style.visibility</p:attrName>
                                        </p:attrNameLst>
                                      </p:cBhvr>
                                      <p:to>
                                        <p:strVal val="visible"/>
                                      </p:to>
                                    </p:set>
                                    <p:anim calcmode="lin" valueType="num">
                                      <p:cBhvr additive="base">
                                        <p:cTn id="7" dur="300" fill="hold"/>
                                        <p:tgtEl>
                                          <p:spTgt spid="423014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23014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230147">
                                            <p:txEl>
                                              <p:pRg st="0" end="0"/>
                                            </p:txEl>
                                          </p:spTgt>
                                        </p:tgtEl>
                                        <p:attrNameLst>
                                          <p:attrName>style.visibility</p:attrName>
                                        </p:attrNameLst>
                                      </p:cBhvr>
                                      <p:to>
                                        <p:strVal val="visible"/>
                                      </p:to>
                                    </p:set>
                                    <p:animEffect transition="in" filter="barn(outHorizontal)">
                                      <p:cBhvr>
                                        <p:cTn id="13" dur="500"/>
                                        <p:tgtEl>
                                          <p:spTgt spid="423014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230147">
                                            <p:txEl>
                                              <p:pRg st="2" end="2"/>
                                            </p:txEl>
                                          </p:spTgt>
                                        </p:tgtEl>
                                        <p:attrNameLst>
                                          <p:attrName>style.visibility</p:attrName>
                                        </p:attrNameLst>
                                      </p:cBhvr>
                                      <p:to>
                                        <p:strVal val="visible"/>
                                      </p:to>
                                    </p:set>
                                    <p:animEffect transition="in" filter="barn(outHorizontal)">
                                      <p:cBhvr>
                                        <p:cTn id="18" dur="500"/>
                                        <p:tgtEl>
                                          <p:spTgt spid="423014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230147">
                                            <p:txEl>
                                              <p:pRg st="3" end="3"/>
                                            </p:txEl>
                                          </p:spTgt>
                                        </p:tgtEl>
                                        <p:attrNameLst>
                                          <p:attrName>style.visibility</p:attrName>
                                        </p:attrNameLst>
                                      </p:cBhvr>
                                      <p:to>
                                        <p:strVal val="visible"/>
                                      </p:to>
                                    </p:set>
                                    <p:animEffect transition="in" filter="barn(outHorizontal)">
                                      <p:cBhvr>
                                        <p:cTn id="23" dur="500"/>
                                        <p:tgtEl>
                                          <p:spTgt spid="4230147">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230147">
                                            <p:txEl>
                                              <p:pRg st="4" end="4"/>
                                            </p:txEl>
                                          </p:spTgt>
                                        </p:tgtEl>
                                        <p:attrNameLst>
                                          <p:attrName>style.visibility</p:attrName>
                                        </p:attrNameLst>
                                      </p:cBhvr>
                                      <p:to>
                                        <p:strVal val="visible"/>
                                      </p:to>
                                    </p:set>
                                    <p:animEffect transition="in" filter="barn(outHorizontal)">
                                      <p:cBhvr>
                                        <p:cTn id="28" dur="500"/>
                                        <p:tgtEl>
                                          <p:spTgt spid="4230147">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230147">
                                            <p:txEl>
                                              <p:pRg st="5" end="5"/>
                                            </p:txEl>
                                          </p:spTgt>
                                        </p:tgtEl>
                                        <p:attrNameLst>
                                          <p:attrName>style.visibility</p:attrName>
                                        </p:attrNameLst>
                                      </p:cBhvr>
                                      <p:to>
                                        <p:strVal val="visible"/>
                                      </p:to>
                                    </p:set>
                                    <p:animEffect transition="in" filter="barn(outHorizontal)">
                                      <p:cBhvr>
                                        <p:cTn id="33" dur="500"/>
                                        <p:tgtEl>
                                          <p:spTgt spid="4230147">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4230148"/>
                                        </p:tgtEl>
                                        <p:attrNameLst>
                                          <p:attrName>style.visibility</p:attrName>
                                        </p:attrNameLst>
                                      </p:cBhvr>
                                      <p:to>
                                        <p:strVal val="visible"/>
                                      </p:to>
                                    </p:set>
                                    <p:anim calcmode="lin" valueType="num">
                                      <p:cBhvr>
                                        <p:cTn id="38" dur="500" fill="hold"/>
                                        <p:tgtEl>
                                          <p:spTgt spid="4230148"/>
                                        </p:tgtEl>
                                        <p:attrNameLst>
                                          <p:attrName>ppt_w</p:attrName>
                                        </p:attrNameLst>
                                      </p:cBhvr>
                                      <p:tavLst>
                                        <p:tav tm="0">
                                          <p:val>
                                            <p:strVal val="4*#ppt_w"/>
                                          </p:val>
                                        </p:tav>
                                        <p:tav tm="100000">
                                          <p:val>
                                            <p:strVal val="#ppt_w"/>
                                          </p:val>
                                        </p:tav>
                                      </p:tavLst>
                                    </p:anim>
                                    <p:anim calcmode="lin" valueType="num">
                                      <p:cBhvr>
                                        <p:cTn id="39" dur="500" fill="hold"/>
                                        <p:tgtEl>
                                          <p:spTgt spid="423014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0146" grpId="0" build="p" autoUpdateAnimBg="0"/>
      <p:bldP spid="4230147" grpId="0" build="p" autoUpdateAnimBg="0"/>
      <p:bldP spid="4230148"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267010"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EARLY CHURCH PRE-TEST Q-13</a:t>
            </a:r>
          </a:p>
        </p:txBody>
      </p:sp>
      <p:sp>
        <p:nvSpPr>
          <p:cNvPr id="4267011" name="Rectangle 3"/>
          <p:cNvSpPr>
            <a:spLocks noGrp="1" noChangeArrowheads="1"/>
          </p:cNvSpPr>
          <p:nvPr>
            <p:ph type="body" idx="1"/>
          </p:nvPr>
        </p:nvSpPr>
        <p:spPr>
          <a:xfrm>
            <a:off x="2209800" y="1676400"/>
            <a:ext cx="7772400" cy="4800600"/>
          </a:xfrm>
          <a:solidFill>
            <a:srgbClr val="000000"/>
          </a:solidFill>
        </p:spPr>
        <p:txBody>
          <a:bodyPr/>
          <a:lstStyle/>
          <a:p>
            <a:pPr>
              <a:buFont typeface="Wingdings" pitchFamily="2" charset="2"/>
              <a:buChar char="Ø"/>
            </a:pPr>
            <a:r>
              <a:rPr lang="en-US" sz="4800">
                <a:solidFill>
                  <a:srgbClr val="FFFFFF"/>
                </a:solidFill>
                <a:effectLst>
                  <a:outerShdw blurRad="38100" dist="38100" dir="2700000" algn="tl">
                    <a:srgbClr val="808080"/>
                  </a:outerShdw>
                </a:effectLst>
              </a:rPr>
              <a:t>  </a:t>
            </a:r>
            <a:r>
              <a:rPr lang="en-US" sz="4800" i="1">
                <a:solidFill>
                  <a:srgbClr val="FFFFFF"/>
                </a:solidFill>
                <a:effectLst>
                  <a:outerShdw blurRad="38100" dist="38100" dir="2700000" algn="tl">
                    <a:srgbClr val="808080"/>
                  </a:outerShdw>
                </a:effectLst>
              </a:rPr>
              <a:t>How far back does the oldest church building go?</a:t>
            </a:r>
            <a:r>
              <a:rPr lang="en-US" i="1">
                <a:solidFill>
                  <a:srgbClr val="FFFFFF"/>
                </a:solidFill>
                <a:effectLst>
                  <a:outerShdw blurRad="38100" dist="38100" dir="2700000" algn="tl">
                    <a:srgbClr val="808080"/>
                  </a:outerShdw>
                </a:effectLst>
              </a:rPr>
              <a:t>  </a:t>
            </a:r>
            <a:r>
              <a:rPr lang="en-US" sz="3600" i="1">
                <a:solidFill>
                  <a:srgbClr val="FFFFFF"/>
                </a:solidFill>
                <a:effectLst>
                  <a:outerShdw blurRad="38100" dist="38100" dir="2700000" algn="tl">
                    <a:srgbClr val="808080"/>
                  </a:outerShdw>
                </a:effectLst>
              </a:rPr>
              <a:t>   </a:t>
            </a:r>
            <a:r>
              <a:rPr lang="en-US" sz="800" i="1">
                <a:solidFill>
                  <a:srgbClr val="FFFFFF"/>
                </a:solidFill>
                <a:effectLst>
                  <a:outerShdw blurRad="38100" dist="38100" dir="2700000" algn="tl">
                    <a:srgbClr val="808080"/>
                  </a:outerShdw>
                </a:effectLst>
              </a:rPr>
              <a:t> </a:t>
            </a:r>
          </a:p>
          <a:p>
            <a:pPr>
              <a:buFont typeface="Wingdings" pitchFamily="2" charset="2"/>
              <a:buChar char="q"/>
            </a:pPr>
            <a:r>
              <a:rPr lang="en-US" sz="4000" b="1">
                <a:solidFill>
                  <a:srgbClr val="FFFFFF"/>
                </a:solidFill>
              </a:rPr>
              <a:t>  A.D.  232     </a:t>
            </a:r>
          </a:p>
          <a:p>
            <a:pPr>
              <a:buFont typeface="Wingdings" pitchFamily="2" charset="2"/>
              <a:buChar char="q"/>
            </a:pPr>
            <a:r>
              <a:rPr lang="en-US" sz="4000" b="1">
                <a:solidFill>
                  <a:srgbClr val="FFFFFF"/>
                </a:solidFill>
              </a:rPr>
              <a:t>  A.D.  332</a:t>
            </a:r>
          </a:p>
          <a:p>
            <a:pPr>
              <a:buFont typeface="Wingdings" pitchFamily="2" charset="2"/>
              <a:buChar char="q"/>
            </a:pPr>
            <a:r>
              <a:rPr lang="en-US" sz="4000" b="1">
                <a:solidFill>
                  <a:srgbClr val="FFFFFF"/>
                </a:solidFill>
              </a:rPr>
              <a:t>  A.D.  432</a:t>
            </a:r>
          </a:p>
          <a:p>
            <a:pPr>
              <a:buFont typeface="Wingdings" pitchFamily="2" charset="2"/>
              <a:buChar char="q"/>
            </a:pPr>
            <a:r>
              <a:rPr lang="en-US" sz="4000" b="1">
                <a:solidFill>
                  <a:srgbClr val="FFFFFF"/>
                </a:solidFill>
              </a:rPr>
              <a:t>  A.D.  532</a:t>
            </a:r>
          </a:p>
          <a:p>
            <a:pPr>
              <a:buFont typeface="Wingdings" pitchFamily="2" charset="2"/>
              <a:buNone/>
            </a:pPr>
            <a:endParaRPr lang="en-US" sz="4000" b="1">
              <a:solidFill>
                <a:srgbClr val="FFFFFF"/>
              </a:solidFill>
            </a:endParaRPr>
          </a:p>
          <a:p>
            <a:pPr>
              <a:buFont typeface="Wingdings" pitchFamily="2" charset="2"/>
              <a:buNone/>
            </a:pPr>
            <a:endParaRPr lang="en-US" b="1">
              <a:solidFill>
                <a:srgbClr val="FFFFFF"/>
              </a:solidFill>
            </a:endParaRPr>
          </a:p>
          <a:p>
            <a:pPr>
              <a:buFont typeface="Wingdings" pitchFamily="2" charset="2"/>
              <a:buChar char="q"/>
            </a:pPr>
            <a:endParaRPr lang="en-US" sz="3600" b="1">
              <a:solidFill>
                <a:srgbClr val="FFFFFF"/>
              </a:solidFill>
            </a:endParaRPr>
          </a:p>
          <a:p>
            <a:pPr>
              <a:buFont typeface="Wingdings" pitchFamily="2" charset="2"/>
              <a:buChar char="q"/>
            </a:pPr>
            <a:endParaRPr lang="en-US" sz="4000" b="1">
              <a:solidFill>
                <a:srgbClr val="FFFFFF"/>
              </a:solidFill>
            </a:endParaRPr>
          </a:p>
          <a:p>
            <a:pPr>
              <a:buFont typeface="Wingdings" pitchFamily="2" charset="2"/>
              <a:buNone/>
            </a:pPr>
            <a:endParaRPr lang="en-US" sz="4000">
              <a:solidFill>
                <a:srgbClr val="FFFFFF"/>
              </a:solidFill>
            </a:endParaRPr>
          </a:p>
        </p:txBody>
      </p:sp>
      <p:sp>
        <p:nvSpPr>
          <p:cNvPr id="4267012" name="WordArt 4"/>
          <p:cNvSpPr>
            <a:spLocks noChangeArrowheads="1" noChangeShapeType="1" noTextEdit="1"/>
          </p:cNvSpPr>
          <p:nvPr/>
        </p:nvSpPr>
        <p:spPr bwMode="auto">
          <a:xfrm rot="5400000">
            <a:off x="2324100" y="3162300"/>
            <a:ext cx="457200" cy="8382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extLst>
      <p:ext uri="{BB962C8B-B14F-4D97-AF65-F5344CB8AC3E}">
        <p14:creationId xmlns:p14="http://schemas.microsoft.com/office/powerpoint/2010/main" val="393409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267010">
                                            <p:txEl>
                                              <p:pRg st="0" end="0"/>
                                            </p:txEl>
                                          </p:spTgt>
                                        </p:tgtEl>
                                        <p:attrNameLst>
                                          <p:attrName>style.visibility</p:attrName>
                                        </p:attrNameLst>
                                      </p:cBhvr>
                                      <p:to>
                                        <p:strVal val="visible"/>
                                      </p:to>
                                    </p:set>
                                    <p:anim calcmode="lin" valueType="num">
                                      <p:cBhvr additive="base">
                                        <p:cTn id="7" dur="300" fill="hold"/>
                                        <p:tgtEl>
                                          <p:spTgt spid="426701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26701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267011">
                                            <p:txEl>
                                              <p:pRg st="0" end="0"/>
                                            </p:txEl>
                                          </p:spTgt>
                                        </p:tgtEl>
                                        <p:attrNameLst>
                                          <p:attrName>style.visibility</p:attrName>
                                        </p:attrNameLst>
                                      </p:cBhvr>
                                      <p:to>
                                        <p:strVal val="visible"/>
                                      </p:to>
                                    </p:set>
                                    <p:animEffect transition="in" filter="barn(outHorizontal)">
                                      <p:cBhvr>
                                        <p:cTn id="13" dur="500"/>
                                        <p:tgtEl>
                                          <p:spTgt spid="426701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267011">
                                            <p:txEl>
                                              <p:pRg st="1" end="1"/>
                                            </p:txEl>
                                          </p:spTgt>
                                        </p:tgtEl>
                                        <p:attrNameLst>
                                          <p:attrName>style.visibility</p:attrName>
                                        </p:attrNameLst>
                                      </p:cBhvr>
                                      <p:to>
                                        <p:strVal val="visible"/>
                                      </p:to>
                                    </p:set>
                                    <p:animEffect transition="in" filter="barn(outHorizontal)">
                                      <p:cBhvr>
                                        <p:cTn id="18" dur="500"/>
                                        <p:tgtEl>
                                          <p:spTgt spid="426701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267011">
                                            <p:txEl>
                                              <p:pRg st="2" end="2"/>
                                            </p:txEl>
                                          </p:spTgt>
                                        </p:tgtEl>
                                        <p:attrNameLst>
                                          <p:attrName>style.visibility</p:attrName>
                                        </p:attrNameLst>
                                      </p:cBhvr>
                                      <p:to>
                                        <p:strVal val="visible"/>
                                      </p:to>
                                    </p:set>
                                    <p:animEffect transition="in" filter="barn(outHorizontal)">
                                      <p:cBhvr>
                                        <p:cTn id="23" dur="500"/>
                                        <p:tgtEl>
                                          <p:spTgt spid="4267011">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267011">
                                            <p:txEl>
                                              <p:pRg st="3" end="3"/>
                                            </p:txEl>
                                          </p:spTgt>
                                        </p:tgtEl>
                                        <p:attrNameLst>
                                          <p:attrName>style.visibility</p:attrName>
                                        </p:attrNameLst>
                                      </p:cBhvr>
                                      <p:to>
                                        <p:strVal val="visible"/>
                                      </p:to>
                                    </p:set>
                                    <p:animEffect transition="in" filter="barn(outHorizontal)">
                                      <p:cBhvr>
                                        <p:cTn id="28" dur="500"/>
                                        <p:tgtEl>
                                          <p:spTgt spid="4267011">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267011">
                                            <p:txEl>
                                              <p:pRg st="4" end="4"/>
                                            </p:txEl>
                                          </p:spTgt>
                                        </p:tgtEl>
                                        <p:attrNameLst>
                                          <p:attrName>style.visibility</p:attrName>
                                        </p:attrNameLst>
                                      </p:cBhvr>
                                      <p:to>
                                        <p:strVal val="visible"/>
                                      </p:to>
                                    </p:set>
                                    <p:animEffect transition="in" filter="barn(outHorizontal)">
                                      <p:cBhvr>
                                        <p:cTn id="33" dur="500"/>
                                        <p:tgtEl>
                                          <p:spTgt spid="4267011">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4267012"/>
                                        </p:tgtEl>
                                        <p:attrNameLst>
                                          <p:attrName>style.visibility</p:attrName>
                                        </p:attrNameLst>
                                      </p:cBhvr>
                                      <p:to>
                                        <p:strVal val="visible"/>
                                      </p:to>
                                    </p:set>
                                    <p:anim calcmode="lin" valueType="num">
                                      <p:cBhvr>
                                        <p:cTn id="38" dur="500" fill="hold"/>
                                        <p:tgtEl>
                                          <p:spTgt spid="4267012"/>
                                        </p:tgtEl>
                                        <p:attrNameLst>
                                          <p:attrName>ppt_w</p:attrName>
                                        </p:attrNameLst>
                                      </p:cBhvr>
                                      <p:tavLst>
                                        <p:tav tm="0">
                                          <p:val>
                                            <p:strVal val="4*#ppt_w"/>
                                          </p:val>
                                        </p:tav>
                                        <p:tav tm="100000">
                                          <p:val>
                                            <p:strVal val="#ppt_w"/>
                                          </p:val>
                                        </p:tav>
                                      </p:tavLst>
                                    </p:anim>
                                    <p:anim calcmode="lin" valueType="num">
                                      <p:cBhvr>
                                        <p:cTn id="39" dur="500" fill="hold"/>
                                        <p:tgtEl>
                                          <p:spTgt spid="426701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67010" grpId="0" build="p" autoUpdateAnimBg="0"/>
      <p:bldP spid="4267011" grpId="0" build="p" autoUpdateAnimBg="0"/>
      <p:bldP spid="4267012"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215810"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EARLY CHURCH PRE-TEST Q-14</a:t>
            </a:r>
          </a:p>
        </p:txBody>
      </p:sp>
      <p:sp>
        <p:nvSpPr>
          <p:cNvPr id="4215811" name="Rectangle 3"/>
          <p:cNvSpPr>
            <a:spLocks noGrp="1" noChangeArrowheads="1"/>
          </p:cNvSpPr>
          <p:nvPr>
            <p:ph type="body" idx="1"/>
          </p:nvPr>
        </p:nvSpPr>
        <p:spPr>
          <a:xfrm>
            <a:off x="2209800" y="1600200"/>
            <a:ext cx="7772400" cy="4800600"/>
          </a:xfrm>
          <a:solidFill>
            <a:srgbClr val="000000"/>
          </a:solidFill>
        </p:spPr>
        <p:txBody>
          <a:bodyPr/>
          <a:lstStyle/>
          <a:p>
            <a:pPr>
              <a:buFont typeface="Wingdings" pitchFamily="2" charset="2"/>
              <a:buChar char="Ø"/>
            </a:pPr>
            <a:r>
              <a:rPr lang="en-US" sz="2800">
                <a:solidFill>
                  <a:srgbClr val="FFFFFF"/>
                </a:solidFill>
                <a:effectLst>
                  <a:outerShdw blurRad="38100" dist="38100" dir="2700000" algn="tl">
                    <a:srgbClr val="808080"/>
                  </a:outerShdw>
                </a:effectLst>
              </a:rPr>
              <a:t>  </a:t>
            </a:r>
            <a:r>
              <a:rPr lang="en-US" sz="2800" i="1">
                <a:solidFill>
                  <a:srgbClr val="FFFFFF"/>
                </a:solidFill>
                <a:effectLst>
                  <a:outerShdw blurRad="38100" dist="38100" dir="2700000" algn="tl">
                    <a:srgbClr val="808080"/>
                  </a:outerShdw>
                </a:effectLst>
              </a:rPr>
              <a:t>In A.D. 250 the church in Rome had one bishop.  How many elders &amp; deacons did it have?</a:t>
            </a:r>
          </a:p>
          <a:p>
            <a:pPr>
              <a:buFont typeface="Wingdings" pitchFamily="2" charset="2"/>
              <a:buChar char="Ø"/>
            </a:pPr>
            <a:endParaRPr lang="en-US" sz="1400" i="1">
              <a:solidFill>
                <a:srgbClr val="FFFFFF"/>
              </a:solidFill>
              <a:effectLst>
                <a:outerShdw blurRad="38100" dist="38100" dir="2700000" algn="tl">
                  <a:srgbClr val="808080"/>
                </a:outerShdw>
              </a:effectLst>
            </a:endParaRPr>
          </a:p>
          <a:p>
            <a:pPr>
              <a:buFont typeface="Wingdings" pitchFamily="2" charset="2"/>
              <a:buChar char="q"/>
            </a:pPr>
            <a:r>
              <a:rPr lang="en-US" sz="3600" b="1">
                <a:solidFill>
                  <a:srgbClr val="FFFFFF"/>
                </a:solidFill>
              </a:rPr>
              <a:t>  One Elder &amp; Sixty-six Deacons </a:t>
            </a:r>
          </a:p>
          <a:p>
            <a:pPr>
              <a:buFont typeface="Wingdings" pitchFamily="2" charset="2"/>
              <a:buChar char="q"/>
            </a:pPr>
            <a:r>
              <a:rPr lang="en-US" sz="3600" b="1">
                <a:solidFill>
                  <a:srgbClr val="FFFFFF"/>
                </a:solidFill>
              </a:rPr>
              <a:t>  Forty-six Elders &amp; Seven Deacons </a:t>
            </a:r>
          </a:p>
          <a:p>
            <a:pPr>
              <a:buFont typeface="Wingdings" pitchFamily="2" charset="2"/>
              <a:buChar char="q"/>
            </a:pPr>
            <a:r>
              <a:rPr lang="en-US" sz="3600" b="1">
                <a:solidFill>
                  <a:srgbClr val="FFFFFF"/>
                </a:solidFill>
              </a:rPr>
              <a:t>  Seven Elders &amp; Forty-six Deacons </a:t>
            </a:r>
          </a:p>
          <a:p>
            <a:pPr>
              <a:buFont typeface="Wingdings" pitchFamily="2" charset="2"/>
              <a:buChar char="q"/>
            </a:pPr>
            <a:r>
              <a:rPr lang="en-US" sz="3600" b="1">
                <a:solidFill>
                  <a:srgbClr val="FFFFFF"/>
                </a:solidFill>
              </a:rPr>
              <a:t>  One Hundred Twenty Deacons – The Office Of Elder Was Eliminated </a:t>
            </a:r>
            <a:endParaRPr lang="en-US" sz="3600">
              <a:solidFill>
                <a:srgbClr val="FFFFFF"/>
              </a:solidFill>
            </a:endParaRPr>
          </a:p>
        </p:txBody>
      </p:sp>
      <p:sp>
        <p:nvSpPr>
          <p:cNvPr id="4215812" name="WordArt 4"/>
          <p:cNvSpPr>
            <a:spLocks noChangeArrowheads="1" noChangeShapeType="1" noTextEdit="1"/>
          </p:cNvSpPr>
          <p:nvPr/>
        </p:nvSpPr>
        <p:spPr bwMode="auto">
          <a:xfrm rot="5400000">
            <a:off x="2286000" y="3429000"/>
            <a:ext cx="457200" cy="7620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extLst>
      <p:ext uri="{BB962C8B-B14F-4D97-AF65-F5344CB8AC3E}">
        <p14:creationId xmlns:p14="http://schemas.microsoft.com/office/powerpoint/2010/main" val="305034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215810">
                                            <p:txEl>
                                              <p:pRg st="0" end="0"/>
                                            </p:txEl>
                                          </p:spTgt>
                                        </p:tgtEl>
                                        <p:attrNameLst>
                                          <p:attrName>style.visibility</p:attrName>
                                        </p:attrNameLst>
                                      </p:cBhvr>
                                      <p:to>
                                        <p:strVal val="visible"/>
                                      </p:to>
                                    </p:set>
                                    <p:anim calcmode="lin" valueType="num">
                                      <p:cBhvr additive="base">
                                        <p:cTn id="7" dur="300" fill="hold"/>
                                        <p:tgtEl>
                                          <p:spTgt spid="421581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21581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215811">
                                            <p:txEl>
                                              <p:pRg st="0" end="0"/>
                                            </p:txEl>
                                          </p:spTgt>
                                        </p:tgtEl>
                                        <p:attrNameLst>
                                          <p:attrName>style.visibility</p:attrName>
                                        </p:attrNameLst>
                                      </p:cBhvr>
                                      <p:to>
                                        <p:strVal val="visible"/>
                                      </p:to>
                                    </p:set>
                                    <p:animEffect transition="in" filter="barn(outHorizontal)">
                                      <p:cBhvr>
                                        <p:cTn id="13" dur="500"/>
                                        <p:tgtEl>
                                          <p:spTgt spid="421581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215811">
                                            <p:txEl>
                                              <p:pRg st="2" end="2"/>
                                            </p:txEl>
                                          </p:spTgt>
                                        </p:tgtEl>
                                        <p:attrNameLst>
                                          <p:attrName>style.visibility</p:attrName>
                                        </p:attrNameLst>
                                      </p:cBhvr>
                                      <p:to>
                                        <p:strVal val="visible"/>
                                      </p:to>
                                    </p:set>
                                    <p:animEffect transition="in" filter="barn(outHorizontal)">
                                      <p:cBhvr>
                                        <p:cTn id="18" dur="500"/>
                                        <p:tgtEl>
                                          <p:spTgt spid="421581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215811">
                                            <p:txEl>
                                              <p:pRg st="3" end="3"/>
                                            </p:txEl>
                                          </p:spTgt>
                                        </p:tgtEl>
                                        <p:attrNameLst>
                                          <p:attrName>style.visibility</p:attrName>
                                        </p:attrNameLst>
                                      </p:cBhvr>
                                      <p:to>
                                        <p:strVal val="visible"/>
                                      </p:to>
                                    </p:set>
                                    <p:animEffect transition="in" filter="barn(outHorizontal)">
                                      <p:cBhvr>
                                        <p:cTn id="23" dur="500"/>
                                        <p:tgtEl>
                                          <p:spTgt spid="4215811">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215811">
                                            <p:txEl>
                                              <p:pRg st="4" end="4"/>
                                            </p:txEl>
                                          </p:spTgt>
                                        </p:tgtEl>
                                        <p:attrNameLst>
                                          <p:attrName>style.visibility</p:attrName>
                                        </p:attrNameLst>
                                      </p:cBhvr>
                                      <p:to>
                                        <p:strVal val="visible"/>
                                      </p:to>
                                    </p:set>
                                    <p:animEffect transition="in" filter="barn(outHorizontal)">
                                      <p:cBhvr>
                                        <p:cTn id="28" dur="500"/>
                                        <p:tgtEl>
                                          <p:spTgt spid="4215811">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215811">
                                            <p:txEl>
                                              <p:pRg st="5" end="5"/>
                                            </p:txEl>
                                          </p:spTgt>
                                        </p:tgtEl>
                                        <p:attrNameLst>
                                          <p:attrName>style.visibility</p:attrName>
                                        </p:attrNameLst>
                                      </p:cBhvr>
                                      <p:to>
                                        <p:strVal val="visible"/>
                                      </p:to>
                                    </p:set>
                                    <p:animEffect transition="in" filter="barn(outHorizontal)">
                                      <p:cBhvr>
                                        <p:cTn id="33" dur="500"/>
                                        <p:tgtEl>
                                          <p:spTgt spid="4215811">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4215812"/>
                                        </p:tgtEl>
                                        <p:attrNameLst>
                                          <p:attrName>style.visibility</p:attrName>
                                        </p:attrNameLst>
                                      </p:cBhvr>
                                      <p:to>
                                        <p:strVal val="visible"/>
                                      </p:to>
                                    </p:set>
                                    <p:anim calcmode="lin" valueType="num">
                                      <p:cBhvr>
                                        <p:cTn id="38" dur="500" fill="hold"/>
                                        <p:tgtEl>
                                          <p:spTgt spid="4215812"/>
                                        </p:tgtEl>
                                        <p:attrNameLst>
                                          <p:attrName>ppt_w</p:attrName>
                                        </p:attrNameLst>
                                      </p:cBhvr>
                                      <p:tavLst>
                                        <p:tav tm="0">
                                          <p:val>
                                            <p:strVal val="4*#ppt_w"/>
                                          </p:val>
                                        </p:tav>
                                        <p:tav tm="100000">
                                          <p:val>
                                            <p:strVal val="#ppt_w"/>
                                          </p:val>
                                        </p:tav>
                                      </p:tavLst>
                                    </p:anim>
                                    <p:anim calcmode="lin" valueType="num">
                                      <p:cBhvr>
                                        <p:cTn id="39" dur="500" fill="hold"/>
                                        <p:tgtEl>
                                          <p:spTgt spid="421581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5810" grpId="0" build="p" autoUpdateAnimBg="0"/>
      <p:bldP spid="4215811" grpId="0" build="p" autoUpdateAnimBg="0"/>
      <p:bldP spid="4215812"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992578"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EARLY CHURCH PRE-TEST Q-15</a:t>
            </a:r>
          </a:p>
        </p:txBody>
      </p:sp>
      <p:sp>
        <p:nvSpPr>
          <p:cNvPr id="3992579" name="Rectangle 3"/>
          <p:cNvSpPr>
            <a:spLocks noGrp="1" noChangeArrowheads="1"/>
          </p:cNvSpPr>
          <p:nvPr>
            <p:ph type="body" idx="1"/>
          </p:nvPr>
        </p:nvSpPr>
        <p:spPr>
          <a:xfrm>
            <a:off x="2209800" y="1600200"/>
            <a:ext cx="7772400" cy="4800600"/>
          </a:xfrm>
          <a:solidFill>
            <a:srgbClr val="000000"/>
          </a:solidFill>
        </p:spPr>
        <p:txBody>
          <a:bodyPr/>
          <a:lstStyle/>
          <a:p>
            <a:pPr>
              <a:buFont typeface="Wingdings" pitchFamily="2" charset="2"/>
              <a:buChar char="Ø"/>
            </a:pPr>
            <a:r>
              <a:rPr lang="en-US">
                <a:solidFill>
                  <a:srgbClr val="FFFFFF"/>
                </a:solidFill>
                <a:effectLst>
                  <a:outerShdw blurRad="38100" dist="38100" dir="2700000" algn="tl">
                    <a:srgbClr val="808080"/>
                  </a:outerShdw>
                </a:effectLst>
              </a:rPr>
              <a:t>  </a:t>
            </a:r>
            <a:r>
              <a:rPr lang="en-US" sz="3600" i="1">
                <a:solidFill>
                  <a:srgbClr val="FFFFFF"/>
                </a:solidFill>
                <a:effectLst>
                  <a:outerShdw blurRad="38100" dist="38100" dir="2700000" algn="tl">
                    <a:srgbClr val="808080"/>
                  </a:outerShdw>
                </a:effectLst>
              </a:rPr>
              <a:t>This 4</a:t>
            </a:r>
            <a:r>
              <a:rPr lang="en-US" sz="3600" i="1" baseline="30000">
                <a:solidFill>
                  <a:srgbClr val="FFFFFF"/>
                </a:solidFill>
                <a:effectLst>
                  <a:outerShdw blurRad="38100" dist="38100" dir="2700000" algn="tl">
                    <a:srgbClr val="808080"/>
                  </a:outerShdw>
                </a:effectLst>
              </a:rPr>
              <a:t>th</a:t>
            </a:r>
            <a:r>
              <a:rPr lang="en-US" sz="3600" i="1">
                <a:solidFill>
                  <a:srgbClr val="FFFFFF"/>
                </a:solidFill>
                <a:effectLst>
                  <a:outerShdw blurRad="38100" dist="38100" dir="2700000" algn="tl">
                    <a:srgbClr val="808080"/>
                  </a:outerShdw>
                </a:effectLst>
              </a:rPr>
              <a:t> Century bishop in Milan reintroduced congregational singing?</a:t>
            </a:r>
          </a:p>
          <a:p>
            <a:pPr>
              <a:buFont typeface="Wingdings" pitchFamily="2" charset="2"/>
              <a:buChar char="Ø"/>
            </a:pPr>
            <a:endParaRPr lang="en-US" sz="1400" i="1">
              <a:solidFill>
                <a:srgbClr val="FFFFFF"/>
              </a:solidFill>
              <a:effectLst>
                <a:outerShdw blurRad="38100" dist="38100" dir="2700000" algn="tl">
                  <a:srgbClr val="808080"/>
                </a:outerShdw>
              </a:effectLst>
            </a:endParaRPr>
          </a:p>
          <a:p>
            <a:pPr>
              <a:buFont typeface="Wingdings" pitchFamily="2" charset="2"/>
              <a:buChar char="q"/>
            </a:pPr>
            <a:r>
              <a:rPr lang="en-US" sz="4000" b="1">
                <a:solidFill>
                  <a:srgbClr val="FFFFFF"/>
                </a:solidFill>
              </a:rPr>
              <a:t>  TIMOTHY </a:t>
            </a:r>
          </a:p>
          <a:p>
            <a:pPr>
              <a:buFont typeface="Wingdings" pitchFamily="2" charset="2"/>
              <a:buChar char="q"/>
            </a:pPr>
            <a:r>
              <a:rPr lang="en-US" sz="4000" b="1">
                <a:solidFill>
                  <a:srgbClr val="FFFFFF"/>
                </a:solidFill>
              </a:rPr>
              <a:t>  AMBROSE</a:t>
            </a:r>
          </a:p>
          <a:p>
            <a:pPr>
              <a:buFont typeface="Wingdings" pitchFamily="2" charset="2"/>
              <a:buChar char="q"/>
            </a:pPr>
            <a:r>
              <a:rPr lang="en-US" sz="4000" b="1">
                <a:solidFill>
                  <a:srgbClr val="FFFFFF"/>
                </a:solidFill>
              </a:rPr>
              <a:t>  BERNARD OF CLAIRVAUX</a:t>
            </a:r>
          </a:p>
          <a:p>
            <a:pPr>
              <a:buFont typeface="Wingdings" pitchFamily="2" charset="2"/>
              <a:buChar char="q"/>
            </a:pPr>
            <a:r>
              <a:rPr lang="en-US" sz="4000" b="1">
                <a:solidFill>
                  <a:srgbClr val="FFFFFF"/>
                </a:solidFill>
              </a:rPr>
              <a:t>  BILL GAITHER</a:t>
            </a:r>
          </a:p>
          <a:p>
            <a:pPr>
              <a:buFont typeface="Wingdings" pitchFamily="2" charset="2"/>
              <a:buNone/>
            </a:pPr>
            <a:endParaRPr lang="en-US" sz="2800">
              <a:solidFill>
                <a:srgbClr val="FFFFFF"/>
              </a:solidFill>
            </a:endParaRPr>
          </a:p>
        </p:txBody>
      </p:sp>
      <p:sp>
        <p:nvSpPr>
          <p:cNvPr id="3992580" name="WordArt 4"/>
          <p:cNvSpPr>
            <a:spLocks noChangeArrowheads="1" noChangeShapeType="1" noTextEdit="1"/>
          </p:cNvSpPr>
          <p:nvPr/>
        </p:nvSpPr>
        <p:spPr bwMode="auto">
          <a:xfrm rot="5400000">
            <a:off x="2358231" y="3813969"/>
            <a:ext cx="350838" cy="6477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extLst>
      <p:ext uri="{BB962C8B-B14F-4D97-AF65-F5344CB8AC3E}">
        <p14:creationId xmlns:p14="http://schemas.microsoft.com/office/powerpoint/2010/main" val="373434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92578">
                                            <p:txEl>
                                              <p:pRg st="0" end="0"/>
                                            </p:txEl>
                                          </p:spTgt>
                                        </p:tgtEl>
                                        <p:attrNameLst>
                                          <p:attrName>style.visibility</p:attrName>
                                        </p:attrNameLst>
                                      </p:cBhvr>
                                      <p:to>
                                        <p:strVal val="visible"/>
                                      </p:to>
                                    </p:set>
                                    <p:anim calcmode="lin" valueType="num">
                                      <p:cBhvr additive="base">
                                        <p:cTn id="7" dur="300" fill="hold"/>
                                        <p:tgtEl>
                                          <p:spTgt spid="399257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9257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3992579">
                                            <p:txEl>
                                              <p:pRg st="0" end="0"/>
                                            </p:txEl>
                                          </p:spTgt>
                                        </p:tgtEl>
                                        <p:attrNameLst>
                                          <p:attrName>style.visibility</p:attrName>
                                        </p:attrNameLst>
                                      </p:cBhvr>
                                      <p:to>
                                        <p:strVal val="visible"/>
                                      </p:to>
                                    </p:set>
                                    <p:animEffect transition="in" filter="barn(outHorizontal)">
                                      <p:cBhvr>
                                        <p:cTn id="13" dur="500"/>
                                        <p:tgtEl>
                                          <p:spTgt spid="399257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3992579">
                                            <p:txEl>
                                              <p:pRg st="2" end="2"/>
                                            </p:txEl>
                                          </p:spTgt>
                                        </p:tgtEl>
                                        <p:attrNameLst>
                                          <p:attrName>style.visibility</p:attrName>
                                        </p:attrNameLst>
                                      </p:cBhvr>
                                      <p:to>
                                        <p:strVal val="visible"/>
                                      </p:to>
                                    </p:set>
                                    <p:animEffect transition="in" filter="barn(outHorizontal)">
                                      <p:cBhvr>
                                        <p:cTn id="18" dur="500"/>
                                        <p:tgtEl>
                                          <p:spTgt spid="399257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3992579">
                                            <p:txEl>
                                              <p:pRg st="3" end="3"/>
                                            </p:txEl>
                                          </p:spTgt>
                                        </p:tgtEl>
                                        <p:attrNameLst>
                                          <p:attrName>style.visibility</p:attrName>
                                        </p:attrNameLst>
                                      </p:cBhvr>
                                      <p:to>
                                        <p:strVal val="visible"/>
                                      </p:to>
                                    </p:set>
                                    <p:animEffect transition="in" filter="barn(outHorizontal)">
                                      <p:cBhvr>
                                        <p:cTn id="23" dur="500"/>
                                        <p:tgtEl>
                                          <p:spTgt spid="3992579">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3992579">
                                            <p:txEl>
                                              <p:pRg st="4" end="4"/>
                                            </p:txEl>
                                          </p:spTgt>
                                        </p:tgtEl>
                                        <p:attrNameLst>
                                          <p:attrName>style.visibility</p:attrName>
                                        </p:attrNameLst>
                                      </p:cBhvr>
                                      <p:to>
                                        <p:strVal val="visible"/>
                                      </p:to>
                                    </p:set>
                                    <p:animEffect transition="in" filter="barn(outHorizontal)">
                                      <p:cBhvr>
                                        <p:cTn id="28" dur="500"/>
                                        <p:tgtEl>
                                          <p:spTgt spid="3992579">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3992579">
                                            <p:txEl>
                                              <p:pRg st="5" end="5"/>
                                            </p:txEl>
                                          </p:spTgt>
                                        </p:tgtEl>
                                        <p:attrNameLst>
                                          <p:attrName>style.visibility</p:attrName>
                                        </p:attrNameLst>
                                      </p:cBhvr>
                                      <p:to>
                                        <p:strVal val="visible"/>
                                      </p:to>
                                    </p:set>
                                    <p:animEffect transition="in" filter="barn(outHorizontal)">
                                      <p:cBhvr>
                                        <p:cTn id="33" dur="500"/>
                                        <p:tgtEl>
                                          <p:spTgt spid="3992579">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3992580"/>
                                        </p:tgtEl>
                                        <p:attrNameLst>
                                          <p:attrName>style.visibility</p:attrName>
                                        </p:attrNameLst>
                                      </p:cBhvr>
                                      <p:to>
                                        <p:strVal val="visible"/>
                                      </p:to>
                                    </p:set>
                                    <p:anim calcmode="lin" valueType="num">
                                      <p:cBhvr>
                                        <p:cTn id="38" dur="500" fill="hold"/>
                                        <p:tgtEl>
                                          <p:spTgt spid="3992580"/>
                                        </p:tgtEl>
                                        <p:attrNameLst>
                                          <p:attrName>ppt_w</p:attrName>
                                        </p:attrNameLst>
                                      </p:cBhvr>
                                      <p:tavLst>
                                        <p:tav tm="0">
                                          <p:val>
                                            <p:strVal val="4*#ppt_w"/>
                                          </p:val>
                                        </p:tav>
                                        <p:tav tm="100000">
                                          <p:val>
                                            <p:strVal val="#ppt_w"/>
                                          </p:val>
                                        </p:tav>
                                      </p:tavLst>
                                    </p:anim>
                                    <p:anim calcmode="lin" valueType="num">
                                      <p:cBhvr>
                                        <p:cTn id="39" dur="500" fill="hold"/>
                                        <p:tgtEl>
                                          <p:spTgt spid="399258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2578" grpId="0" build="p" autoUpdateAnimBg="0"/>
      <p:bldP spid="3992579" grpId="0" build="p" autoUpdateAnimBg="0"/>
      <p:bldP spid="3992580"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269058"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EARLY CHURCH PRE-TEST Q-16</a:t>
            </a:r>
          </a:p>
        </p:txBody>
      </p:sp>
      <p:sp>
        <p:nvSpPr>
          <p:cNvPr id="4269059" name="Rectangle 3"/>
          <p:cNvSpPr>
            <a:spLocks noGrp="1" noChangeArrowheads="1"/>
          </p:cNvSpPr>
          <p:nvPr>
            <p:ph type="body" idx="1"/>
          </p:nvPr>
        </p:nvSpPr>
        <p:spPr>
          <a:xfrm>
            <a:off x="2209800" y="1676400"/>
            <a:ext cx="7772400" cy="4800600"/>
          </a:xfrm>
          <a:solidFill>
            <a:srgbClr val="000000"/>
          </a:solidFill>
        </p:spPr>
        <p:txBody>
          <a:bodyPr/>
          <a:lstStyle/>
          <a:p>
            <a:pPr>
              <a:lnSpc>
                <a:spcPct val="90000"/>
              </a:lnSpc>
              <a:buFont typeface="Wingdings" pitchFamily="2" charset="2"/>
              <a:buChar char="Ø"/>
            </a:pPr>
            <a:r>
              <a:rPr lang="en-US" sz="4000">
                <a:solidFill>
                  <a:srgbClr val="FFFFFF"/>
                </a:solidFill>
                <a:effectLst>
                  <a:outerShdw blurRad="38100" dist="38100" dir="2700000" algn="tl">
                    <a:srgbClr val="808080"/>
                  </a:outerShdw>
                </a:effectLst>
              </a:rPr>
              <a:t>  </a:t>
            </a:r>
            <a:r>
              <a:rPr lang="en-US" sz="4000" i="1">
                <a:solidFill>
                  <a:srgbClr val="FFFFFF"/>
                </a:solidFill>
                <a:effectLst>
                  <a:outerShdw blurRad="38100" dist="38100" dir="2700000" algn="tl">
                    <a:srgbClr val="808080"/>
                  </a:outerShdw>
                </a:effectLst>
              </a:rPr>
              <a:t>What aspect of  modern church seating would most likely astonish a fourth-century Christian?</a:t>
            </a:r>
            <a:r>
              <a:rPr lang="en-US" sz="800" i="1">
                <a:solidFill>
                  <a:srgbClr val="FFFFFF"/>
                </a:solidFill>
                <a:effectLst>
                  <a:outerShdw blurRad="38100" dist="38100" dir="2700000" algn="tl">
                    <a:srgbClr val="808080"/>
                  </a:outerShdw>
                </a:effectLst>
              </a:rPr>
              <a:t>               </a:t>
            </a:r>
          </a:p>
          <a:p>
            <a:pPr>
              <a:lnSpc>
                <a:spcPct val="90000"/>
              </a:lnSpc>
              <a:buFont typeface="Wingdings" pitchFamily="2" charset="2"/>
              <a:buNone/>
            </a:pPr>
            <a:r>
              <a:rPr lang="en-US" sz="800" i="1">
                <a:solidFill>
                  <a:srgbClr val="FFFFFF"/>
                </a:solidFill>
                <a:effectLst>
                  <a:outerShdw blurRad="38100" dist="38100" dir="2700000" algn="tl">
                    <a:srgbClr val="808080"/>
                  </a:outerShdw>
                </a:effectLst>
              </a:rPr>
              <a:t>                                                                                                                                                                                                                   </a:t>
            </a:r>
          </a:p>
          <a:p>
            <a:pPr>
              <a:lnSpc>
                <a:spcPct val="90000"/>
              </a:lnSpc>
              <a:buFont typeface="Wingdings" pitchFamily="2" charset="2"/>
              <a:buChar char="q"/>
            </a:pPr>
            <a:r>
              <a:rPr lang="en-US" sz="4000" b="1">
                <a:solidFill>
                  <a:srgbClr val="FFFFFF"/>
                </a:solidFill>
              </a:rPr>
              <a:t>  People sit during the sermon     </a:t>
            </a:r>
          </a:p>
          <a:p>
            <a:pPr>
              <a:lnSpc>
                <a:spcPct val="90000"/>
              </a:lnSpc>
              <a:buFont typeface="Wingdings" pitchFamily="2" charset="2"/>
              <a:buChar char="q"/>
            </a:pPr>
            <a:r>
              <a:rPr lang="en-US" sz="4000" b="1">
                <a:solidFill>
                  <a:srgbClr val="FFFFFF"/>
                </a:solidFill>
              </a:rPr>
              <a:t>  The mixing of men &amp; women </a:t>
            </a:r>
          </a:p>
          <a:p>
            <a:pPr>
              <a:lnSpc>
                <a:spcPct val="90000"/>
              </a:lnSpc>
              <a:buFont typeface="Wingdings" pitchFamily="2" charset="2"/>
              <a:buChar char="q"/>
            </a:pPr>
            <a:r>
              <a:rPr lang="en-US" sz="4000" b="1">
                <a:solidFill>
                  <a:srgbClr val="FFFFFF"/>
                </a:solidFill>
              </a:rPr>
              <a:t>  The mixing of child &amp; adult </a:t>
            </a:r>
          </a:p>
          <a:p>
            <a:pPr>
              <a:lnSpc>
                <a:spcPct val="90000"/>
              </a:lnSpc>
              <a:buFont typeface="Wingdings" pitchFamily="2" charset="2"/>
              <a:buChar char="q"/>
            </a:pPr>
            <a:r>
              <a:rPr lang="en-US" sz="4000" b="1">
                <a:solidFill>
                  <a:srgbClr val="FFFFFF"/>
                </a:solidFill>
              </a:rPr>
              <a:t>  Remote Communion Table</a:t>
            </a:r>
          </a:p>
          <a:p>
            <a:pPr>
              <a:lnSpc>
                <a:spcPct val="90000"/>
              </a:lnSpc>
              <a:buFont typeface="Wingdings" pitchFamily="2" charset="2"/>
              <a:buNone/>
            </a:pPr>
            <a:endParaRPr lang="en-US" sz="4000" b="1">
              <a:solidFill>
                <a:srgbClr val="FFFFFF"/>
              </a:solidFill>
            </a:endParaRPr>
          </a:p>
          <a:p>
            <a:pPr>
              <a:lnSpc>
                <a:spcPct val="90000"/>
              </a:lnSpc>
              <a:buFont typeface="Wingdings" pitchFamily="2" charset="2"/>
              <a:buNone/>
            </a:pPr>
            <a:endParaRPr lang="en-US" b="1">
              <a:solidFill>
                <a:srgbClr val="FFFFFF"/>
              </a:solidFill>
            </a:endParaRPr>
          </a:p>
          <a:p>
            <a:pPr>
              <a:lnSpc>
                <a:spcPct val="90000"/>
              </a:lnSpc>
              <a:buFont typeface="Wingdings" pitchFamily="2" charset="2"/>
              <a:buChar char="q"/>
            </a:pPr>
            <a:endParaRPr lang="en-US" sz="3600" b="1">
              <a:solidFill>
                <a:srgbClr val="FFFFFF"/>
              </a:solidFill>
            </a:endParaRPr>
          </a:p>
          <a:p>
            <a:pPr>
              <a:lnSpc>
                <a:spcPct val="90000"/>
              </a:lnSpc>
              <a:buFont typeface="Wingdings" pitchFamily="2" charset="2"/>
              <a:buChar char="q"/>
            </a:pPr>
            <a:endParaRPr lang="en-US" sz="4000" b="1">
              <a:solidFill>
                <a:srgbClr val="FFFFFF"/>
              </a:solidFill>
            </a:endParaRPr>
          </a:p>
          <a:p>
            <a:pPr>
              <a:lnSpc>
                <a:spcPct val="90000"/>
              </a:lnSpc>
              <a:buFont typeface="Wingdings" pitchFamily="2" charset="2"/>
              <a:buNone/>
            </a:pPr>
            <a:endParaRPr lang="en-US" sz="4000">
              <a:solidFill>
                <a:srgbClr val="FFFFFF"/>
              </a:solidFill>
            </a:endParaRPr>
          </a:p>
        </p:txBody>
      </p:sp>
      <p:sp>
        <p:nvSpPr>
          <p:cNvPr id="4269060" name="WordArt 4"/>
          <p:cNvSpPr>
            <a:spLocks noChangeArrowheads="1" noChangeShapeType="1" noTextEdit="1"/>
          </p:cNvSpPr>
          <p:nvPr/>
        </p:nvSpPr>
        <p:spPr bwMode="auto">
          <a:xfrm rot="5400000">
            <a:off x="2286000" y="4114800"/>
            <a:ext cx="533400" cy="8382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extLst>
      <p:ext uri="{BB962C8B-B14F-4D97-AF65-F5344CB8AC3E}">
        <p14:creationId xmlns:p14="http://schemas.microsoft.com/office/powerpoint/2010/main" val="415914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269058">
                                            <p:txEl>
                                              <p:pRg st="0" end="0"/>
                                            </p:txEl>
                                          </p:spTgt>
                                        </p:tgtEl>
                                        <p:attrNameLst>
                                          <p:attrName>style.visibility</p:attrName>
                                        </p:attrNameLst>
                                      </p:cBhvr>
                                      <p:to>
                                        <p:strVal val="visible"/>
                                      </p:to>
                                    </p:set>
                                    <p:anim calcmode="lin" valueType="num">
                                      <p:cBhvr additive="base">
                                        <p:cTn id="7" dur="300" fill="hold"/>
                                        <p:tgtEl>
                                          <p:spTgt spid="426905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26905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269059">
                                            <p:txEl>
                                              <p:pRg st="0" end="0"/>
                                            </p:txEl>
                                          </p:spTgt>
                                        </p:tgtEl>
                                        <p:attrNameLst>
                                          <p:attrName>style.visibility</p:attrName>
                                        </p:attrNameLst>
                                      </p:cBhvr>
                                      <p:to>
                                        <p:strVal val="visible"/>
                                      </p:to>
                                    </p:set>
                                    <p:animEffect transition="in" filter="barn(outHorizontal)">
                                      <p:cBhvr>
                                        <p:cTn id="13" dur="500"/>
                                        <p:tgtEl>
                                          <p:spTgt spid="426905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269059">
                                            <p:txEl>
                                              <p:pRg st="1" end="1"/>
                                            </p:txEl>
                                          </p:spTgt>
                                        </p:tgtEl>
                                        <p:attrNameLst>
                                          <p:attrName>style.visibility</p:attrName>
                                        </p:attrNameLst>
                                      </p:cBhvr>
                                      <p:to>
                                        <p:strVal val="visible"/>
                                      </p:to>
                                    </p:set>
                                    <p:animEffect transition="in" filter="barn(outHorizontal)">
                                      <p:cBhvr>
                                        <p:cTn id="18" dur="500"/>
                                        <p:tgtEl>
                                          <p:spTgt spid="426905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269059">
                                            <p:txEl>
                                              <p:pRg st="2" end="2"/>
                                            </p:txEl>
                                          </p:spTgt>
                                        </p:tgtEl>
                                        <p:attrNameLst>
                                          <p:attrName>style.visibility</p:attrName>
                                        </p:attrNameLst>
                                      </p:cBhvr>
                                      <p:to>
                                        <p:strVal val="visible"/>
                                      </p:to>
                                    </p:set>
                                    <p:animEffect transition="in" filter="barn(outHorizontal)">
                                      <p:cBhvr>
                                        <p:cTn id="23" dur="500"/>
                                        <p:tgtEl>
                                          <p:spTgt spid="426905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269059">
                                            <p:txEl>
                                              <p:pRg st="3" end="3"/>
                                            </p:txEl>
                                          </p:spTgt>
                                        </p:tgtEl>
                                        <p:attrNameLst>
                                          <p:attrName>style.visibility</p:attrName>
                                        </p:attrNameLst>
                                      </p:cBhvr>
                                      <p:to>
                                        <p:strVal val="visible"/>
                                      </p:to>
                                    </p:set>
                                    <p:animEffect transition="in" filter="barn(outHorizontal)">
                                      <p:cBhvr>
                                        <p:cTn id="28" dur="500"/>
                                        <p:tgtEl>
                                          <p:spTgt spid="4269059">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269059">
                                            <p:txEl>
                                              <p:pRg st="4" end="4"/>
                                            </p:txEl>
                                          </p:spTgt>
                                        </p:tgtEl>
                                        <p:attrNameLst>
                                          <p:attrName>style.visibility</p:attrName>
                                        </p:attrNameLst>
                                      </p:cBhvr>
                                      <p:to>
                                        <p:strVal val="visible"/>
                                      </p:to>
                                    </p:set>
                                    <p:animEffect transition="in" filter="barn(outHorizontal)">
                                      <p:cBhvr>
                                        <p:cTn id="33" dur="500"/>
                                        <p:tgtEl>
                                          <p:spTgt spid="4269059">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42" fill="hold" grpId="0" nodeType="clickEffect">
                                  <p:stCondLst>
                                    <p:cond delay="0"/>
                                  </p:stCondLst>
                                  <p:childTnLst>
                                    <p:set>
                                      <p:cBhvr>
                                        <p:cTn id="37" dur="1" fill="hold">
                                          <p:stCondLst>
                                            <p:cond delay="0"/>
                                          </p:stCondLst>
                                        </p:cTn>
                                        <p:tgtEl>
                                          <p:spTgt spid="4269059">
                                            <p:txEl>
                                              <p:pRg st="5" end="5"/>
                                            </p:txEl>
                                          </p:spTgt>
                                        </p:tgtEl>
                                        <p:attrNameLst>
                                          <p:attrName>style.visibility</p:attrName>
                                        </p:attrNameLst>
                                      </p:cBhvr>
                                      <p:to>
                                        <p:strVal val="visible"/>
                                      </p:to>
                                    </p:set>
                                    <p:animEffect transition="in" filter="barn(outHorizontal)">
                                      <p:cBhvr>
                                        <p:cTn id="38" dur="500"/>
                                        <p:tgtEl>
                                          <p:spTgt spid="4269059">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3" presetClass="entr" presetSubtype="32" fill="hold" grpId="0" nodeType="clickEffect">
                                  <p:stCondLst>
                                    <p:cond delay="0"/>
                                  </p:stCondLst>
                                  <p:childTnLst>
                                    <p:set>
                                      <p:cBhvr>
                                        <p:cTn id="42" dur="1" fill="hold">
                                          <p:stCondLst>
                                            <p:cond delay="0"/>
                                          </p:stCondLst>
                                        </p:cTn>
                                        <p:tgtEl>
                                          <p:spTgt spid="4269060"/>
                                        </p:tgtEl>
                                        <p:attrNameLst>
                                          <p:attrName>style.visibility</p:attrName>
                                        </p:attrNameLst>
                                      </p:cBhvr>
                                      <p:to>
                                        <p:strVal val="visible"/>
                                      </p:to>
                                    </p:set>
                                    <p:anim calcmode="lin" valueType="num">
                                      <p:cBhvr>
                                        <p:cTn id="43" dur="500" fill="hold"/>
                                        <p:tgtEl>
                                          <p:spTgt spid="4269060"/>
                                        </p:tgtEl>
                                        <p:attrNameLst>
                                          <p:attrName>ppt_w</p:attrName>
                                        </p:attrNameLst>
                                      </p:cBhvr>
                                      <p:tavLst>
                                        <p:tav tm="0">
                                          <p:val>
                                            <p:strVal val="4*#ppt_w"/>
                                          </p:val>
                                        </p:tav>
                                        <p:tav tm="100000">
                                          <p:val>
                                            <p:strVal val="#ppt_w"/>
                                          </p:val>
                                        </p:tav>
                                      </p:tavLst>
                                    </p:anim>
                                    <p:anim calcmode="lin" valueType="num">
                                      <p:cBhvr>
                                        <p:cTn id="44" dur="500" fill="hold"/>
                                        <p:tgtEl>
                                          <p:spTgt spid="426906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69058" grpId="0" build="p" autoUpdateAnimBg="0"/>
      <p:bldP spid="4269059" grpId="0" build="p" autoUpdateAnimBg="0"/>
      <p:bldP spid="4269060"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254722"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EARLY CHURCH PRE-TEST Q-17</a:t>
            </a:r>
          </a:p>
        </p:txBody>
      </p:sp>
      <p:sp>
        <p:nvSpPr>
          <p:cNvPr id="4254723" name="Rectangle 3"/>
          <p:cNvSpPr>
            <a:spLocks noGrp="1" noChangeArrowheads="1"/>
          </p:cNvSpPr>
          <p:nvPr>
            <p:ph type="body" idx="1"/>
          </p:nvPr>
        </p:nvSpPr>
        <p:spPr>
          <a:xfrm>
            <a:off x="2209800" y="1676400"/>
            <a:ext cx="7772400" cy="4648200"/>
          </a:xfrm>
          <a:solidFill>
            <a:srgbClr val="000000"/>
          </a:solidFill>
        </p:spPr>
        <p:txBody>
          <a:bodyPr/>
          <a:lstStyle/>
          <a:p>
            <a:pPr>
              <a:lnSpc>
                <a:spcPct val="90000"/>
              </a:lnSpc>
              <a:buFont typeface="Wingdings" pitchFamily="2" charset="2"/>
              <a:buChar char="Ø"/>
            </a:pPr>
            <a:r>
              <a:rPr lang="en-US">
                <a:solidFill>
                  <a:srgbClr val="FFFFFF"/>
                </a:solidFill>
                <a:effectLst>
                  <a:outerShdw blurRad="38100" dist="38100" dir="2700000" algn="tl">
                    <a:srgbClr val="808080"/>
                  </a:outerShdw>
                </a:effectLst>
              </a:rPr>
              <a:t>  </a:t>
            </a:r>
            <a:r>
              <a:rPr lang="en-US" i="1">
                <a:solidFill>
                  <a:srgbClr val="FFFFFF"/>
                </a:solidFill>
                <a:effectLst>
                  <a:outerShdw blurRad="38100" dist="38100" dir="2700000" algn="tl">
                    <a:srgbClr val="808080"/>
                  </a:outerShdw>
                </a:effectLst>
              </a:rPr>
              <a:t>In the fourth and fifth centuries,  when people asked for baptism,  how long were they generally required to wait?</a:t>
            </a:r>
            <a:r>
              <a:rPr lang="en-US" sz="3600" i="1">
                <a:solidFill>
                  <a:srgbClr val="FFFFFF"/>
                </a:solidFill>
                <a:effectLst>
                  <a:outerShdw blurRad="38100" dist="38100" dir="2700000" algn="tl">
                    <a:srgbClr val="808080"/>
                  </a:outerShdw>
                </a:effectLst>
              </a:rPr>
              <a:t>   </a:t>
            </a:r>
          </a:p>
          <a:p>
            <a:pPr>
              <a:lnSpc>
                <a:spcPct val="90000"/>
              </a:lnSpc>
              <a:buFont typeface="Wingdings" pitchFamily="2" charset="2"/>
              <a:buNone/>
            </a:pPr>
            <a:endParaRPr lang="en-US" sz="800" i="1">
              <a:solidFill>
                <a:srgbClr val="FFFFFF"/>
              </a:solidFill>
              <a:effectLst>
                <a:outerShdw blurRad="38100" dist="38100" dir="2700000" algn="tl">
                  <a:srgbClr val="808080"/>
                </a:outerShdw>
              </a:effectLst>
            </a:endParaRPr>
          </a:p>
          <a:p>
            <a:pPr>
              <a:lnSpc>
                <a:spcPct val="90000"/>
              </a:lnSpc>
              <a:buFont typeface="Wingdings" pitchFamily="2" charset="2"/>
              <a:buNone/>
            </a:pPr>
            <a:r>
              <a:rPr lang="en-US" sz="800" i="1">
                <a:solidFill>
                  <a:srgbClr val="FFFFFF"/>
                </a:solidFill>
                <a:effectLst>
                  <a:outerShdw blurRad="38100" dist="38100" dir="2700000" algn="tl">
                    <a:srgbClr val="808080"/>
                  </a:outerShdw>
                </a:effectLst>
              </a:rPr>
              <a:t> </a:t>
            </a:r>
          </a:p>
          <a:p>
            <a:pPr>
              <a:lnSpc>
                <a:spcPct val="90000"/>
              </a:lnSpc>
              <a:buFont typeface="Wingdings" pitchFamily="2" charset="2"/>
              <a:buChar char="q"/>
            </a:pPr>
            <a:r>
              <a:rPr lang="en-US" sz="4000" b="1">
                <a:solidFill>
                  <a:srgbClr val="FFFFFF"/>
                </a:solidFill>
              </a:rPr>
              <a:t>  Baptized that day  </a:t>
            </a:r>
          </a:p>
          <a:p>
            <a:pPr>
              <a:lnSpc>
                <a:spcPct val="90000"/>
              </a:lnSpc>
              <a:buFont typeface="Wingdings" pitchFamily="2" charset="2"/>
              <a:buChar char="q"/>
            </a:pPr>
            <a:r>
              <a:rPr lang="en-US" sz="4000" b="1">
                <a:solidFill>
                  <a:srgbClr val="FFFFFF"/>
                </a:solidFill>
              </a:rPr>
              <a:t>  The following Sunday</a:t>
            </a:r>
          </a:p>
          <a:p>
            <a:pPr>
              <a:lnSpc>
                <a:spcPct val="90000"/>
              </a:lnSpc>
              <a:buFont typeface="Wingdings" pitchFamily="2" charset="2"/>
              <a:buChar char="q"/>
            </a:pPr>
            <a:r>
              <a:rPr lang="en-US" sz="4000" b="1">
                <a:solidFill>
                  <a:srgbClr val="FFFFFF"/>
                </a:solidFill>
              </a:rPr>
              <a:t>  The next Easter </a:t>
            </a:r>
          </a:p>
          <a:p>
            <a:pPr>
              <a:lnSpc>
                <a:spcPct val="90000"/>
              </a:lnSpc>
              <a:buFont typeface="Wingdings" pitchFamily="2" charset="2"/>
              <a:buChar char="q"/>
            </a:pPr>
            <a:r>
              <a:rPr lang="en-US" sz="4000" b="1">
                <a:solidFill>
                  <a:srgbClr val="FFFFFF"/>
                </a:solidFill>
              </a:rPr>
              <a:t>  Three years later</a:t>
            </a:r>
          </a:p>
          <a:p>
            <a:pPr>
              <a:lnSpc>
                <a:spcPct val="90000"/>
              </a:lnSpc>
              <a:buFont typeface="Wingdings" pitchFamily="2" charset="2"/>
              <a:buNone/>
            </a:pPr>
            <a:endParaRPr lang="en-US" sz="4000" b="1">
              <a:solidFill>
                <a:srgbClr val="FFFFFF"/>
              </a:solidFill>
            </a:endParaRPr>
          </a:p>
          <a:p>
            <a:pPr>
              <a:lnSpc>
                <a:spcPct val="90000"/>
              </a:lnSpc>
              <a:buFont typeface="Wingdings" pitchFamily="2" charset="2"/>
              <a:buNone/>
            </a:pPr>
            <a:endParaRPr lang="en-US" b="1">
              <a:solidFill>
                <a:srgbClr val="FFFFFF"/>
              </a:solidFill>
            </a:endParaRPr>
          </a:p>
          <a:p>
            <a:pPr>
              <a:lnSpc>
                <a:spcPct val="90000"/>
              </a:lnSpc>
              <a:buFont typeface="Wingdings" pitchFamily="2" charset="2"/>
              <a:buChar char="q"/>
            </a:pPr>
            <a:endParaRPr lang="en-US" sz="3600" b="1">
              <a:solidFill>
                <a:srgbClr val="FFFFFF"/>
              </a:solidFill>
            </a:endParaRPr>
          </a:p>
          <a:p>
            <a:pPr>
              <a:lnSpc>
                <a:spcPct val="90000"/>
              </a:lnSpc>
              <a:buFont typeface="Wingdings" pitchFamily="2" charset="2"/>
              <a:buChar char="q"/>
            </a:pPr>
            <a:endParaRPr lang="en-US" sz="4000" b="1">
              <a:solidFill>
                <a:srgbClr val="FFFFFF"/>
              </a:solidFill>
            </a:endParaRPr>
          </a:p>
          <a:p>
            <a:pPr>
              <a:lnSpc>
                <a:spcPct val="90000"/>
              </a:lnSpc>
              <a:buFont typeface="Wingdings" pitchFamily="2" charset="2"/>
              <a:buNone/>
            </a:pPr>
            <a:endParaRPr lang="en-US" sz="4000">
              <a:solidFill>
                <a:srgbClr val="FFFFFF"/>
              </a:solidFill>
            </a:endParaRPr>
          </a:p>
        </p:txBody>
      </p:sp>
      <p:sp>
        <p:nvSpPr>
          <p:cNvPr id="4254724" name="WordArt 4"/>
          <p:cNvSpPr>
            <a:spLocks noChangeArrowheads="1" noChangeShapeType="1" noTextEdit="1"/>
          </p:cNvSpPr>
          <p:nvPr/>
        </p:nvSpPr>
        <p:spPr bwMode="auto">
          <a:xfrm rot="5400000">
            <a:off x="2324100" y="5295900"/>
            <a:ext cx="457200" cy="8382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extLst>
      <p:ext uri="{BB962C8B-B14F-4D97-AF65-F5344CB8AC3E}">
        <p14:creationId xmlns:p14="http://schemas.microsoft.com/office/powerpoint/2010/main" val="311314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254722">
                                            <p:txEl>
                                              <p:pRg st="0" end="0"/>
                                            </p:txEl>
                                          </p:spTgt>
                                        </p:tgtEl>
                                        <p:attrNameLst>
                                          <p:attrName>style.visibility</p:attrName>
                                        </p:attrNameLst>
                                      </p:cBhvr>
                                      <p:to>
                                        <p:strVal val="visible"/>
                                      </p:to>
                                    </p:set>
                                    <p:anim calcmode="lin" valueType="num">
                                      <p:cBhvr additive="base">
                                        <p:cTn id="7" dur="300" fill="hold"/>
                                        <p:tgtEl>
                                          <p:spTgt spid="425472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25472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254723">
                                            <p:txEl>
                                              <p:pRg st="0" end="0"/>
                                            </p:txEl>
                                          </p:spTgt>
                                        </p:tgtEl>
                                        <p:attrNameLst>
                                          <p:attrName>style.visibility</p:attrName>
                                        </p:attrNameLst>
                                      </p:cBhvr>
                                      <p:to>
                                        <p:strVal val="visible"/>
                                      </p:to>
                                    </p:set>
                                    <p:animEffect transition="in" filter="barn(outHorizontal)">
                                      <p:cBhvr>
                                        <p:cTn id="13" dur="500"/>
                                        <p:tgtEl>
                                          <p:spTgt spid="425472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254723">
                                            <p:txEl>
                                              <p:pRg st="2" end="2"/>
                                            </p:txEl>
                                          </p:spTgt>
                                        </p:tgtEl>
                                        <p:attrNameLst>
                                          <p:attrName>style.visibility</p:attrName>
                                        </p:attrNameLst>
                                      </p:cBhvr>
                                      <p:to>
                                        <p:strVal val="visible"/>
                                      </p:to>
                                    </p:set>
                                    <p:animEffect transition="in" filter="barn(outHorizontal)">
                                      <p:cBhvr>
                                        <p:cTn id="18" dur="500"/>
                                        <p:tgtEl>
                                          <p:spTgt spid="425472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254723">
                                            <p:txEl>
                                              <p:pRg st="3" end="3"/>
                                            </p:txEl>
                                          </p:spTgt>
                                        </p:tgtEl>
                                        <p:attrNameLst>
                                          <p:attrName>style.visibility</p:attrName>
                                        </p:attrNameLst>
                                      </p:cBhvr>
                                      <p:to>
                                        <p:strVal val="visible"/>
                                      </p:to>
                                    </p:set>
                                    <p:animEffect transition="in" filter="barn(outHorizontal)">
                                      <p:cBhvr>
                                        <p:cTn id="23" dur="500"/>
                                        <p:tgtEl>
                                          <p:spTgt spid="425472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254723">
                                            <p:txEl>
                                              <p:pRg st="4" end="4"/>
                                            </p:txEl>
                                          </p:spTgt>
                                        </p:tgtEl>
                                        <p:attrNameLst>
                                          <p:attrName>style.visibility</p:attrName>
                                        </p:attrNameLst>
                                      </p:cBhvr>
                                      <p:to>
                                        <p:strVal val="visible"/>
                                      </p:to>
                                    </p:set>
                                    <p:animEffect transition="in" filter="barn(outHorizontal)">
                                      <p:cBhvr>
                                        <p:cTn id="28" dur="500"/>
                                        <p:tgtEl>
                                          <p:spTgt spid="425472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254723">
                                            <p:txEl>
                                              <p:pRg st="5" end="5"/>
                                            </p:txEl>
                                          </p:spTgt>
                                        </p:tgtEl>
                                        <p:attrNameLst>
                                          <p:attrName>style.visibility</p:attrName>
                                        </p:attrNameLst>
                                      </p:cBhvr>
                                      <p:to>
                                        <p:strVal val="visible"/>
                                      </p:to>
                                    </p:set>
                                    <p:animEffect transition="in" filter="barn(outHorizontal)">
                                      <p:cBhvr>
                                        <p:cTn id="33" dur="500"/>
                                        <p:tgtEl>
                                          <p:spTgt spid="425472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42" fill="hold" grpId="0" nodeType="clickEffect">
                                  <p:stCondLst>
                                    <p:cond delay="0"/>
                                  </p:stCondLst>
                                  <p:childTnLst>
                                    <p:set>
                                      <p:cBhvr>
                                        <p:cTn id="37" dur="1" fill="hold">
                                          <p:stCondLst>
                                            <p:cond delay="0"/>
                                          </p:stCondLst>
                                        </p:cTn>
                                        <p:tgtEl>
                                          <p:spTgt spid="4254723">
                                            <p:txEl>
                                              <p:pRg st="6" end="6"/>
                                            </p:txEl>
                                          </p:spTgt>
                                        </p:tgtEl>
                                        <p:attrNameLst>
                                          <p:attrName>style.visibility</p:attrName>
                                        </p:attrNameLst>
                                      </p:cBhvr>
                                      <p:to>
                                        <p:strVal val="visible"/>
                                      </p:to>
                                    </p:set>
                                    <p:animEffect transition="in" filter="barn(outHorizontal)">
                                      <p:cBhvr>
                                        <p:cTn id="38" dur="500"/>
                                        <p:tgtEl>
                                          <p:spTgt spid="425472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3" presetClass="entr" presetSubtype="32" fill="hold" grpId="0" nodeType="clickEffect">
                                  <p:stCondLst>
                                    <p:cond delay="0"/>
                                  </p:stCondLst>
                                  <p:childTnLst>
                                    <p:set>
                                      <p:cBhvr>
                                        <p:cTn id="42" dur="1" fill="hold">
                                          <p:stCondLst>
                                            <p:cond delay="0"/>
                                          </p:stCondLst>
                                        </p:cTn>
                                        <p:tgtEl>
                                          <p:spTgt spid="4254724"/>
                                        </p:tgtEl>
                                        <p:attrNameLst>
                                          <p:attrName>style.visibility</p:attrName>
                                        </p:attrNameLst>
                                      </p:cBhvr>
                                      <p:to>
                                        <p:strVal val="visible"/>
                                      </p:to>
                                    </p:set>
                                    <p:anim calcmode="lin" valueType="num">
                                      <p:cBhvr>
                                        <p:cTn id="43" dur="500" fill="hold"/>
                                        <p:tgtEl>
                                          <p:spTgt spid="4254724"/>
                                        </p:tgtEl>
                                        <p:attrNameLst>
                                          <p:attrName>ppt_w</p:attrName>
                                        </p:attrNameLst>
                                      </p:cBhvr>
                                      <p:tavLst>
                                        <p:tav tm="0">
                                          <p:val>
                                            <p:strVal val="4*#ppt_w"/>
                                          </p:val>
                                        </p:tav>
                                        <p:tav tm="100000">
                                          <p:val>
                                            <p:strVal val="#ppt_w"/>
                                          </p:val>
                                        </p:tav>
                                      </p:tavLst>
                                    </p:anim>
                                    <p:anim calcmode="lin" valueType="num">
                                      <p:cBhvr>
                                        <p:cTn id="44" dur="500" fill="hold"/>
                                        <p:tgtEl>
                                          <p:spTgt spid="425472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4722" grpId="0" build="p" autoUpdateAnimBg="0"/>
      <p:bldP spid="4254723" grpId="0" build="p" autoUpdateAnimBg="0"/>
      <p:bldP spid="4254724"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264962"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EARLY CHURCH PRE-TEST Q-18</a:t>
            </a:r>
          </a:p>
        </p:txBody>
      </p:sp>
      <p:sp>
        <p:nvSpPr>
          <p:cNvPr id="4264963" name="Rectangle 3"/>
          <p:cNvSpPr>
            <a:spLocks noGrp="1" noChangeArrowheads="1"/>
          </p:cNvSpPr>
          <p:nvPr>
            <p:ph type="body" idx="1"/>
          </p:nvPr>
        </p:nvSpPr>
        <p:spPr>
          <a:xfrm>
            <a:off x="2209800" y="1676400"/>
            <a:ext cx="7772400" cy="4800600"/>
          </a:xfrm>
          <a:solidFill>
            <a:srgbClr val="000000"/>
          </a:solidFill>
        </p:spPr>
        <p:txBody>
          <a:bodyPr/>
          <a:lstStyle/>
          <a:p>
            <a:pPr>
              <a:lnSpc>
                <a:spcPct val="90000"/>
              </a:lnSpc>
              <a:buFont typeface="Wingdings" pitchFamily="2" charset="2"/>
              <a:buChar char="Ø"/>
            </a:pPr>
            <a:r>
              <a:rPr lang="en-US">
                <a:solidFill>
                  <a:srgbClr val="FFFFFF"/>
                </a:solidFill>
                <a:effectLst>
                  <a:outerShdw blurRad="38100" dist="38100" dir="2700000" algn="tl">
                    <a:srgbClr val="808080"/>
                  </a:outerShdw>
                </a:effectLst>
              </a:rPr>
              <a:t>  </a:t>
            </a:r>
            <a:r>
              <a:rPr lang="en-US" i="1">
                <a:solidFill>
                  <a:srgbClr val="FFFFFF"/>
                </a:solidFill>
                <a:effectLst>
                  <a:outerShdw blurRad="38100" dist="38100" dir="2700000" algn="tl">
                    <a:srgbClr val="808080"/>
                  </a:outerShdw>
                </a:effectLst>
              </a:rPr>
              <a:t>The worship of Mary began to take shape in the third through fifth centuries.  All the following practices framed then except this? </a:t>
            </a:r>
            <a:r>
              <a:rPr lang="en-US" sz="3600" i="1">
                <a:solidFill>
                  <a:srgbClr val="FFFFFF"/>
                </a:solidFill>
                <a:effectLst>
                  <a:outerShdw blurRad="38100" dist="38100" dir="2700000" algn="tl">
                    <a:srgbClr val="808080"/>
                  </a:outerShdw>
                </a:effectLst>
              </a:rPr>
              <a:t>   </a:t>
            </a:r>
            <a:r>
              <a:rPr lang="en-US" sz="800" i="1">
                <a:solidFill>
                  <a:srgbClr val="FFFFFF"/>
                </a:solidFill>
                <a:effectLst>
                  <a:outerShdw blurRad="38100" dist="38100" dir="2700000" algn="tl">
                    <a:srgbClr val="808080"/>
                  </a:outerShdw>
                </a:effectLst>
              </a:rPr>
              <a:t> </a:t>
            </a:r>
          </a:p>
          <a:p>
            <a:pPr>
              <a:lnSpc>
                <a:spcPct val="90000"/>
              </a:lnSpc>
              <a:buFont typeface="Wingdings" pitchFamily="2" charset="2"/>
              <a:buChar char="q"/>
            </a:pPr>
            <a:r>
              <a:rPr lang="en-US" sz="4000" b="1">
                <a:solidFill>
                  <a:srgbClr val="FFFFFF"/>
                </a:solidFill>
              </a:rPr>
              <a:t>  Mary Never Died Or Doctrine Of  Heavenly Assumption    </a:t>
            </a:r>
          </a:p>
          <a:p>
            <a:pPr>
              <a:lnSpc>
                <a:spcPct val="90000"/>
              </a:lnSpc>
              <a:buFont typeface="Wingdings" pitchFamily="2" charset="2"/>
              <a:buChar char="q"/>
            </a:pPr>
            <a:r>
              <a:rPr lang="en-US" sz="4000" b="1">
                <a:solidFill>
                  <a:srgbClr val="FFFFFF"/>
                </a:solidFill>
              </a:rPr>
              <a:t>  The Term “Mother Of God”</a:t>
            </a:r>
          </a:p>
          <a:p>
            <a:pPr>
              <a:lnSpc>
                <a:spcPct val="90000"/>
              </a:lnSpc>
              <a:buFont typeface="Wingdings" pitchFamily="2" charset="2"/>
              <a:buChar char="q"/>
            </a:pPr>
            <a:r>
              <a:rPr lang="en-US" sz="4000" b="1">
                <a:solidFill>
                  <a:srgbClr val="FFFFFF"/>
                </a:solidFill>
              </a:rPr>
              <a:t>  The Belief Mary Was Sinless  </a:t>
            </a:r>
          </a:p>
          <a:p>
            <a:pPr>
              <a:lnSpc>
                <a:spcPct val="90000"/>
              </a:lnSpc>
              <a:buFont typeface="Wingdings" pitchFamily="2" charset="2"/>
              <a:buChar char="q"/>
            </a:pPr>
            <a:r>
              <a:rPr lang="en-US" sz="4000" b="1">
                <a:solidFill>
                  <a:srgbClr val="FFFFFF"/>
                </a:solidFill>
              </a:rPr>
              <a:t>  The Belief Mary Never Sexual</a:t>
            </a:r>
          </a:p>
          <a:p>
            <a:pPr>
              <a:lnSpc>
                <a:spcPct val="90000"/>
              </a:lnSpc>
              <a:buFont typeface="Wingdings" pitchFamily="2" charset="2"/>
              <a:buNone/>
            </a:pPr>
            <a:endParaRPr lang="en-US" sz="4000" b="1">
              <a:solidFill>
                <a:srgbClr val="FFFFFF"/>
              </a:solidFill>
            </a:endParaRPr>
          </a:p>
          <a:p>
            <a:pPr>
              <a:lnSpc>
                <a:spcPct val="90000"/>
              </a:lnSpc>
              <a:buFont typeface="Wingdings" pitchFamily="2" charset="2"/>
              <a:buNone/>
            </a:pPr>
            <a:endParaRPr lang="en-US" b="1">
              <a:solidFill>
                <a:srgbClr val="FFFFFF"/>
              </a:solidFill>
            </a:endParaRPr>
          </a:p>
          <a:p>
            <a:pPr>
              <a:lnSpc>
                <a:spcPct val="90000"/>
              </a:lnSpc>
              <a:buFont typeface="Wingdings" pitchFamily="2" charset="2"/>
              <a:buChar char="q"/>
            </a:pPr>
            <a:endParaRPr lang="en-US" sz="3600" b="1">
              <a:solidFill>
                <a:srgbClr val="FFFFFF"/>
              </a:solidFill>
            </a:endParaRPr>
          </a:p>
          <a:p>
            <a:pPr>
              <a:lnSpc>
                <a:spcPct val="90000"/>
              </a:lnSpc>
              <a:buFont typeface="Wingdings" pitchFamily="2" charset="2"/>
              <a:buChar char="q"/>
            </a:pPr>
            <a:endParaRPr lang="en-US" sz="4000" b="1">
              <a:solidFill>
                <a:srgbClr val="FFFFFF"/>
              </a:solidFill>
            </a:endParaRPr>
          </a:p>
          <a:p>
            <a:pPr>
              <a:lnSpc>
                <a:spcPct val="90000"/>
              </a:lnSpc>
              <a:buFont typeface="Wingdings" pitchFamily="2" charset="2"/>
              <a:buNone/>
            </a:pPr>
            <a:endParaRPr lang="en-US" sz="4000">
              <a:solidFill>
                <a:srgbClr val="FFFFFF"/>
              </a:solidFill>
            </a:endParaRPr>
          </a:p>
        </p:txBody>
      </p:sp>
      <p:sp>
        <p:nvSpPr>
          <p:cNvPr id="4264964" name="WordArt 4"/>
          <p:cNvSpPr>
            <a:spLocks noChangeArrowheads="1" noChangeShapeType="1" noTextEdit="1"/>
          </p:cNvSpPr>
          <p:nvPr/>
        </p:nvSpPr>
        <p:spPr bwMode="auto">
          <a:xfrm rot="5400000">
            <a:off x="2324100" y="3009900"/>
            <a:ext cx="457200" cy="8382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extLst>
      <p:ext uri="{BB962C8B-B14F-4D97-AF65-F5344CB8AC3E}">
        <p14:creationId xmlns:p14="http://schemas.microsoft.com/office/powerpoint/2010/main" val="182892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264962">
                                            <p:txEl>
                                              <p:pRg st="0" end="0"/>
                                            </p:txEl>
                                          </p:spTgt>
                                        </p:tgtEl>
                                        <p:attrNameLst>
                                          <p:attrName>style.visibility</p:attrName>
                                        </p:attrNameLst>
                                      </p:cBhvr>
                                      <p:to>
                                        <p:strVal val="visible"/>
                                      </p:to>
                                    </p:set>
                                    <p:anim calcmode="lin" valueType="num">
                                      <p:cBhvr additive="base">
                                        <p:cTn id="7" dur="300" fill="hold"/>
                                        <p:tgtEl>
                                          <p:spTgt spid="426496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26496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264963">
                                            <p:txEl>
                                              <p:pRg st="0" end="0"/>
                                            </p:txEl>
                                          </p:spTgt>
                                        </p:tgtEl>
                                        <p:attrNameLst>
                                          <p:attrName>style.visibility</p:attrName>
                                        </p:attrNameLst>
                                      </p:cBhvr>
                                      <p:to>
                                        <p:strVal val="visible"/>
                                      </p:to>
                                    </p:set>
                                    <p:animEffect transition="in" filter="barn(outHorizontal)">
                                      <p:cBhvr>
                                        <p:cTn id="13" dur="500"/>
                                        <p:tgtEl>
                                          <p:spTgt spid="426496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264963">
                                            <p:txEl>
                                              <p:pRg st="1" end="1"/>
                                            </p:txEl>
                                          </p:spTgt>
                                        </p:tgtEl>
                                        <p:attrNameLst>
                                          <p:attrName>style.visibility</p:attrName>
                                        </p:attrNameLst>
                                      </p:cBhvr>
                                      <p:to>
                                        <p:strVal val="visible"/>
                                      </p:to>
                                    </p:set>
                                    <p:animEffect transition="in" filter="barn(outHorizontal)">
                                      <p:cBhvr>
                                        <p:cTn id="18" dur="500"/>
                                        <p:tgtEl>
                                          <p:spTgt spid="426496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264963">
                                            <p:txEl>
                                              <p:pRg st="2" end="2"/>
                                            </p:txEl>
                                          </p:spTgt>
                                        </p:tgtEl>
                                        <p:attrNameLst>
                                          <p:attrName>style.visibility</p:attrName>
                                        </p:attrNameLst>
                                      </p:cBhvr>
                                      <p:to>
                                        <p:strVal val="visible"/>
                                      </p:to>
                                    </p:set>
                                    <p:animEffect transition="in" filter="barn(outHorizontal)">
                                      <p:cBhvr>
                                        <p:cTn id="23" dur="500"/>
                                        <p:tgtEl>
                                          <p:spTgt spid="426496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264963">
                                            <p:txEl>
                                              <p:pRg st="3" end="3"/>
                                            </p:txEl>
                                          </p:spTgt>
                                        </p:tgtEl>
                                        <p:attrNameLst>
                                          <p:attrName>style.visibility</p:attrName>
                                        </p:attrNameLst>
                                      </p:cBhvr>
                                      <p:to>
                                        <p:strVal val="visible"/>
                                      </p:to>
                                    </p:set>
                                    <p:animEffect transition="in" filter="barn(outHorizontal)">
                                      <p:cBhvr>
                                        <p:cTn id="28" dur="500"/>
                                        <p:tgtEl>
                                          <p:spTgt spid="426496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264963">
                                            <p:txEl>
                                              <p:pRg st="4" end="4"/>
                                            </p:txEl>
                                          </p:spTgt>
                                        </p:tgtEl>
                                        <p:attrNameLst>
                                          <p:attrName>style.visibility</p:attrName>
                                        </p:attrNameLst>
                                      </p:cBhvr>
                                      <p:to>
                                        <p:strVal val="visible"/>
                                      </p:to>
                                    </p:set>
                                    <p:animEffect transition="in" filter="barn(outHorizontal)">
                                      <p:cBhvr>
                                        <p:cTn id="33" dur="500"/>
                                        <p:tgtEl>
                                          <p:spTgt spid="426496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4264964"/>
                                        </p:tgtEl>
                                        <p:attrNameLst>
                                          <p:attrName>style.visibility</p:attrName>
                                        </p:attrNameLst>
                                      </p:cBhvr>
                                      <p:to>
                                        <p:strVal val="visible"/>
                                      </p:to>
                                    </p:set>
                                    <p:anim calcmode="lin" valueType="num">
                                      <p:cBhvr>
                                        <p:cTn id="38" dur="500" fill="hold"/>
                                        <p:tgtEl>
                                          <p:spTgt spid="4264964"/>
                                        </p:tgtEl>
                                        <p:attrNameLst>
                                          <p:attrName>ppt_w</p:attrName>
                                        </p:attrNameLst>
                                      </p:cBhvr>
                                      <p:tavLst>
                                        <p:tav tm="0">
                                          <p:val>
                                            <p:strVal val="4*#ppt_w"/>
                                          </p:val>
                                        </p:tav>
                                        <p:tav tm="100000">
                                          <p:val>
                                            <p:strVal val="#ppt_w"/>
                                          </p:val>
                                        </p:tav>
                                      </p:tavLst>
                                    </p:anim>
                                    <p:anim calcmode="lin" valueType="num">
                                      <p:cBhvr>
                                        <p:cTn id="39" dur="500" fill="hold"/>
                                        <p:tgtEl>
                                          <p:spTgt spid="426496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64962" grpId="0" build="p" autoUpdateAnimBg="0"/>
      <p:bldP spid="4264963" grpId="0" build="p" autoUpdateAnimBg="0"/>
      <p:bldP spid="4264964"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187138"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EARLY CHURCH PRE-TEST Q-19</a:t>
            </a:r>
          </a:p>
        </p:txBody>
      </p:sp>
      <p:sp>
        <p:nvSpPr>
          <p:cNvPr id="4187139" name="Rectangle 3"/>
          <p:cNvSpPr>
            <a:spLocks noGrp="1" noChangeArrowheads="1"/>
          </p:cNvSpPr>
          <p:nvPr>
            <p:ph type="body" idx="1"/>
          </p:nvPr>
        </p:nvSpPr>
        <p:spPr>
          <a:xfrm>
            <a:off x="2209800" y="1600200"/>
            <a:ext cx="7772400" cy="4800600"/>
          </a:xfrm>
          <a:solidFill>
            <a:srgbClr val="000000"/>
          </a:solidFill>
        </p:spPr>
        <p:txBody>
          <a:bodyPr/>
          <a:lstStyle/>
          <a:p>
            <a:pPr>
              <a:lnSpc>
                <a:spcPct val="90000"/>
              </a:lnSpc>
              <a:buFont typeface="Wingdings" pitchFamily="2" charset="2"/>
              <a:buChar char="Ø"/>
            </a:pPr>
            <a:r>
              <a:rPr lang="en-US">
                <a:solidFill>
                  <a:srgbClr val="FFFFFF"/>
                </a:solidFill>
                <a:effectLst>
                  <a:outerShdw blurRad="38100" dist="38100" dir="2700000" algn="tl">
                    <a:srgbClr val="808080"/>
                  </a:outerShdw>
                </a:effectLst>
              </a:rPr>
              <a:t>  </a:t>
            </a:r>
            <a:r>
              <a:rPr lang="en-US" i="1">
                <a:solidFill>
                  <a:srgbClr val="FFFFFF"/>
                </a:solidFill>
                <a:effectLst>
                  <a:outerShdw blurRad="38100" dist="38100" dir="2700000" algn="tl">
                    <a:srgbClr val="808080"/>
                  </a:outerShdw>
                </a:effectLst>
              </a:rPr>
              <a:t>In western Europe in the late 4</a:t>
            </a:r>
            <a:r>
              <a:rPr lang="en-US" i="1" baseline="30000">
                <a:solidFill>
                  <a:srgbClr val="FFFFFF"/>
                </a:solidFill>
                <a:effectLst>
                  <a:outerShdw blurRad="38100" dist="38100" dir="2700000" algn="tl">
                    <a:srgbClr val="808080"/>
                  </a:outerShdw>
                </a:effectLst>
              </a:rPr>
              <a:t>th</a:t>
            </a:r>
            <a:r>
              <a:rPr lang="en-US" i="1">
                <a:solidFill>
                  <a:srgbClr val="FFFFFF"/>
                </a:solidFill>
                <a:effectLst>
                  <a:outerShdw blurRad="38100" dist="38100" dir="2700000" algn="tl">
                    <a:srgbClr val="808080"/>
                  </a:outerShdw>
                </a:effectLst>
              </a:rPr>
              <a:t> century, what portion of one’s inheritance was traditionally left to the church at death?</a:t>
            </a:r>
            <a:endParaRPr lang="en-US" sz="2800" i="1">
              <a:solidFill>
                <a:srgbClr val="FFFFFF"/>
              </a:solidFill>
              <a:effectLst>
                <a:outerShdw blurRad="38100" dist="38100" dir="2700000" algn="tl">
                  <a:srgbClr val="808080"/>
                </a:outerShdw>
              </a:effectLst>
            </a:endParaRPr>
          </a:p>
          <a:p>
            <a:pPr>
              <a:lnSpc>
                <a:spcPct val="90000"/>
              </a:lnSpc>
              <a:buFont typeface="Wingdings" pitchFamily="2" charset="2"/>
              <a:buNone/>
            </a:pPr>
            <a:r>
              <a:rPr lang="en-US" sz="900" i="1">
                <a:solidFill>
                  <a:srgbClr val="FFFFFF"/>
                </a:solidFill>
                <a:effectLst>
                  <a:outerShdw blurRad="38100" dist="38100" dir="2700000" algn="tl">
                    <a:srgbClr val="808080"/>
                  </a:outerShdw>
                </a:effectLst>
              </a:rPr>
              <a:t>   </a:t>
            </a:r>
          </a:p>
          <a:p>
            <a:pPr>
              <a:lnSpc>
                <a:spcPct val="90000"/>
              </a:lnSpc>
              <a:buFont typeface="Wingdings" pitchFamily="2" charset="2"/>
              <a:buChar char="q"/>
            </a:pPr>
            <a:r>
              <a:rPr lang="en-US" sz="4000" b="1">
                <a:solidFill>
                  <a:srgbClr val="FFFFFF"/>
                </a:solidFill>
              </a:rPr>
              <a:t>  One-tenth </a:t>
            </a:r>
          </a:p>
          <a:p>
            <a:pPr>
              <a:lnSpc>
                <a:spcPct val="90000"/>
              </a:lnSpc>
              <a:buFont typeface="Wingdings" pitchFamily="2" charset="2"/>
              <a:buChar char="q"/>
            </a:pPr>
            <a:r>
              <a:rPr lang="en-US" sz="4000" b="1">
                <a:solidFill>
                  <a:srgbClr val="FFFFFF"/>
                </a:solidFill>
              </a:rPr>
              <a:t>  One-fifth</a:t>
            </a:r>
          </a:p>
          <a:p>
            <a:pPr>
              <a:lnSpc>
                <a:spcPct val="90000"/>
              </a:lnSpc>
              <a:buFont typeface="Wingdings" pitchFamily="2" charset="2"/>
              <a:buChar char="q"/>
            </a:pPr>
            <a:r>
              <a:rPr lang="en-US" sz="4000" b="1">
                <a:solidFill>
                  <a:srgbClr val="FFFFFF"/>
                </a:solidFill>
              </a:rPr>
              <a:t>  Everything {If Children 21} </a:t>
            </a:r>
          </a:p>
          <a:p>
            <a:pPr>
              <a:lnSpc>
                <a:spcPct val="90000"/>
              </a:lnSpc>
              <a:buFont typeface="Wingdings" pitchFamily="2" charset="2"/>
              <a:buChar char="q"/>
            </a:pPr>
            <a:r>
              <a:rPr lang="en-US" sz="4000" b="1">
                <a:solidFill>
                  <a:srgbClr val="FFFFFF"/>
                </a:solidFill>
              </a:rPr>
              <a:t>  Amount Left To Another Child If They Had Had Another Birth</a:t>
            </a:r>
          </a:p>
          <a:p>
            <a:pPr>
              <a:lnSpc>
                <a:spcPct val="90000"/>
              </a:lnSpc>
              <a:buFont typeface="Wingdings" pitchFamily="2" charset="2"/>
              <a:buNone/>
            </a:pPr>
            <a:endParaRPr lang="en-US" sz="4000">
              <a:solidFill>
                <a:srgbClr val="FFFFFF"/>
              </a:solidFill>
            </a:endParaRPr>
          </a:p>
        </p:txBody>
      </p:sp>
      <p:sp>
        <p:nvSpPr>
          <p:cNvPr id="4187140" name="WordArt 4"/>
          <p:cNvSpPr>
            <a:spLocks noChangeArrowheads="1" noChangeShapeType="1" noTextEdit="1"/>
          </p:cNvSpPr>
          <p:nvPr/>
        </p:nvSpPr>
        <p:spPr bwMode="auto">
          <a:xfrm rot="5400000">
            <a:off x="2266950" y="5200650"/>
            <a:ext cx="533400" cy="6477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extLst>
      <p:ext uri="{BB962C8B-B14F-4D97-AF65-F5344CB8AC3E}">
        <p14:creationId xmlns:p14="http://schemas.microsoft.com/office/powerpoint/2010/main" val="210390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187138">
                                            <p:txEl>
                                              <p:pRg st="0" end="0"/>
                                            </p:txEl>
                                          </p:spTgt>
                                        </p:tgtEl>
                                        <p:attrNameLst>
                                          <p:attrName>style.visibility</p:attrName>
                                        </p:attrNameLst>
                                      </p:cBhvr>
                                      <p:to>
                                        <p:strVal val="visible"/>
                                      </p:to>
                                    </p:set>
                                    <p:anim calcmode="lin" valueType="num">
                                      <p:cBhvr additive="base">
                                        <p:cTn id="7" dur="300" fill="hold"/>
                                        <p:tgtEl>
                                          <p:spTgt spid="418713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18713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187139">
                                            <p:txEl>
                                              <p:pRg st="0" end="0"/>
                                            </p:txEl>
                                          </p:spTgt>
                                        </p:tgtEl>
                                        <p:attrNameLst>
                                          <p:attrName>style.visibility</p:attrName>
                                        </p:attrNameLst>
                                      </p:cBhvr>
                                      <p:to>
                                        <p:strVal val="visible"/>
                                      </p:to>
                                    </p:set>
                                    <p:animEffect transition="in" filter="barn(outHorizontal)">
                                      <p:cBhvr>
                                        <p:cTn id="13" dur="500"/>
                                        <p:tgtEl>
                                          <p:spTgt spid="418713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187139">
                                            <p:txEl>
                                              <p:pRg st="1" end="1"/>
                                            </p:txEl>
                                          </p:spTgt>
                                        </p:tgtEl>
                                        <p:attrNameLst>
                                          <p:attrName>style.visibility</p:attrName>
                                        </p:attrNameLst>
                                      </p:cBhvr>
                                      <p:to>
                                        <p:strVal val="visible"/>
                                      </p:to>
                                    </p:set>
                                    <p:animEffect transition="in" filter="barn(outHorizontal)">
                                      <p:cBhvr>
                                        <p:cTn id="18" dur="500"/>
                                        <p:tgtEl>
                                          <p:spTgt spid="418713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187139">
                                            <p:txEl>
                                              <p:pRg st="2" end="2"/>
                                            </p:txEl>
                                          </p:spTgt>
                                        </p:tgtEl>
                                        <p:attrNameLst>
                                          <p:attrName>style.visibility</p:attrName>
                                        </p:attrNameLst>
                                      </p:cBhvr>
                                      <p:to>
                                        <p:strVal val="visible"/>
                                      </p:to>
                                    </p:set>
                                    <p:animEffect transition="in" filter="barn(outHorizontal)">
                                      <p:cBhvr>
                                        <p:cTn id="23" dur="500"/>
                                        <p:tgtEl>
                                          <p:spTgt spid="418713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187139">
                                            <p:txEl>
                                              <p:pRg st="3" end="3"/>
                                            </p:txEl>
                                          </p:spTgt>
                                        </p:tgtEl>
                                        <p:attrNameLst>
                                          <p:attrName>style.visibility</p:attrName>
                                        </p:attrNameLst>
                                      </p:cBhvr>
                                      <p:to>
                                        <p:strVal val="visible"/>
                                      </p:to>
                                    </p:set>
                                    <p:animEffect transition="in" filter="barn(outHorizontal)">
                                      <p:cBhvr>
                                        <p:cTn id="28" dur="500"/>
                                        <p:tgtEl>
                                          <p:spTgt spid="4187139">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187139">
                                            <p:txEl>
                                              <p:pRg st="4" end="4"/>
                                            </p:txEl>
                                          </p:spTgt>
                                        </p:tgtEl>
                                        <p:attrNameLst>
                                          <p:attrName>style.visibility</p:attrName>
                                        </p:attrNameLst>
                                      </p:cBhvr>
                                      <p:to>
                                        <p:strVal val="visible"/>
                                      </p:to>
                                    </p:set>
                                    <p:animEffect transition="in" filter="barn(outHorizontal)">
                                      <p:cBhvr>
                                        <p:cTn id="33" dur="500"/>
                                        <p:tgtEl>
                                          <p:spTgt spid="4187139">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42" fill="hold" grpId="0" nodeType="clickEffect">
                                  <p:stCondLst>
                                    <p:cond delay="0"/>
                                  </p:stCondLst>
                                  <p:childTnLst>
                                    <p:set>
                                      <p:cBhvr>
                                        <p:cTn id="37" dur="1" fill="hold">
                                          <p:stCondLst>
                                            <p:cond delay="0"/>
                                          </p:stCondLst>
                                        </p:cTn>
                                        <p:tgtEl>
                                          <p:spTgt spid="4187139">
                                            <p:txEl>
                                              <p:pRg st="5" end="5"/>
                                            </p:txEl>
                                          </p:spTgt>
                                        </p:tgtEl>
                                        <p:attrNameLst>
                                          <p:attrName>style.visibility</p:attrName>
                                        </p:attrNameLst>
                                      </p:cBhvr>
                                      <p:to>
                                        <p:strVal val="visible"/>
                                      </p:to>
                                    </p:set>
                                    <p:animEffect transition="in" filter="barn(outHorizontal)">
                                      <p:cBhvr>
                                        <p:cTn id="38" dur="500"/>
                                        <p:tgtEl>
                                          <p:spTgt spid="4187139">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3" presetClass="entr" presetSubtype="32" fill="hold" grpId="0" nodeType="clickEffect">
                                  <p:stCondLst>
                                    <p:cond delay="0"/>
                                  </p:stCondLst>
                                  <p:childTnLst>
                                    <p:set>
                                      <p:cBhvr>
                                        <p:cTn id="42" dur="1" fill="hold">
                                          <p:stCondLst>
                                            <p:cond delay="0"/>
                                          </p:stCondLst>
                                        </p:cTn>
                                        <p:tgtEl>
                                          <p:spTgt spid="4187140"/>
                                        </p:tgtEl>
                                        <p:attrNameLst>
                                          <p:attrName>style.visibility</p:attrName>
                                        </p:attrNameLst>
                                      </p:cBhvr>
                                      <p:to>
                                        <p:strVal val="visible"/>
                                      </p:to>
                                    </p:set>
                                    <p:anim calcmode="lin" valueType="num">
                                      <p:cBhvr>
                                        <p:cTn id="43" dur="500" fill="hold"/>
                                        <p:tgtEl>
                                          <p:spTgt spid="4187140"/>
                                        </p:tgtEl>
                                        <p:attrNameLst>
                                          <p:attrName>ppt_w</p:attrName>
                                        </p:attrNameLst>
                                      </p:cBhvr>
                                      <p:tavLst>
                                        <p:tav tm="0">
                                          <p:val>
                                            <p:strVal val="4*#ppt_w"/>
                                          </p:val>
                                        </p:tav>
                                        <p:tav tm="100000">
                                          <p:val>
                                            <p:strVal val="#ppt_w"/>
                                          </p:val>
                                        </p:tav>
                                      </p:tavLst>
                                    </p:anim>
                                    <p:anim calcmode="lin" valueType="num">
                                      <p:cBhvr>
                                        <p:cTn id="44" dur="500" fill="hold"/>
                                        <p:tgtEl>
                                          <p:spTgt spid="418714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7138" grpId="0" build="p" autoUpdateAnimBg="0"/>
      <p:bldP spid="4187139" grpId="0" build="p" autoUpdateAnimBg="0"/>
      <p:bldP spid="4187140"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185090"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EARLY CHURCH PRE-TEST Q-20</a:t>
            </a:r>
          </a:p>
        </p:txBody>
      </p:sp>
      <p:sp>
        <p:nvSpPr>
          <p:cNvPr id="4185091" name="Rectangle 3"/>
          <p:cNvSpPr>
            <a:spLocks noGrp="1" noChangeArrowheads="1"/>
          </p:cNvSpPr>
          <p:nvPr>
            <p:ph type="body" idx="1"/>
          </p:nvPr>
        </p:nvSpPr>
        <p:spPr>
          <a:xfrm>
            <a:off x="2209800" y="1600200"/>
            <a:ext cx="7772400" cy="4800600"/>
          </a:xfrm>
          <a:solidFill>
            <a:srgbClr val="000000"/>
          </a:solidFill>
        </p:spPr>
        <p:txBody>
          <a:bodyPr/>
          <a:lstStyle/>
          <a:p>
            <a:pPr>
              <a:lnSpc>
                <a:spcPct val="90000"/>
              </a:lnSpc>
              <a:buFont typeface="Wingdings" pitchFamily="2" charset="2"/>
              <a:buChar char="Ø"/>
            </a:pPr>
            <a:r>
              <a:rPr lang="en-US">
                <a:solidFill>
                  <a:srgbClr val="FFFFFF"/>
                </a:solidFill>
                <a:effectLst>
                  <a:outerShdw blurRad="38100" dist="38100" dir="2700000" algn="tl">
                    <a:srgbClr val="808080"/>
                  </a:outerShdw>
                </a:effectLst>
              </a:rPr>
              <a:t>  </a:t>
            </a:r>
            <a:r>
              <a:rPr lang="en-US" i="1">
                <a:solidFill>
                  <a:srgbClr val="FFFFFF"/>
                </a:solidFill>
                <a:effectLst>
                  <a:outerShdw blurRad="38100" dist="38100" dir="2700000" algn="tl">
                    <a:srgbClr val="808080"/>
                  </a:outerShdw>
                </a:effectLst>
              </a:rPr>
              <a:t>The church at Rome in the fifth century divided its income four ways,  with one-fourth going to the bishop.  Which of the following did not </a:t>
            </a:r>
            <a:r>
              <a:rPr lang="en-US" sz="2800" i="1">
                <a:solidFill>
                  <a:srgbClr val="FFFFFF"/>
                </a:solidFill>
                <a:effectLst>
                  <a:outerShdw blurRad="38100" dist="38100" dir="2700000" algn="tl">
                    <a:srgbClr val="808080"/>
                  </a:outerShdw>
                </a:effectLst>
              </a:rPr>
              <a:t>receive a one-fourth share?</a:t>
            </a:r>
          </a:p>
          <a:p>
            <a:pPr>
              <a:lnSpc>
                <a:spcPct val="90000"/>
              </a:lnSpc>
              <a:buFont typeface="Wingdings" pitchFamily="2" charset="2"/>
              <a:buNone/>
            </a:pPr>
            <a:r>
              <a:rPr lang="en-US" sz="900" i="1">
                <a:solidFill>
                  <a:srgbClr val="FFFFFF"/>
                </a:solidFill>
                <a:effectLst>
                  <a:outerShdw blurRad="38100" dist="38100" dir="2700000" algn="tl">
                    <a:srgbClr val="808080"/>
                  </a:outerShdw>
                </a:effectLst>
              </a:rPr>
              <a:t>   </a:t>
            </a:r>
          </a:p>
          <a:p>
            <a:pPr>
              <a:lnSpc>
                <a:spcPct val="90000"/>
              </a:lnSpc>
              <a:buFont typeface="Wingdings" pitchFamily="2" charset="2"/>
              <a:buChar char="q"/>
            </a:pPr>
            <a:r>
              <a:rPr lang="en-US" sz="4000" b="1">
                <a:solidFill>
                  <a:srgbClr val="FFFFFF"/>
                </a:solidFill>
              </a:rPr>
              <a:t>  Other Clergymen </a:t>
            </a:r>
          </a:p>
          <a:p>
            <a:pPr>
              <a:lnSpc>
                <a:spcPct val="90000"/>
              </a:lnSpc>
              <a:buFont typeface="Wingdings" pitchFamily="2" charset="2"/>
              <a:buChar char="q"/>
            </a:pPr>
            <a:r>
              <a:rPr lang="en-US" sz="4000" b="1">
                <a:solidFill>
                  <a:srgbClr val="FFFFFF"/>
                </a:solidFill>
              </a:rPr>
              <a:t>  Building Maintenance</a:t>
            </a:r>
          </a:p>
          <a:p>
            <a:pPr>
              <a:lnSpc>
                <a:spcPct val="90000"/>
              </a:lnSpc>
              <a:buFont typeface="Wingdings" pitchFamily="2" charset="2"/>
              <a:buChar char="q"/>
            </a:pPr>
            <a:r>
              <a:rPr lang="en-US" sz="4000" b="1">
                <a:solidFill>
                  <a:srgbClr val="FFFFFF"/>
                </a:solidFill>
              </a:rPr>
              <a:t>  Missions &amp; Evangelism</a:t>
            </a:r>
          </a:p>
          <a:p>
            <a:pPr>
              <a:lnSpc>
                <a:spcPct val="90000"/>
              </a:lnSpc>
              <a:buFont typeface="Wingdings" pitchFamily="2" charset="2"/>
              <a:buChar char="q"/>
            </a:pPr>
            <a:r>
              <a:rPr lang="en-US" sz="4000" b="1">
                <a:solidFill>
                  <a:srgbClr val="FFFFFF"/>
                </a:solidFill>
              </a:rPr>
              <a:t>  The Sick &amp; Poor </a:t>
            </a:r>
          </a:p>
          <a:p>
            <a:pPr>
              <a:lnSpc>
                <a:spcPct val="90000"/>
              </a:lnSpc>
              <a:buFont typeface="Wingdings" pitchFamily="2" charset="2"/>
              <a:buNone/>
            </a:pPr>
            <a:endParaRPr lang="en-US" sz="4000">
              <a:solidFill>
                <a:srgbClr val="FFFFFF"/>
              </a:solidFill>
            </a:endParaRPr>
          </a:p>
        </p:txBody>
      </p:sp>
      <p:sp>
        <p:nvSpPr>
          <p:cNvPr id="4185092" name="WordArt 4"/>
          <p:cNvSpPr>
            <a:spLocks noChangeArrowheads="1" noChangeShapeType="1" noTextEdit="1"/>
          </p:cNvSpPr>
          <p:nvPr/>
        </p:nvSpPr>
        <p:spPr bwMode="auto">
          <a:xfrm rot="5400000">
            <a:off x="2358231" y="4956969"/>
            <a:ext cx="350838" cy="6477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extLst>
      <p:ext uri="{BB962C8B-B14F-4D97-AF65-F5344CB8AC3E}">
        <p14:creationId xmlns:p14="http://schemas.microsoft.com/office/powerpoint/2010/main" val="44631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185090">
                                            <p:txEl>
                                              <p:pRg st="0" end="0"/>
                                            </p:txEl>
                                          </p:spTgt>
                                        </p:tgtEl>
                                        <p:attrNameLst>
                                          <p:attrName>style.visibility</p:attrName>
                                        </p:attrNameLst>
                                      </p:cBhvr>
                                      <p:to>
                                        <p:strVal val="visible"/>
                                      </p:to>
                                    </p:set>
                                    <p:anim calcmode="lin" valueType="num">
                                      <p:cBhvr additive="base">
                                        <p:cTn id="7" dur="300" fill="hold"/>
                                        <p:tgtEl>
                                          <p:spTgt spid="418509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18509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185091">
                                            <p:txEl>
                                              <p:pRg st="0" end="0"/>
                                            </p:txEl>
                                          </p:spTgt>
                                        </p:tgtEl>
                                        <p:attrNameLst>
                                          <p:attrName>style.visibility</p:attrName>
                                        </p:attrNameLst>
                                      </p:cBhvr>
                                      <p:to>
                                        <p:strVal val="visible"/>
                                      </p:to>
                                    </p:set>
                                    <p:animEffect transition="in" filter="barn(outHorizontal)">
                                      <p:cBhvr>
                                        <p:cTn id="13" dur="500"/>
                                        <p:tgtEl>
                                          <p:spTgt spid="418509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185091">
                                            <p:txEl>
                                              <p:pRg st="1" end="1"/>
                                            </p:txEl>
                                          </p:spTgt>
                                        </p:tgtEl>
                                        <p:attrNameLst>
                                          <p:attrName>style.visibility</p:attrName>
                                        </p:attrNameLst>
                                      </p:cBhvr>
                                      <p:to>
                                        <p:strVal val="visible"/>
                                      </p:to>
                                    </p:set>
                                    <p:animEffect transition="in" filter="barn(outHorizontal)">
                                      <p:cBhvr>
                                        <p:cTn id="18" dur="500"/>
                                        <p:tgtEl>
                                          <p:spTgt spid="418509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185091">
                                            <p:txEl>
                                              <p:pRg st="2" end="2"/>
                                            </p:txEl>
                                          </p:spTgt>
                                        </p:tgtEl>
                                        <p:attrNameLst>
                                          <p:attrName>style.visibility</p:attrName>
                                        </p:attrNameLst>
                                      </p:cBhvr>
                                      <p:to>
                                        <p:strVal val="visible"/>
                                      </p:to>
                                    </p:set>
                                    <p:animEffect transition="in" filter="barn(outHorizontal)">
                                      <p:cBhvr>
                                        <p:cTn id="23" dur="500"/>
                                        <p:tgtEl>
                                          <p:spTgt spid="4185091">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185091">
                                            <p:txEl>
                                              <p:pRg st="3" end="3"/>
                                            </p:txEl>
                                          </p:spTgt>
                                        </p:tgtEl>
                                        <p:attrNameLst>
                                          <p:attrName>style.visibility</p:attrName>
                                        </p:attrNameLst>
                                      </p:cBhvr>
                                      <p:to>
                                        <p:strVal val="visible"/>
                                      </p:to>
                                    </p:set>
                                    <p:animEffect transition="in" filter="barn(outHorizontal)">
                                      <p:cBhvr>
                                        <p:cTn id="28" dur="500"/>
                                        <p:tgtEl>
                                          <p:spTgt spid="4185091">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185091">
                                            <p:txEl>
                                              <p:pRg st="4" end="4"/>
                                            </p:txEl>
                                          </p:spTgt>
                                        </p:tgtEl>
                                        <p:attrNameLst>
                                          <p:attrName>style.visibility</p:attrName>
                                        </p:attrNameLst>
                                      </p:cBhvr>
                                      <p:to>
                                        <p:strVal val="visible"/>
                                      </p:to>
                                    </p:set>
                                    <p:animEffect transition="in" filter="barn(outHorizontal)">
                                      <p:cBhvr>
                                        <p:cTn id="33" dur="500"/>
                                        <p:tgtEl>
                                          <p:spTgt spid="4185091">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42" fill="hold" grpId="0" nodeType="clickEffect">
                                  <p:stCondLst>
                                    <p:cond delay="0"/>
                                  </p:stCondLst>
                                  <p:childTnLst>
                                    <p:set>
                                      <p:cBhvr>
                                        <p:cTn id="37" dur="1" fill="hold">
                                          <p:stCondLst>
                                            <p:cond delay="0"/>
                                          </p:stCondLst>
                                        </p:cTn>
                                        <p:tgtEl>
                                          <p:spTgt spid="4185091">
                                            <p:txEl>
                                              <p:pRg st="5" end="5"/>
                                            </p:txEl>
                                          </p:spTgt>
                                        </p:tgtEl>
                                        <p:attrNameLst>
                                          <p:attrName>style.visibility</p:attrName>
                                        </p:attrNameLst>
                                      </p:cBhvr>
                                      <p:to>
                                        <p:strVal val="visible"/>
                                      </p:to>
                                    </p:set>
                                    <p:animEffect transition="in" filter="barn(outHorizontal)">
                                      <p:cBhvr>
                                        <p:cTn id="38" dur="500"/>
                                        <p:tgtEl>
                                          <p:spTgt spid="4185091">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3" presetClass="entr" presetSubtype="32" fill="hold" grpId="0" nodeType="clickEffect">
                                  <p:stCondLst>
                                    <p:cond delay="0"/>
                                  </p:stCondLst>
                                  <p:childTnLst>
                                    <p:set>
                                      <p:cBhvr>
                                        <p:cTn id="42" dur="1" fill="hold">
                                          <p:stCondLst>
                                            <p:cond delay="0"/>
                                          </p:stCondLst>
                                        </p:cTn>
                                        <p:tgtEl>
                                          <p:spTgt spid="4185092"/>
                                        </p:tgtEl>
                                        <p:attrNameLst>
                                          <p:attrName>style.visibility</p:attrName>
                                        </p:attrNameLst>
                                      </p:cBhvr>
                                      <p:to>
                                        <p:strVal val="visible"/>
                                      </p:to>
                                    </p:set>
                                    <p:anim calcmode="lin" valueType="num">
                                      <p:cBhvr>
                                        <p:cTn id="43" dur="500" fill="hold"/>
                                        <p:tgtEl>
                                          <p:spTgt spid="4185092"/>
                                        </p:tgtEl>
                                        <p:attrNameLst>
                                          <p:attrName>ppt_w</p:attrName>
                                        </p:attrNameLst>
                                      </p:cBhvr>
                                      <p:tavLst>
                                        <p:tav tm="0">
                                          <p:val>
                                            <p:strVal val="4*#ppt_w"/>
                                          </p:val>
                                        </p:tav>
                                        <p:tav tm="100000">
                                          <p:val>
                                            <p:strVal val="#ppt_w"/>
                                          </p:val>
                                        </p:tav>
                                      </p:tavLst>
                                    </p:anim>
                                    <p:anim calcmode="lin" valueType="num">
                                      <p:cBhvr>
                                        <p:cTn id="44" dur="500" fill="hold"/>
                                        <p:tgtEl>
                                          <p:spTgt spid="418509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5090" grpId="0" build="p" autoUpdateAnimBg="0"/>
      <p:bldP spid="4185091" grpId="0" build="p" autoUpdateAnimBg="0"/>
      <p:bldP spid="4185092"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211714"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EARLY CHURCH PRE-TEST Q-21</a:t>
            </a:r>
          </a:p>
        </p:txBody>
      </p:sp>
      <p:sp>
        <p:nvSpPr>
          <p:cNvPr id="4211715" name="Rectangle 3"/>
          <p:cNvSpPr>
            <a:spLocks noGrp="1" noChangeArrowheads="1"/>
          </p:cNvSpPr>
          <p:nvPr>
            <p:ph type="body" idx="1"/>
          </p:nvPr>
        </p:nvSpPr>
        <p:spPr>
          <a:xfrm>
            <a:off x="2209800" y="1600200"/>
            <a:ext cx="7772400" cy="4800600"/>
          </a:xfrm>
          <a:solidFill>
            <a:srgbClr val="000000"/>
          </a:solidFill>
        </p:spPr>
        <p:txBody>
          <a:bodyPr/>
          <a:lstStyle/>
          <a:p>
            <a:pPr>
              <a:lnSpc>
                <a:spcPct val="90000"/>
              </a:lnSpc>
              <a:buFont typeface="Wingdings" pitchFamily="2" charset="2"/>
              <a:buChar char="Ø"/>
            </a:pPr>
            <a:r>
              <a:rPr lang="en-US" sz="4800" dirty="0">
                <a:solidFill>
                  <a:srgbClr val="FFFFFF"/>
                </a:solidFill>
                <a:effectLst>
                  <a:outerShdw blurRad="38100" dist="38100" dir="2700000" algn="tl">
                    <a:srgbClr val="808080"/>
                  </a:outerShdw>
                </a:effectLst>
              </a:rPr>
              <a:t>  </a:t>
            </a:r>
            <a:r>
              <a:rPr lang="en-US" sz="4800" i="1" dirty="0">
                <a:solidFill>
                  <a:srgbClr val="FFFFFF"/>
                </a:solidFill>
                <a:effectLst>
                  <a:outerShdw blurRad="38100" dist="38100" dir="2700000" algn="tl">
                    <a:srgbClr val="808080"/>
                  </a:outerShdw>
                </a:effectLst>
              </a:rPr>
              <a:t>After Constantine officially  became a Christian, whose faces did he put on coinage?</a:t>
            </a:r>
            <a:r>
              <a:rPr lang="en-US" sz="3600" i="1" dirty="0">
                <a:solidFill>
                  <a:srgbClr val="FFFFFF"/>
                </a:solidFill>
                <a:effectLst>
                  <a:outerShdw blurRad="38100" dist="38100" dir="2700000" algn="tl">
                    <a:srgbClr val="808080"/>
                  </a:outerShdw>
                </a:effectLst>
              </a:rPr>
              <a:t>   </a:t>
            </a:r>
          </a:p>
          <a:p>
            <a:pPr>
              <a:lnSpc>
                <a:spcPct val="90000"/>
              </a:lnSpc>
              <a:buFont typeface="Wingdings" pitchFamily="2" charset="2"/>
              <a:buChar char="Ø"/>
            </a:pPr>
            <a:endParaRPr lang="en-US" sz="1400" i="1" dirty="0">
              <a:solidFill>
                <a:srgbClr val="FFFFFF"/>
              </a:solidFill>
              <a:effectLst>
                <a:outerShdw blurRad="38100" dist="38100" dir="2700000" algn="tl">
                  <a:srgbClr val="808080"/>
                </a:outerShdw>
              </a:effectLst>
            </a:endParaRPr>
          </a:p>
          <a:p>
            <a:pPr>
              <a:lnSpc>
                <a:spcPct val="90000"/>
              </a:lnSpc>
              <a:buFont typeface="Wingdings" pitchFamily="2" charset="2"/>
              <a:buChar char="q"/>
            </a:pPr>
            <a:r>
              <a:rPr lang="en-US" b="1" dirty="0">
                <a:solidFill>
                  <a:srgbClr val="FFFFFF"/>
                </a:solidFill>
              </a:rPr>
              <a:t>  </a:t>
            </a:r>
            <a:r>
              <a:rPr lang="en-US" sz="3600" b="1" dirty="0">
                <a:solidFill>
                  <a:srgbClr val="FFFFFF"/>
                </a:solidFill>
              </a:rPr>
              <a:t>Apostles Peter &amp; Paul</a:t>
            </a:r>
          </a:p>
          <a:p>
            <a:pPr>
              <a:lnSpc>
                <a:spcPct val="90000"/>
              </a:lnSpc>
              <a:buFont typeface="Wingdings" pitchFamily="2" charset="2"/>
              <a:buChar char="q"/>
            </a:pPr>
            <a:r>
              <a:rPr lang="en-US" sz="3600" b="1" dirty="0">
                <a:solidFill>
                  <a:srgbClr val="FFFFFF"/>
                </a:solidFill>
              </a:rPr>
              <a:t>  Roman gods Mars &amp; Jupiter</a:t>
            </a:r>
          </a:p>
          <a:p>
            <a:pPr>
              <a:lnSpc>
                <a:spcPct val="90000"/>
              </a:lnSpc>
              <a:buFont typeface="Wingdings" pitchFamily="2" charset="2"/>
              <a:buChar char="q"/>
            </a:pPr>
            <a:r>
              <a:rPr lang="en-US" sz="3600" b="1" dirty="0">
                <a:solidFill>
                  <a:srgbClr val="FFFFFF"/>
                </a:solidFill>
              </a:rPr>
              <a:t>  He &amp; His Family Members</a:t>
            </a:r>
          </a:p>
          <a:p>
            <a:pPr>
              <a:lnSpc>
                <a:spcPct val="90000"/>
              </a:lnSpc>
              <a:buFont typeface="Wingdings" pitchFamily="2" charset="2"/>
              <a:buChar char="q"/>
            </a:pPr>
            <a:r>
              <a:rPr lang="en-US" sz="3600" b="1" dirty="0">
                <a:solidFill>
                  <a:srgbClr val="FFFFFF"/>
                </a:solidFill>
              </a:rPr>
              <a:t>  Bishops Athanasius &amp; Malodorous</a:t>
            </a:r>
            <a:endParaRPr lang="en-US" sz="3600" dirty="0">
              <a:solidFill>
                <a:srgbClr val="FFFFFF"/>
              </a:solidFill>
            </a:endParaRPr>
          </a:p>
        </p:txBody>
      </p:sp>
      <p:sp>
        <p:nvSpPr>
          <p:cNvPr id="4211716" name="WordArt 4"/>
          <p:cNvSpPr>
            <a:spLocks noChangeArrowheads="1" noChangeShapeType="1" noTextEdit="1"/>
          </p:cNvSpPr>
          <p:nvPr/>
        </p:nvSpPr>
        <p:spPr bwMode="auto">
          <a:xfrm rot="5400000">
            <a:off x="2286000" y="4419600"/>
            <a:ext cx="457200" cy="7620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extLst>
      <p:ext uri="{BB962C8B-B14F-4D97-AF65-F5344CB8AC3E}">
        <p14:creationId xmlns:p14="http://schemas.microsoft.com/office/powerpoint/2010/main" val="195280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211714">
                                            <p:txEl>
                                              <p:pRg st="0" end="0"/>
                                            </p:txEl>
                                          </p:spTgt>
                                        </p:tgtEl>
                                        <p:attrNameLst>
                                          <p:attrName>style.visibility</p:attrName>
                                        </p:attrNameLst>
                                      </p:cBhvr>
                                      <p:to>
                                        <p:strVal val="visible"/>
                                      </p:to>
                                    </p:set>
                                    <p:anim calcmode="lin" valueType="num">
                                      <p:cBhvr additive="base">
                                        <p:cTn id="7" dur="300" fill="hold"/>
                                        <p:tgtEl>
                                          <p:spTgt spid="421171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21171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211715">
                                            <p:txEl>
                                              <p:pRg st="0" end="0"/>
                                            </p:txEl>
                                          </p:spTgt>
                                        </p:tgtEl>
                                        <p:attrNameLst>
                                          <p:attrName>style.visibility</p:attrName>
                                        </p:attrNameLst>
                                      </p:cBhvr>
                                      <p:to>
                                        <p:strVal val="visible"/>
                                      </p:to>
                                    </p:set>
                                    <p:animEffect transition="in" filter="barn(outHorizontal)">
                                      <p:cBhvr>
                                        <p:cTn id="13" dur="500"/>
                                        <p:tgtEl>
                                          <p:spTgt spid="421171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211715">
                                            <p:txEl>
                                              <p:pRg st="2" end="2"/>
                                            </p:txEl>
                                          </p:spTgt>
                                        </p:tgtEl>
                                        <p:attrNameLst>
                                          <p:attrName>style.visibility</p:attrName>
                                        </p:attrNameLst>
                                      </p:cBhvr>
                                      <p:to>
                                        <p:strVal val="visible"/>
                                      </p:to>
                                    </p:set>
                                    <p:animEffect transition="in" filter="barn(outHorizontal)">
                                      <p:cBhvr>
                                        <p:cTn id="18" dur="500"/>
                                        <p:tgtEl>
                                          <p:spTgt spid="421171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211715">
                                            <p:txEl>
                                              <p:pRg st="3" end="3"/>
                                            </p:txEl>
                                          </p:spTgt>
                                        </p:tgtEl>
                                        <p:attrNameLst>
                                          <p:attrName>style.visibility</p:attrName>
                                        </p:attrNameLst>
                                      </p:cBhvr>
                                      <p:to>
                                        <p:strVal val="visible"/>
                                      </p:to>
                                    </p:set>
                                    <p:animEffect transition="in" filter="barn(outHorizontal)">
                                      <p:cBhvr>
                                        <p:cTn id="23" dur="500"/>
                                        <p:tgtEl>
                                          <p:spTgt spid="421171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211715">
                                            <p:txEl>
                                              <p:pRg st="4" end="4"/>
                                            </p:txEl>
                                          </p:spTgt>
                                        </p:tgtEl>
                                        <p:attrNameLst>
                                          <p:attrName>style.visibility</p:attrName>
                                        </p:attrNameLst>
                                      </p:cBhvr>
                                      <p:to>
                                        <p:strVal val="visible"/>
                                      </p:to>
                                    </p:set>
                                    <p:animEffect transition="in" filter="barn(outHorizontal)">
                                      <p:cBhvr>
                                        <p:cTn id="28" dur="500"/>
                                        <p:tgtEl>
                                          <p:spTgt spid="421171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211715">
                                            <p:txEl>
                                              <p:pRg st="5" end="5"/>
                                            </p:txEl>
                                          </p:spTgt>
                                        </p:tgtEl>
                                        <p:attrNameLst>
                                          <p:attrName>style.visibility</p:attrName>
                                        </p:attrNameLst>
                                      </p:cBhvr>
                                      <p:to>
                                        <p:strVal val="visible"/>
                                      </p:to>
                                    </p:set>
                                    <p:animEffect transition="in" filter="barn(outHorizontal)">
                                      <p:cBhvr>
                                        <p:cTn id="33" dur="500"/>
                                        <p:tgtEl>
                                          <p:spTgt spid="4211715">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4211716"/>
                                        </p:tgtEl>
                                        <p:attrNameLst>
                                          <p:attrName>style.visibility</p:attrName>
                                        </p:attrNameLst>
                                      </p:cBhvr>
                                      <p:to>
                                        <p:strVal val="visible"/>
                                      </p:to>
                                    </p:set>
                                    <p:anim calcmode="lin" valueType="num">
                                      <p:cBhvr>
                                        <p:cTn id="38" dur="500" fill="hold"/>
                                        <p:tgtEl>
                                          <p:spTgt spid="4211716"/>
                                        </p:tgtEl>
                                        <p:attrNameLst>
                                          <p:attrName>ppt_w</p:attrName>
                                        </p:attrNameLst>
                                      </p:cBhvr>
                                      <p:tavLst>
                                        <p:tav tm="0">
                                          <p:val>
                                            <p:strVal val="4*#ppt_w"/>
                                          </p:val>
                                        </p:tav>
                                        <p:tav tm="100000">
                                          <p:val>
                                            <p:strVal val="#ppt_w"/>
                                          </p:val>
                                        </p:tav>
                                      </p:tavLst>
                                    </p:anim>
                                    <p:anim calcmode="lin" valueType="num">
                                      <p:cBhvr>
                                        <p:cTn id="39" dur="500" fill="hold"/>
                                        <p:tgtEl>
                                          <p:spTgt spid="421171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1714" grpId="0" build="p" autoUpdateAnimBg="0"/>
      <p:bldP spid="4211715" grpId="0" build="p" autoUpdateAnimBg="0"/>
      <p:bldP spid="42117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613945" y="828135"/>
            <a:ext cx="7143313" cy="724620"/>
          </a:xfrm>
        </p:spPr>
        <p:txBody>
          <a:bodyPr>
            <a:noAutofit/>
          </a:bodyPr>
          <a:lstStyle/>
          <a:p>
            <a:r>
              <a:rPr lang="en-US" sz="3600" b="1" dirty="0">
                <a:solidFill>
                  <a:srgbClr val="008A3E"/>
                </a:solidFill>
                <a:effectLst>
                  <a:outerShdw blurRad="38100" dist="38100" dir="2700000" algn="tl">
                    <a:srgbClr val="000000">
                      <a:alpha val="43137"/>
                    </a:srgbClr>
                  </a:outerShdw>
                </a:effectLst>
              </a:rPr>
              <a:t>SACRAMENTS &amp; SOTERIOLOGY</a:t>
            </a:r>
            <a:endParaRPr lang="en-US" sz="3600" b="1" dirty="0">
              <a:solidFill>
                <a:srgbClr val="C00000"/>
              </a:solidFill>
              <a:effectLst>
                <a:outerShdw blurRad="38100" dist="38100" dir="2700000" algn="tl">
                  <a:srgbClr val="000000">
                    <a:alpha val="43137"/>
                  </a:srgbClr>
                </a:outerShdw>
              </a:effectLst>
            </a:endParaRPr>
          </a:p>
        </p:txBody>
      </p:sp>
      <p:sp>
        <p:nvSpPr>
          <p:cNvPr id="6" name="Content Placeholder 2">
            <a:extLst>
              <a:ext uri="{FF2B5EF4-FFF2-40B4-BE49-F238E27FC236}">
                <a16:creationId xmlns:a16="http://schemas.microsoft.com/office/drawing/2014/main" id="{C5392E06-D743-4CD5-9D8F-2C40B5CB1F4D}"/>
              </a:ext>
            </a:extLst>
          </p:cNvPr>
          <p:cNvSpPr>
            <a:spLocks noGrp="1"/>
          </p:cNvSpPr>
          <p:nvPr>
            <p:ph idx="1"/>
          </p:nvPr>
        </p:nvSpPr>
        <p:spPr>
          <a:xfrm>
            <a:off x="4530055" y="1897811"/>
            <a:ext cx="7105475" cy="4444266"/>
          </a:xfrm>
        </p:spPr>
        <p:txBody>
          <a:bodyPr>
            <a:normAutofit/>
          </a:bodyPr>
          <a:lstStyle/>
          <a:p>
            <a:r>
              <a:rPr lang="en-US" sz="2200" b="1" i="1" dirty="0">
                <a:solidFill>
                  <a:srgbClr val="C00000"/>
                </a:solidFill>
                <a:hlinkClick r:id="rId3" action="ppaction://hlinksldjump"/>
              </a:rPr>
              <a:t>Classic Apologetics to Theological Systematizing</a:t>
            </a:r>
            <a:endParaRPr lang="en-US" sz="2200" b="1" i="1" dirty="0">
              <a:solidFill>
                <a:srgbClr val="C00000"/>
              </a:solidFill>
            </a:endParaRPr>
          </a:p>
          <a:p>
            <a:r>
              <a:rPr lang="en-US" sz="2200" b="1" i="1" dirty="0">
                <a:solidFill>
                  <a:srgbClr val="C00000"/>
                </a:solidFill>
                <a:hlinkClick r:id="rId4" action="ppaction://hlinksldjump"/>
              </a:rPr>
              <a:t>Alexandrian School Versus Antiochene School</a:t>
            </a:r>
            <a:endParaRPr lang="en-US" sz="2200" b="1" i="1" dirty="0">
              <a:solidFill>
                <a:srgbClr val="C00000"/>
              </a:solidFill>
            </a:endParaRPr>
          </a:p>
          <a:p>
            <a:r>
              <a:rPr lang="en-US" sz="2200" b="1" i="1" dirty="0">
                <a:solidFill>
                  <a:srgbClr val="C00000"/>
                </a:solidFill>
                <a:hlinkClick r:id="rId5" action="ppaction://hlinksldjump"/>
              </a:rPr>
              <a:t>Changes in Worship: Lord’s Supper @Sacrament</a:t>
            </a:r>
            <a:endParaRPr lang="en-US" sz="2200" b="1" i="1" dirty="0">
              <a:solidFill>
                <a:srgbClr val="C00000"/>
              </a:solidFill>
            </a:endParaRPr>
          </a:p>
          <a:p>
            <a:r>
              <a:rPr lang="en-US" sz="2200" b="1" i="1" dirty="0">
                <a:solidFill>
                  <a:srgbClr val="C00000"/>
                </a:solidFill>
                <a:hlinkClick r:id="rId6" action="ppaction://hlinksldjump"/>
              </a:rPr>
              <a:t>Changes in Doctrine: Believer Baptism @Salvation</a:t>
            </a:r>
            <a:endParaRPr lang="en-US" sz="2200" b="1" i="1" dirty="0">
              <a:solidFill>
                <a:srgbClr val="C00000"/>
              </a:solidFill>
            </a:endParaRPr>
          </a:p>
          <a:p>
            <a:r>
              <a:rPr lang="en-US" sz="2200" b="1" i="1" dirty="0">
                <a:solidFill>
                  <a:srgbClr val="C00000"/>
                </a:solidFill>
                <a:hlinkClick r:id="rId7" action="ppaction://hlinksldjump"/>
              </a:rPr>
              <a:t>Historicity: Catholic Confessional-Treasury of Merit</a:t>
            </a:r>
            <a:endParaRPr lang="en-US" sz="2200" b="1" i="1" dirty="0">
              <a:solidFill>
                <a:srgbClr val="C00000"/>
              </a:solidFill>
            </a:endParaRPr>
          </a:p>
          <a:p>
            <a:r>
              <a:rPr lang="en-US" sz="2200" b="1" i="1" dirty="0">
                <a:solidFill>
                  <a:srgbClr val="C00000"/>
                </a:solidFill>
              </a:rPr>
              <a:t>The Godhead Three: Thee Trinitarian Controversy</a:t>
            </a:r>
          </a:p>
          <a:p>
            <a:r>
              <a:rPr lang="en-US" sz="2200" b="1" i="1" dirty="0">
                <a:solidFill>
                  <a:srgbClr val="C00000"/>
                </a:solidFill>
              </a:rPr>
              <a:t>Orthodoxy/Orthopraxy Brand Vs. Heretical Label</a:t>
            </a:r>
          </a:p>
          <a:p>
            <a:r>
              <a:rPr lang="en-US" sz="2200" b="1" i="1" dirty="0">
                <a:solidFill>
                  <a:srgbClr val="C00000"/>
                </a:solidFill>
              </a:rPr>
              <a:t>Magisterium: Canon Text–Law–Courts–Legal Curia</a:t>
            </a:r>
          </a:p>
          <a:p>
            <a:r>
              <a:rPr lang="en-US" sz="2200" b="1" i="1" dirty="0">
                <a:solidFill>
                  <a:srgbClr val="C00000"/>
                </a:solidFill>
              </a:rPr>
              <a:t>CONTAMINATE – CONTAINMENT - CORRUPTION</a:t>
            </a:r>
          </a:p>
          <a:p>
            <a:endParaRPr lang="en-US" sz="2200" b="1" i="1" dirty="0">
              <a:solidFill>
                <a:srgbClr val="C00000"/>
              </a:solidFill>
            </a:endParaRPr>
          </a:p>
          <a:p>
            <a:endParaRPr lang="en-US" sz="2200" b="1" i="1" dirty="0">
              <a:solidFill>
                <a:srgbClr val="C00000"/>
              </a:solidFill>
            </a:endParaRPr>
          </a:p>
          <a:p>
            <a:endParaRPr lang="en-US" sz="2800" b="1" i="1" dirty="0">
              <a:solidFill>
                <a:srgbClr val="C00000"/>
              </a:solidFill>
            </a:endParaRPr>
          </a:p>
        </p:txBody>
      </p:sp>
    </p:spTree>
    <p:extLst>
      <p:ext uri="{BB962C8B-B14F-4D97-AF65-F5344CB8AC3E}">
        <p14:creationId xmlns:p14="http://schemas.microsoft.com/office/powerpoint/2010/main" val="515393615"/>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183042"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EARLY CHURCH PRE-TEST Q-21</a:t>
            </a:r>
          </a:p>
        </p:txBody>
      </p:sp>
      <p:sp>
        <p:nvSpPr>
          <p:cNvPr id="4183043" name="Rectangle 3"/>
          <p:cNvSpPr>
            <a:spLocks noGrp="1" noChangeArrowheads="1"/>
          </p:cNvSpPr>
          <p:nvPr>
            <p:ph type="body" idx="1"/>
          </p:nvPr>
        </p:nvSpPr>
        <p:spPr>
          <a:xfrm>
            <a:off x="2209800" y="1600200"/>
            <a:ext cx="7772400" cy="4800600"/>
          </a:xfrm>
          <a:solidFill>
            <a:srgbClr val="000000"/>
          </a:solidFill>
        </p:spPr>
        <p:txBody>
          <a:bodyPr/>
          <a:lstStyle/>
          <a:p>
            <a:pPr>
              <a:buFont typeface="Wingdings" pitchFamily="2" charset="2"/>
              <a:buChar char="Ø"/>
            </a:pPr>
            <a:r>
              <a:rPr lang="en-US" sz="3600" dirty="0">
                <a:solidFill>
                  <a:srgbClr val="FFFFFF"/>
                </a:solidFill>
                <a:effectLst>
                  <a:outerShdw blurRad="38100" dist="38100" dir="2700000" algn="tl">
                    <a:srgbClr val="808080"/>
                  </a:outerShdw>
                </a:effectLst>
              </a:rPr>
              <a:t>  </a:t>
            </a:r>
            <a:r>
              <a:rPr lang="en-US" sz="4000" i="1" dirty="0">
                <a:solidFill>
                  <a:srgbClr val="FFFFFF"/>
                </a:solidFill>
                <a:effectLst>
                  <a:outerShdw blurRad="38100" dist="38100" dir="2700000" algn="tl">
                    <a:srgbClr val="808080"/>
                  </a:outerShdw>
                </a:effectLst>
              </a:rPr>
              <a:t>After Constantine became a Christian </a:t>
            </a:r>
            <a:r>
              <a:rPr lang="en-US" sz="4000" b="1" i="1" dirty="0">
                <a:solidFill>
                  <a:srgbClr val="FFFFFF"/>
                </a:solidFill>
                <a:effectLst>
                  <a:outerShdw blurRad="38100" dist="38100" dir="2700000" algn="tl">
                    <a:srgbClr val="808080"/>
                  </a:outerShdw>
                </a:effectLst>
              </a:rPr>
              <a:t>officially*</a:t>
            </a:r>
            <a:r>
              <a:rPr lang="en-US" sz="4000" i="1" dirty="0">
                <a:solidFill>
                  <a:srgbClr val="FFFFFF"/>
                </a:solidFill>
                <a:effectLst>
                  <a:outerShdw blurRad="38100" dist="38100" dir="2700000" algn="tl">
                    <a:srgbClr val="808080"/>
                  </a:outerShdw>
                </a:effectLst>
              </a:rPr>
              <a:t>, what did he have done to his wife and son?</a:t>
            </a:r>
            <a:r>
              <a:rPr lang="en-US" sz="3600" i="1" dirty="0">
                <a:solidFill>
                  <a:srgbClr val="FFFFFF"/>
                </a:solidFill>
                <a:effectLst>
                  <a:outerShdw blurRad="38100" dist="38100" dir="2700000" algn="tl">
                    <a:srgbClr val="808080"/>
                  </a:outerShdw>
                </a:effectLst>
              </a:rPr>
              <a:t>  </a:t>
            </a:r>
          </a:p>
          <a:p>
            <a:pPr>
              <a:buFont typeface="Wingdings" pitchFamily="2" charset="2"/>
              <a:buChar char="q"/>
            </a:pPr>
            <a:r>
              <a:rPr lang="en-US" b="1" dirty="0">
                <a:solidFill>
                  <a:srgbClr val="FFFFFF"/>
                </a:solidFill>
              </a:rPr>
              <a:t>  He Had Them Murdered </a:t>
            </a:r>
          </a:p>
          <a:p>
            <a:pPr>
              <a:buFont typeface="Wingdings" pitchFamily="2" charset="2"/>
              <a:buChar char="q"/>
            </a:pPr>
            <a:r>
              <a:rPr lang="en-US" b="1" dirty="0">
                <a:solidFill>
                  <a:srgbClr val="FFFFFF"/>
                </a:solidFill>
              </a:rPr>
              <a:t>  He Had Them Baptized</a:t>
            </a:r>
          </a:p>
          <a:p>
            <a:pPr>
              <a:buFont typeface="Wingdings" pitchFamily="2" charset="2"/>
              <a:buChar char="q"/>
            </a:pPr>
            <a:r>
              <a:rPr lang="en-US" b="1" dirty="0">
                <a:solidFill>
                  <a:srgbClr val="FFFFFF"/>
                </a:solidFill>
              </a:rPr>
              <a:t>  He Divorced Wife &amp; Disinherited Son Because They Wouldn’t Convert</a:t>
            </a:r>
          </a:p>
          <a:p>
            <a:pPr>
              <a:buFont typeface="Wingdings" pitchFamily="2" charset="2"/>
              <a:buChar char="q"/>
            </a:pPr>
            <a:r>
              <a:rPr lang="en-US" b="1" dirty="0">
                <a:solidFill>
                  <a:srgbClr val="FFFFFF"/>
                </a:solidFill>
              </a:rPr>
              <a:t>  He Made Son Bishop &amp; Wife Deaconess </a:t>
            </a:r>
          </a:p>
          <a:p>
            <a:pPr>
              <a:buFont typeface="Wingdings" pitchFamily="2" charset="2"/>
              <a:buNone/>
            </a:pPr>
            <a:endParaRPr lang="en-US" dirty="0">
              <a:solidFill>
                <a:srgbClr val="FFFFFF"/>
              </a:solidFill>
            </a:endParaRPr>
          </a:p>
        </p:txBody>
      </p:sp>
      <p:sp>
        <p:nvSpPr>
          <p:cNvPr id="4183044" name="WordArt 4"/>
          <p:cNvSpPr>
            <a:spLocks noChangeArrowheads="1" noChangeShapeType="1" noTextEdit="1"/>
          </p:cNvSpPr>
          <p:nvPr/>
        </p:nvSpPr>
        <p:spPr bwMode="auto">
          <a:xfrm rot="5400000">
            <a:off x="2358231" y="3509169"/>
            <a:ext cx="350838" cy="6477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
        <p:nvSpPr>
          <p:cNvPr id="5" name="TextBox 4"/>
          <p:cNvSpPr txBox="1"/>
          <p:nvPr/>
        </p:nvSpPr>
        <p:spPr>
          <a:xfrm>
            <a:off x="1524000" y="6400800"/>
            <a:ext cx="9144000" cy="461665"/>
          </a:xfrm>
          <a:prstGeom prst="rect">
            <a:avLst/>
          </a:prstGeom>
          <a:noFill/>
        </p:spPr>
        <p:txBody>
          <a:bodyPr wrap="square" rtlCol="0">
            <a:spAutoFit/>
          </a:bodyPr>
          <a:lstStyle/>
          <a:p>
            <a:pPr algn="ctr" fontAlgn="base">
              <a:spcBef>
                <a:spcPct val="0"/>
              </a:spcBef>
              <a:spcAft>
                <a:spcPct val="0"/>
              </a:spcAft>
            </a:pPr>
            <a:r>
              <a:rPr lang="en-US" sz="2400" b="1" dirty="0">
                <a:solidFill>
                  <a:srgbClr val="FF3300"/>
                </a:solidFill>
                <a:effectLst>
                  <a:outerShdw blurRad="38100" dist="38100" dir="2700000" algn="tl">
                    <a:srgbClr val="000000">
                      <a:alpha val="43137"/>
                    </a:srgbClr>
                  </a:outerShdw>
                </a:effectLst>
                <a:latin typeface="Calligrapher" pitchFamily="2" charset="0"/>
              </a:rPr>
              <a:t>* Not unusual for adults to wait until late in life for baptism.</a:t>
            </a:r>
          </a:p>
        </p:txBody>
      </p:sp>
    </p:spTree>
    <p:extLst>
      <p:ext uri="{BB962C8B-B14F-4D97-AF65-F5344CB8AC3E}">
        <p14:creationId xmlns:p14="http://schemas.microsoft.com/office/powerpoint/2010/main" val="378025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183042">
                                            <p:txEl>
                                              <p:pRg st="0" end="0"/>
                                            </p:txEl>
                                          </p:spTgt>
                                        </p:tgtEl>
                                        <p:attrNameLst>
                                          <p:attrName>style.visibility</p:attrName>
                                        </p:attrNameLst>
                                      </p:cBhvr>
                                      <p:to>
                                        <p:strVal val="visible"/>
                                      </p:to>
                                    </p:set>
                                    <p:anim calcmode="lin" valueType="num">
                                      <p:cBhvr additive="base">
                                        <p:cTn id="7" dur="300" fill="hold"/>
                                        <p:tgtEl>
                                          <p:spTgt spid="418304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18304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183043">
                                            <p:txEl>
                                              <p:pRg st="0" end="0"/>
                                            </p:txEl>
                                          </p:spTgt>
                                        </p:tgtEl>
                                        <p:attrNameLst>
                                          <p:attrName>style.visibility</p:attrName>
                                        </p:attrNameLst>
                                      </p:cBhvr>
                                      <p:to>
                                        <p:strVal val="visible"/>
                                      </p:to>
                                    </p:set>
                                    <p:animEffect transition="in" filter="barn(outHorizontal)">
                                      <p:cBhvr>
                                        <p:cTn id="13" dur="500"/>
                                        <p:tgtEl>
                                          <p:spTgt spid="418304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183043">
                                            <p:txEl>
                                              <p:pRg st="1" end="1"/>
                                            </p:txEl>
                                          </p:spTgt>
                                        </p:tgtEl>
                                        <p:attrNameLst>
                                          <p:attrName>style.visibility</p:attrName>
                                        </p:attrNameLst>
                                      </p:cBhvr>
                                      <p:to>
                                        <p:strVal val="visible"/>
                                      </p:to>
                                    </p:set>
                                    <p:animEffect transition="in" filter="barn(outHorizontal)">
                                      <p:cBhvr>
                                        <p:cTn id="18" dur="500"/>
                                        <p:tgtEl>
                                          <p:spTgt spid="418304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183043">
                                            <p:txEl>
                                              <p:pRg st="2" end="2"/>
                                            </p:txEl>
                                          </p:spTgt>
                                        </p:tgtEl>
                                        <p:attrNameLst>
                                          <p:attrName>style.visibility</p:attrName>
                                        </p:attrNameLst>
                                      </p:cBhvr>
                                      <p:to>
                                        <p:strVal val="visible"/>
                                      </p:to>
                                    </p:set>
                                    <p:animEffect transition="in" filter="barn(outHorizontal)">
                                      <p:cBhvr>
                                        <p:cTn id="23" dur="500"/>
                                        <p:tgtEl>
                                          <p:spTgt spid="418304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183043">
                                            <p:txEl>
                                              <p:pRg st="3" end="3"/>
                                            </p:txEl>
                                          </p:spTgt>
                                        </p:tgtEl>
                                        <p:attrNameLst>
                                          <p:attrName>style.visibility</p:attrName>
                                        </p:attrNameLst>
                                      </p:cBhvr>
                                      <p:to>
                                        <p:strVal val="visible"/>
                                      </p:to>
                                    </p:set>
                                    <p:animEffect transition="in" filter="barn(outHorizontal)">
                                      <p:cBhvr>
                                        <p:cTn id="28" dur="500"/>
                                        <p:tgtEl>
                                          <p:spTgt spid="418304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183043">
                                            <p:txEl>
                                              <p:pRg st="4" end="4"/>
                                            </p:txEl>
                                          </p:spTgt>
                                        </p:tgtEl>
                                        <p:attrNameLst>
                                          <p:attrName>style.visibility</p:attrName>
                                        </p:attrNameLst>
                                      </p:cBhvr>
                                      <p:to>
                                        <p:strVal val="visible"/>
                                      </p:to>
                                    </p:set>
                                    <p:animEffect transition="in" filter="barn(outHorizontal)">
                                      <p:cBhvr>
                                        <p:cTn id="33" dur="500"/>
                                        <p:tgtEl>
                                          <p:spTgt spid="418304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4183044"/>
                                        </p:tgtEl>
                                        <p:attrNameLst>
                                          <p:attrName>style.visibility</p:attrName>
                                        </p:attrNameLst>
                                      </p:cBhvr>
                                      <p:to>
                                        <p:strVal val="visible"/>
                                      </p:to>
                                    </p:set>
                                    <p:anim calcmode="lin" valueType="num">
                                      <p:cBhvr>
                                        <p:cTn id="38" dur="500" fill="hold"/>
                                        <p:tgtEl>
                                          <p:spTgt spid="4183044"/>
                                        </p:tgtEl>
                                        <p:attrNameLst>
                                          <p:attrName>ppt_w</p:attrName>
                                        </p:attrNameLst>
                                      </p:cBhvr>
                                      <p:tavLst>
                                        <p:tav tm="0">
                                          <p:val>
                                            <p:strVal val="4*#ppt_w"/>
                                          </p:val>
                                        </p:tav>
                                        <p:tav tm="100000">
                                          <p:val>
                                            <p:strVal val="#ppt_w"/>
                                          </p:val>
                                        </p:tav>
                                      </p:tavLst>
                                    </p:anim>
                                    <p:anim calcmode="lin" valueType="num">
                                      <p:cBhvr>
                                        <p:cTn id="39" dur="500" fill="hold"/>
                                        <p:tgtEl>
                                          <p:spTgt spid="4183044"/>
                                        </p:tgtEl>
                                        <p:attrNameLst>
                                          <p:attrName>ppt_h</p:attrName>
                                        </p:attrNameLst>
                                      </p:cBhvr>
                                      <p:tavLst>
                                        <p:tav tm="0">
                                          <p:val>
                                            <p:strVal val="4*#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45" presetClass="entr" presetSubtype="0" fill="hold" grpId="0" nodeType="clickEffect">
                                  <p:stCondLst>
                                    <p:cond delay="0"/>
                                  </p:stCondLst>
                                  <p:iterate type="lt">
                                    <p:tmPct val="10000"/>
                                  </p:iterate>
                                  <p:childTnLst>
                                    <p:set>
                                      <p:cBhvr>
                                        <p:cTn id="43" dur="1" fill="hold">
                                          <p:stCondLst>
                                            <p:cond delay="0"/>
                                          </p:stCondLst>
                                        </p:cTn>
                                        <p:tgtEl>
                                          <p:spTgt spid="5"/>
                                        </p:tgtEl>
                                        <p:attrNameLst>
                                          <p:attrName>style.visibility</p:attrName>
                                        </p:attrNameLst>
                                      </p:cBhvr>
                                      <p:to>
                                        <p:strVal val="visible"/>
                                      </p:to>
                                    </p:set>
                                    <p:animEffect transition="in" filter="fade">
                                      <p:cBhvr>
                                        <p:cTn id="44" dur="2000"/>
                                        <p:tgtEl>
                                          <p:spTgt spid="5"/>
                                        </p:tgtEl>
                                      </p:cBhvr>
                                    </p:animEffect>
                                    <p:anim calcmode="lin" valueType="num">
                                      <p:cBhvr>
                                        <p:cTn id="45" dur="2000" fill="hold"/>
                                        <p:tgtEl>
                                          <p:spTgt spid="5"/>
                                        </p:tgtEl>
                                        <p:attrNameLst>
                                          <p:attrName>ppt_w</p:attrName>
                                        </p:attrNameLst>
                                      </p:cBhvr>
                                      <p:tavLst>
                                        <p:tav tm="0" fmla="#ppt_w*sin(2.5*pi*$)">
                                          <p:val>
                                            <p:fltVal val="0"/>
                                          </p:val>
                                        </p:tav>
                                        <p:tav tm="100000">
                                          <p:val>
                                            <p:fltVal val="1"/>
                                          </p:val>
                                        </p:tav>
                                      </p:tavLst>
                                    </p:anim>
                                    <p:anim calcmode="lin" valueType="num">
                                      <p:cBhvr>
                                        <p:cTn id="46"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3042" grpId="0" build="p" autoUpdateAnimBg="0"/>
      <p:bldP spid="4183043" grpId="0" build="p" autoUpdateAnimBg="0"/>
      <p:bldP spid="4183044"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224002"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EARLY CHURCH PRE-TEST Q-22</a:t>
            </a:r>
          </a:p>
        </p:txBody>
      </p:sp>
      <p:sp>
        <p:nvSpPr>
          <p:cNvPr id="4224003" name="Rectangle 3"/>
          <p:cNvSpPr>
            <a:spLocks noGrp="1" noChangeArrowheads="1"/>
          </p:cNvSpPr>
          <p:nvPr>
            <p:ph type="body" idx="1"/>
          </p:nvPr>
        </p:nvSpPr>
        <p:spPr>
          <a:xfrm>
            <a:off x="2209800" y="1600200"/>
            <a:ext cx="7772400" cy="4800600"/>
          </a:xfrm>
          <a:solidFill>
            <a:srgbClr val="000000"/>
          </a:solidFill>
        </p:spPr>
        <p:txBody>
          <a:bodyPr/>
          <a:lstStyle/>
          <a:p>
            <a:pPr>
              <a:lnSpc>
                <a:spcPct val="90000"/>
              </a:lnSpc>
              <a:buFont typeface="Wingdings" pitchFamily="2" charset="2"/>
              <a:buChar char="Ø"/>
            </a:pPr>
            <a:r>
              <a:rPr lang="en-US">
                <a:solidFill>
                  <a:srgbClr val="FFFFFF"/>
                </a:solidFill>
                <a:effectLst>
                  <a:outerShdw blurRad="38100" dist="38100" dir="2700000" algn="tl">
                    <a:srgbClr val="808080"/>
                  </a:outerShdw>
                </a:effectLst>
              </a:rPr>
              <a:t>  </a:t>
            </a:r>
            <a:r>
              <a:rPr lang="en-US" i="1">
                <a:solidFill>
                  <a:srgbClr val="FFFFFF"/>
                </a:solidFill>
                <a:effectLst>
                  <a:outerShdw blurRad="38100" dist="38100" dir="2700000" algn="tl">
                    <a:srgbClr val="808080"/>
                  </a:outerShdw>
                </a:effectLst>
              </a:rPr>
              <a:t>Approximately how much time elapsed between the last major persecution of Christians by pagans and the first major persecution of pagans by Christians?</a:t>
            </a:r>
          </a:p>
          <a:p>
            <a:pPr>
              <a:lnSpc>
                <a:spcPct val="90000"/>
              </a:lnSpc>
              <a:buFont typeface="Wingdings" pitchFamily="2" charset="2"/>
              <a:buChar char="Ø"/>
            </a:pPr>
            <a:endParaRPr lang="en-US" sz="2000" i="1">
              <a:solidFill>
                <a:srgbClr val="FFFFFF"/>
              </a:solidFill>
              <a:effectLst>
                <a:outerShdw blurRad="38100" dist="38100" dir="2700000" algn="tl">
                  <a:srgbClr val="808080"/>
                </a:outerShdw>
              </a:effectLst>
            </a:endParaRPr>
          </a:p>
          <a:p>
            <a:pPr>
              <a:lnSpc>
                <a:spcPct val="90000"/>
              </a:lnSpc>
              <a:buFont typeface="Wingdings" pitchFamily="2" charset="2"/>
              <a:buChar char="q"/>
            </a:pPr>
            <a:r>
              <a:rPr lang="en-US" sz="3600" b="1">
                <a:solidFill>
                  <a:srgbClr val="FFFFFF"/>
                </a:solidFill>
              </a:rPr>
              <a:t>  10  YEARS</a:t>
            </a:r>
          </a:p>
          <a:p>
            <a:pPr>
              <a:lnSpc>
                <a:spcPct val="90000"/>
              </a:lnSpc>
              <a:buFont typeface="Wingdings" pitchFamily="2" charset="2"/>
              <a:buChar char="q"/>
            </a:pPr>
            <a:r>
              <a:rPr lang="en-US" sz="3600" b="1">
                <a:solidFill>
                  <a:srgbClr val="FFFFFF"/>
                </a:solidFill>
              </a:rPr>
              <a:t>  80  YEARS</a:t>
            </a:r>
          </a:p>
          <a:p>
            <a:pPr>
              <a:lnSpc>
                <a:spcPct val="90000"/>
              </a:lnSpc>
              <a:buFont typeface="Wingdings" pitchFamily="2" charset="2"/>
              <a:buChar char="q"/>
            </a:pPr>
            <a:r>
              <a:rPr lang="en-US" sz="3600" b="1">
                <a:solidFill>
                  <a:srgbClr val="FFFFFF"/>
                </a:solidFill>
              </a:rPr>
              <a:t>  240 YEARS</a:t>
            </a:r>
          </a:p>
          <a:p>
            <a:pPr>
              <a:lnSpc>
                <a:spcPct val="90000"/>
              </a:lnSpc>
              <a:buFont typeface="Wingdings" pitchFamily="2" charset="2"/>
              <a:buChar char="q"/>
            </a:pPr>
            <a:r>
              <a:rPr lang="en-US" sz="3600" b="1">
                <a:solidFill>
                  <a:srgbClr val="FFFFFF"/>
                </a:solidFill>
              </a:rPr>
              <a:t>  550 YEARS</a:t>
            </a:r>
          </a:p>
          <a:p>
            <a:pPr>
              <a:lnSpc>
                <a:spcPct val="90000"/>
              </a:lnSpc>
              <a:buFont typeface="Wingdings" pitchFamily="2" charset="2"/>
              <a:buNone/>
            </a:pPr>
            <a:endParaRPr lang="en-US" sz="3600" b="1">
              <a:solidFill>
                <a:srgbClr val="FFFFFF"/>
              </a:solidFill>
            </a:endParaRPr>
          </a:p>
          <a:p>
            <a:pPr>
              <a:lnSpc>
                <a:spcPct val="90000"/>
              </a:lnSpc>
              <a:buFont typeface="Wingdings" pitchFamily="2" charset="2"/>
              <a:buChar char="q"/>
            </a:pPr>
            <a:endParaRPr lang="en-US" sz="3600" b="1">
              <a:solidFill>
                <a:srgbClr val="FFFFFF"/>
              </a:solidFill>
            </a:endParaRPr>
          </a:p>
          <a:p>
            <a:pPr>
              <a:lnSpc>
                <a:spcPct val="90000"/>
              </a:lnSpc>
              <a:buFont typeface="Wingdings" pitchFamily="2" charset="2"/>
              <a:buChar char="q"/>
            </a:pPr>
            <a:endParaRPr lang="en-US" sz="4000" b="1">
              <a:solidFill>
                <a:srgbClr val="FFFFFF"/>
              </a:solidFill>
            </a:endParaRPr>
          </a:p>
          <a:p>
            <a:pPr>
              <a:lnSpc>
                <a:spcPct val="90000"/>
              </a:lnSpc>
              <a:buFont typeface="Wingdings" pitchFamily="2" charset="2"/>
              <a:buNone/>
            </a:pPr>
            <a:endParaRPr lang="en-US" sz="4000">
              <a:solidFill>
                <a:srgbClr val="FFFFFF"/>
              </a:solidFill>
            </a:endParaRPr>
          </a:p>
        </p:txBody>
      </p:sp>
      <p:sp>
        <p:nvSpPr>
          <p:cNvPr id="4224004" name="WordArt 4"/>
          <p:cNvSpPr>
            <a:spLocks noChangeArrowheads="1" noChangeShapeType="1" noTextEdit="1"/>
          </p:cNvSpPr>
          <p:nvPr/>
        </p:nvSpPr>
        <p:spPr bwMode="auto">
          <a:xfrm rot="5400000">
            <a:off x="2286000" y="4267200"/>
            <a:ext cx="457200" cy="7620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extLst>
      <p:ext uri="{BB962C8B-B14F-4D97-AF65-F5344CB8AC3E}">
        <p14:creationId xmlns:p14="http://schemas.microsoft.com/office/powerpoint/2010/main" val="350197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224002">
                                            <p:txEl>
                                              <p:pRg st="0" end="0"/>
                                            </p:txEl>
                                          </p:spTgt>
                                        </p:tgtEl>
                                        <p:attrNameLst>
                                          <p:attrName>style.visibility</p:attrName>
                                        </p:attrNameLst>
                                      </p:cBhvr>
                                      <p:to>
                                        <p:strVal val="visible"/>
                                      </p:to>
                                    </p:set>
                                    <p:anim calcmode="lin" valueType="num">
                                      <p:cBhvr additive="base">
                                        <p:cTn id="7" dur="300" fill="hold"/>
                                        <p:tgtEl>
                                          <p:spTgt spid="422400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22400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224003">
                                            <p:txEl>
                                              <p:pRg st="0" end="0"/>
                                            </p:txEl>
                                          </p:spTgt>
                                        </p:tgtEl>
                                        <p:attrNameLst>
                                          <p:attrName>style.visibility</p:attrName>
                                        </p:attrNameLst>
                                      </p:cBhvr>
                                      <p:to>
                                        <p:strVal val="visible"/>
                                      </p:to>
                                    </p:set>
                                    <p:animEffect transition="in" filter="barn(outHorizontal)">
                                      <p:cBhvr>
                                        <p:cTn id="13" dur="500"/>
                                        <p:tgtEl>
                                          <p:spTgt spid="422400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224003">
                                            <p:txEl>
                                              <p:pRg st="2" end="2"/>
                                            </p:txEl>
                                          </p:spTgt>
                                        </p:tgtEl>
                                        <p:attrNameLst>
                                          <p:attrName>style.visibility</p:attrName>
                                        </p:attrNameLst>
                                      </p:cBhvr>
                                      <p:to>
                                        <p:strVal val="visible"/>
                                      </p:to>
                                    </p:set>
                                    <p:animEffect transition="in" filter="barn(outHorizontal)">
                                      <p:cBhvr>
                                        <p:cTn id="18" dur="500"/>
                                        <p:tgtEl>
                                          <p:spTgt spid="422400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224003">
                                            <p:txEl>
                                              <p:pRg st="3" end="3"/>
                                            </p:txEl>
                                          </p:spTgt>
                                        </p:tgtEl>
                                        <p:attrNameLst>
                                          <p:attrName>style.visibility</p:attrName>
                                        </p:attrNameLst>
                                      </p:cBhvr>
                                      <p:to>
                                        <p:strVal val="visible"/>
                                      </p:to>
                                    </p:set>
                                    <p:animEffect transition="in" filter="barn(outHorizontal)">
                                      <p:cBhvr>
                                        <p:cTn id="23" dur="500"/>
                                        <p:tgtEl>
                                          <p:spTgt spid="422400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224003">
                                            <p:txEl>
                                              <p:pRg st="4" end="4"/>
                                            </p:txEl>
                                          </p:spTgt>
                                        </p:tgtEl>
                                        <p:attrNameLst>
                                          <p:attrName>style.visibility</p:attrName>
                                        </p:attrNameLst>
                                      </p:cBhvr>
                                      <p:to>
                                        <p:strVal val="visible"/>
                                      </p:to>
                                    </p:set>
                                    <p:animEffect transition="in" filter="barn(outHorizontal)">
                                      <p:cBhvr>
                                        <p:cTn id="28" dur="500"/>
                                        <p:tgtEl>
                                          <p:spTgt spid="422400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224003">
                                            <p:txEl>
                                              <p:pRg st="5" end="5"/>
                                            </p:txEl>
                                          </p:spTgt>
                                        </p:tgtEl>
                                        <p:attrNameLst>
                                          <p:attrName>style.visibility</p:attrName>
                                        </p:attrNameLst>
                                      </p:cBhvr>
                                      <p:to>
                                        <p:strVal val="visible"/>
                                      </p:to>
                                    </p:set>
                                    <p:animEffect transition="in" filter="barn(outHorizontal)">
                                      <p:cBhvr>
                                        <p:cTn id="33" dur="500"/>
                                        <p:tgtEl>
                                          <p:spTgt spid="422400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4224004"/>
                                        </p:tgtEl>
                                        <p:attrNameLst>
                                          <p:attrName>style.visibility</p:attrName>
                                        </p:attrNameLst>
                                      </p:cBhvr>
                                      <p:to>
                                        <p:strVal val="visible"/>
                                      </p:to>
                                    </p:set>
                                    <p:anim calcmode="lin" valueType="num">
                                      <p:cBhvr>
                                        <p:cTn id="38" dur="500" fill="hold"/>
                                        <p:tgtEl>
                                          <p:spTgt spid="4224004"/>
                                        </p:tgtEl>
                                        <p:attrNameLst>
                                          <p:attrName>ppt_w</p:attrName>
                                        </p:attrNameLst>
                                      </p:cBhvr>
                                      <p:tavLst>
                                        <p:tav tm="0">
                                          <p:val>
                                            <p:strVal val="4*#ppt_w"/>
                                          </p:val>
                                        </p:tav>
                                        <p:tav tm="100000">
                                          <p:val>
                                            <p:strVal val="#ppt_w"/>
                                          </p:val>
                                        </p:tav>
                                      </p:tavLst>
                                    </p:anim>
                                    <p:anim calcmode="lin" valueType="num">
                                      <p:cBhvr>
                                        <p:cTn id="39" dur="500" fill="hold"/>
                                        <p:tgtEl>
                                          <p:spTgt spid="422400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4002" grpId="0" build="p" autoUpdateAnimBg="0"/>
      <p:bldP spid="4224003" grpId="0" build="p" autoUpdateAnimBg="0"/>
      <p:bldP spid="4224004"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203522"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EARLY CHURCH PRE-TEST Q-23</a:t>
            </a:r>
          </a:p>
        </p:txBody>
      </p:sp>
      <p:sp>
        <p:nvSpPr>
          <p:cNvPr id="4203523" name="Rectangle 3"/>
          <p:cNvSpPr>
            <a:spLocks noGrp="1" noChangeArrowheads="1"/>
          </p:cNvSpPr>
          <p:nvPr>
            <p:ph type="body" idx="1"/>
          </p:nvPr>
        </p:nvSpPr>
        <p:spPr>
          <a:xfrm>
            <a:off x="2209800" y="1600200"/>
            <a:ext cx="7772400" cy="4800600"/>
          </a:xfrm>
          <a:solidFill>
            <a:srgbClr val="000000"/>
          </a:solidFill>
        </p:spPr>
        <p:txBody>
          <a:bodyPr/>
          <a:lstStyle/>
          <a:p>
            <a:pPr>
              <a:buFont typeface="Wingdings" pitchFamily="2" charset="2"/>
              <a:buChar char="Ø"/>
            </a:pPr>
            <a:r>
              <a:rPr lang="en-US" sz="3600">
                <a:solidFill>
                  <a:srgbClr val="FFFFFF"/>
                </a:solidFill>
                <a:effectLst>
                  <a:outerShdw blurRad="38100" dist="38100" dir="2700000" algn="tl">
                    <a:srgbClr val="808080"/>
                  </a:outerShdw>
                </a:effectLst>
              </a:rPr>
              <a:t>  </a:t>
            </a:r>
            <a:r>
              <a:rPr lang="en-US" sz="4000" i="1">
                <a:solidFill>
                  <a:srgbClr val="FFFFFF"/>
                </a:solidFill>
                <a:effectLst>
                  <a:outerShdw blurRad="38100" dist="38100" dir="2700000" algn="tl">
                    <a:srgbClr val="808080"/>
                  </a:outerShdw>
                </a:effectLst>
              </a:rPr>
              <a:t>What early church father thought the church should kill heretics?</a:t>
            </a:r>
          </a:p>
          <a:p>
            <a:pPr>
              <a:buFont typeface="Wingdings" pitchFamily="2" charset="2"/>
              <a:buChar char="Ø"/>
            </a:pPr>
            <a:endParaRPr lang="en-US" sz="1600" i="1">
              <a:solidFill>
                <a:srgbClr val="FFFFFF"/>
              </a:solidFill>
              <a:effectLst>
                <a:outerShdw blurRad="38100" dist="38100" dir="2700000" algn="tl">
                  <a:srgbClr val="808080"/>
                </a:outerShdw>
              </a:effectLst>
            </a:endParaRPr>
          </a:p>
          <a:p>
            <a:pPr>
              <a:buFont typeface="Wingdings" pitchFamily="2" charset="2"/>
              <a:buChar char="q"/>
            </a:pPr>
            <a:r>
              <a:rPr lang="en-US" sz="3600" b="1">
                <a:solidFill>
                  <a:srgbClr val="FFFFFF"/>
                </a:solidFill>
              </a:rPr>
              <a:t>  Justin Martyr</a:t>
            </a:r>
            <a:endParaRPr lang="en-US" sz="4000" b="1">
              <a:solidFill>
                <a:srgbClr val="FFFFFF"/>
              </a:solidFill>
            </a:endParaRPr>
          </a:p>
          <a:p>
            <a:pPr>
              <a:buFont typeface="Wingdings" pitchFamily="2" charset="2"/>
              <a:buChar char="q"/>
            </a:pPr>
            <a:r>
              <a:rPr lang="en-US" sz="4000" b="1">
                <a:solidFill>
                  <a:srgbClr val="FFFFFF"/>
                </a:solidFill>
              </a:rPr>
              <a:t>  Tertullian</a:t>
            </a:r>
          </a:p>
          <a:p>
            <a:pPr>
              <a:buFont typeface="Wingdings" pitchFamily="2" charset="2"/>
              <a:buChar char="q"/>
            </a:pPr>
            <a:r>
              <a:rPr lang="en-US" sz="4000" b="1">
                <a:solidFill>
                  <a:srgbClr val="FFFFFF"/>
                </a:solidFill>
              </a:rPr>
              <a:t>  Athanasius</a:t>
            </a:r>
          </a:p>
          <a:p>
            <a:pPr>
              <a:buFont typeface="Wingdings" pitchFamily="2" charset="2"/>
              <a:buChar char="q"/>
            </a:pPr>
            <a:r>
              <a:rPr lang="en-US" sz="4000" b="1">
                <a:solidFill>
                  <a:srgbClr val="FFFFFF"/>
                </a:solidFill>
              </a:rPr>
              <a:t>  Augustine</a:t>
            </a:r>
            <a:endParaRPr lang="en-US" sz="4000">
              <a:solidFill>
                <a:srgbClr val="FFFFFF"/>
              </a:solidFill>
            </a:endParaRPr>
          </a:p>
        </p:txBody>
      </p:sp>
      <p:sp>
        <p:nvSpPr>
          <p:cNvPr id="4203524" name="WordArt 4"/>
          <p:cNvSpPr>
            <a:spLocks noChangeArrowheads="1" noChangeShapeType="1" noTextEdit="1"/>
          </p:cNvSpPr>
          <p:nvPr/>
        </p:nvSpPr>
        <p:spPr bwMode="auto">
          <a:xfrm rot="5400000">
            <a:off x="2286000" y="5334000"/>
            <a:ext cx="457200" cy="7620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extLst>
      <p:ext uri="{BB962C8B-B14F-4D97-AF65-F5344CB8AC3E}">
        <p14:creationId xmlns:p14="http://schemas.microsoft.com/office/powerpoint/2010/main" val="297882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203522">
                                            <p:txEl>
                                              <p:pRg st="0" end="0"/>
                                            </p:txEl>
                                          </p:spTgt>
                                        </p:tgtEl>
                                        <p:attrNameLst>
                                          <p:attrName>style.visibility</p:attrName>
                                        </p:attrNameLst>
                                      </p:cBhvr>
                                      <p:to>
                                        <p:strVal val="visible"/>
                                      </p:to>
                                    </p:set>
                                    <p:anim calcmode="lin" valueType="num">
                                      <p:cBhvr additive="base">
                                        <p:cTn id="7" dur="300" fill="hold"/>
                                        <p:tgtEl>
                                          <p:spTgt spid="420352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20352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203523">
                                            <p:txEl>
                                              <p:pRg st="0" end="0"/>
                                            </p:txEl>
                                          </p:spTgt>
                                        </p:tgtEl>
                                        <p:attrNameLst>
                                          <p:attrName>style.visibility</p:attrName>
                                        </p:attrNameLst>
                                      </p:cBhvr>
                                      <p:to>
                                        <p:strVal val="visible"/>
                                      </p:to>
                                    </p:set>
                                    <p:animEffect transition="in" filter="barn(outHorizontal)">
                                      <p:cBhvr>
                                        <p:cTn id="13" dur="500"/>
                                        <p:tgtEl>
                                          <p:spTgt spid="420352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203523">
                                            <p:txEl>
                                              <p:pRg st="2" end="2"/>
                                            </p:txEl>
                                          </p:spTgt>
                                        </p:tgtEl>
                                        <p:attrNameLst>
                                          <p:attrName>style.visibility</p:attrName>
                                        </p:attrNameLst>
                                      </p:cBhvr>
                                      <p:to>
                                        <p:strVal val="visible"/>
                                      </p:to>
                                    </p:set>
                                    <p:animEffect transition="in" filter="barn(outHorizontal)">
                                      <p:cBhvr>
                                        <p:cTn id="18" dur="500"/>
                                        <p:tgtEl>
                                          <p:spTgt spid="420352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203523">
                                            <p:txEl>
                                              <p:pRg st="3" end="3"/>
                                            </p:txEl>
                                          </p:spTgt>
                                        </p:tgtEl>
                                        <p:attrNameLst>
                                          <p:attrName>style.visibility</p:attrName>
                                        </p:attrNameLst>
                                      </p:cBhvr>
                                      <p:to>
                                        <p:strVal val="visible"/>
                                      </p:to>
                                    </p:set>
                                    <p:animEffect transition="in" filter="barn(outHorizontal)">
                                      <p:cBhvr>
                                        <p:cTn id="23" dur="500"/>
                                        <p:tgtEl>
                                          <p:spTgt spid="420352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203523">
                                            <p:txEl>
                                              <p:pRg st="4" end="4"/>
                                            </p:txEl>
                                          </p:spTgt>
                                        </p:tgtEl>
                                        <p:attrNameLst>
                                          <p:attrName>style.visibility</p:attrName>
                                        </p:attrNameLst>
                                      </p:cBhvr>
                                      <p:to>
                                        <p:strVal val="visible"/>
                                      </p:to>
                                    </p:set>
                                    <p:animEffect transition="in" filter="barn(outHorizontal)">
                                      <p:cBhvr>
                                        <p:cTn id="28" dur="500"/>
                                        <p:tgtEl>
                                          <p:spTgt spid="420352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203523">
                                            <p:txEl>
                                              <p:pRg st="5" end="5"/>
                                            </p:txEl>
                                          </p:spTgt>
                                        </p:tgtEl>
                                        <p:attrNameLst>
                                          <p:attrName>style.visibility</p:attrName>
                                        </p:attrNameLst>
                                      </p:cBhvr>
                                      <p:to>
                                        <p:strVal val="visible"/>
                                      </p:to>
                                    </p:set>
                                    <p:animEffect transition="in" filter="barn(outHorizontal)">
                                      <p:cBhvr>
                                        <p:cTn id="33" dur="500"/>
                                        <p:tgtEl>
                                          <p:spTgt spid="420352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4203524"/>
                                        </p:tgtEl>
                                        <p:attrNameLst>
                                          <p:attrName>style.visibility</p:attrName>
                                        </p:attrNameLst>
                                      </p:cBhvr>
                                      <p:to>
                                        <p:strVal val="visible"/>
                                      </p:to>
                                    </p:set>
                                    <p:anim calcmode="lin" valueType="num">
                                      <p:cBhvr>
                                        <p:cTn id="38" dur="500" fill="hold"/>
                                        <p:tgtEl>
                                          <p:spTgt spid="4203524"/>
                                        </p:tgtEl>
                                        <p:attrNameLst>
                                          <p:attrName>ppt_w</p:attrName>
                                        </p:attrNameLst>
                                      </p:cBhvr>
                                      <p:tavLst>
                                        <p:tav tm="0">
                                          <p:val>
                                            <p:strVal val="4*#ppt_w"/>
                                          </p:val>
                                        </p:tav>
                                        <p:tav tm="100000">
                                          <p:val>
                                            <p:strVal val="#ppt_w"/>
                                          </p:val>
                                        </p:tav>
                                      </p:tavLst>
                                    </p:anim>
                                    <p:anim calcmode="lin" valueType="num">
                                      <p:cBhvr>
                                        <p:cTn id="39" dur="500" fill="hold"/>
                                        <p:tgtEl>
                                          <p:spTgt spid="420352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3522" grpId="0" build="p" autoUpdateAnimBg="0"/>
      <p:bldP spid="4203523" grpId="0" build="p" autoUpdateAnimBg="0"/>
      <p:bldP spid="4203524"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258818"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EARLY CHURCH PRE-TEST Q-24</a:t>
            </a:r>
          </a:p>
        </p:txBody>
      </p:sp>
      <p:sp>
        <p:nvSpPr>
          <p:cNvPr id="4258819" name="Rectangle 3"/>
          <p:cNvSpPr>
            <a:spLocks noGrp="1" noChangeArrowheads="1"/>
          </p:cNvSpPr>
          <p:nvPr>
            <p:ph type="body" idx="1"/>
          </p:nvPr>
        </p:nvSpPr>
        <p:spPr>
          <a:xfrm>
            <a:off x="2209800" y="1676400"/>
            <a:ext cx="7772400" cy="4648200"/>
          </a:xfrm>
          <a:solidFill>
            <a:srgbClr val="000000"/>
          </a:solidFill>
        </p:spPr>
        <p:txBody>
          <a:bodyPr/>
          <a:lstStyle/>
          <a:p>
            <a:pPr>
              <a:buFont typeface="Wingdings" pitchFamily="2" charset="2"/>
              <a:buChar char="Ø"/>
            </a:pPr>
            <a:r>
              <a:rPr lang="en-US" sz="3600">
                <a:solidFill>
                  <a:srgbClr val="FFFFFF"/>
                </a:solidFill>
                <a:effectLst>
                  <a:outerShdw blurRad="38100" dist="38100" dir="2700000" algn="tl">
                    <a:srgbClr val="808080"/>
                  </a:outerShdw>
                </a:effectLst>
              </a:rPr>
              <a:t>  </a:t>
            </a:r>
            <a:r>
              <a:rPr lang="en-US" sz="3600" i="1">
                <a:solidFill>
                  <a:srgbClr val="FFFFFF"/>
                </a:solidFill>
                <a:effectLst>
                  <a:outerShdw blurRad="38100" dist="38100" dir="2700000" algn="tl">
                    <a:srgbClr val="808080"/>
                  </a:outerShdw>
                </a:effectLst>
              </a:rPr>
              <a:t>What did Cardinal Hugo de Sancto Caro do to the Bible in  A.D. 1250? </a:t>
            </a:r>
            <a:r>
              <a:rPr lang="en-US" sz="4000" i="1">
                <a:solidFill>
                  <a:srgbClr val="FFFFFF"/>
                </a:solidFill>
                <a:effectLst>
                  <a:outerShdw blurRad="38100" dist="38100" dir="2700000" algn="tl">
                    <a:srgbClr val="808080"/>
                  </a:outerShdw>
                </a:effectLst>
              </a:rPr>
              <a:t>   </a:t>
            </a:r>
            <a:r>
              <a:rPr lang="en-US" sz="900" i="1">
                <a:solidFill>
                  <a:srgbClr val="FFFFFF"/>
                </a:solidFill>
                <a:effectLst>
                  <a:outerShdw blurRad="38100" dist="38100" dir="2700000" algn="tl">
                    <a:srgbClr val="808080"/>
                  </a:outerShdw>
                </a:effectLst>
              </a:rPr>
              <a:t> </a:t>
            </a:r>
          </a:p>
          <a:p>
            <a:pPr>
              <a:buFont typeface="Wingdings" pitchFamily="2" charset="2"/>
              <a:buChar char="q"/>
            </a:pPr>
            <a:r>
              <a:rPr lang="en-US" sz="4400" b="1">
                <a:solidFill>
                  <a:srgbClr val="FFFFFF"/>
                </a:solidFill>
              </a:rPr>
              <a:t>  Digested It Smaller  </a:t>
            </a:r>
          </a:p>
          <a:p>
            <a:pPr>
              <a:buFont typeface="Wingdings" pitchFamily="2" charset="2"/>
              <a:buChar char="q"/>
            </a:pPr>
            <a:r>
              <a:rPr lang="en-US" sz="4400" b="1">
                <a:solidFill>
                  <a:srgbClr val="FFFFFF"/>
                </a:solidFill>
              </a:rPr>
              <a:t>  First Tribal Translation</a:t>
            </a:r>
          </a:p>
          <a:p>
            <a:pPr>
              <a:buFont typeface="Wingdings" pitchFamily="2" charset="2"/>
              <a:buChar char="q"/>
            </a:pPr>
            <a:r>
              <a:rPr lang="en-US" sz="4400" b="1">
                <a:solidFill>
                  <a:srgbClr val="FFFFFF"/>
                </a:solidFill>
              </a:rPr>
              <a:t>  Banned From Papal State</a:t>
            </a:r>
          </a:p>
          <a:p>
            <a:pPr>
              <a:buFont typeface="Wingdings" pitchFamily="2" charset="2"/>
              <a:buChar char="q"/>
            </a:pPr>
            <a:r>
              <a:rPr lang="en-US" sz="4400" b="1">
                <a:solidFill>
                  <a:srgbClr val="FFFFFF"/>
                </a:solidFill>
              </a:rPr>
              <a:t>  Divided It Into Chapters</a:t>
            </a:r>
          </a:p>
          <a:p>
            <a:pPr>
              <a:buFont typeface="Wingdings" pitchFamily="2" charset="2"/>
              <a:buNone/>
            </a:pPr>
            <a:endParaRPr lang="en-US" sz="4400" b="1">
              <a:solidFill>
                <a:srgbClr val="FFFFFF"/>
              </a:solidFill>
            </a:endParaRPr>
          </a:p>
          <a:p>
            <a:pPr>
              <a:buFont typeface="Wingdings" pitchFamily="2" charset="2"/>
              <a:buNone/>
            </a:pPr>
            <a:endParaRPr lang="en-US" sz="3600" b="1">
              <a:solidFill>
                <a:srgbClr val="FFFFFF"/>
              </a:solidFill>
            </a:endParaRPr>
          </a:p>
          <a:p>
            <a:pPr>
              <a:buFont typeface="Wingdings" pitchFamily="2" charset="2"/>
              <a:buChar char="q"/>
            </a:pPr>
            <a:endParaRPr lang="en-US" sz="4000" b="1">
              <a:solidFill>
                <a:srgbClr val="FFFFFF"/>
              </a:solidFill>
            </a:endParaRPr>
          </a:p>
          <a:p>
            <a:pPr>
              <a:buFont typeface="Wingdings" pitchFamily="2" charset="2"/>
              <a:buChar char="q"/>
            </a:pPr>
            <a:endParaRPr lang="en-US" sz="4400" b="1">
              <a:solidFill>
                <a:srgbClr val="FFFFFF"/>
              </a:solidFill>
            </a:endParaRPr>
          </a:p>
          <a:p>
            <a:pPr>
              <a:buFont typeface="Wingdings" pitchFamily="2" charset="2"/>
              <a:buNone/>
            </a:pPr>
            <a:endParaRPr lang="en-US" sz="4400">
              <a:solidFill>
                <a:srgbClr val="FFFFFF"/>
              </a:solidFill>
            </a:endParaRPr>
          </a:p>
        </p:txBody>
      </p:sp>
      <p:sp>
        <p:nvSpPr>
          <p:cNvPr id="4258820" name="WordArt 4"/>
          <p:cNvSpPr>
            <a:spLocks noChangeArrowheads="1" noChangeShapeType="1" noTextEdit="1"/>
          </p:cNvSpPr>
          <p:nvPr/>
        </p:nvSpPr>
        <p:spPr bwMode="auto">
          <a:xfrm rot="5400000">
            <a:off x="2324100" y="5295900"/>
            <a:ext cx="457200" cy="8382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extLst>
      <p:ext uri="{BB962C8B-B14F-4D97-AF65-F5344CB8AC3E}">
        <p14:creationId xmlns:p14="http://schemas.microsoft.com/office/powerpoint/2010/main" val="365874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258818">
                                            <p:txEl>
                                              <p:pRg st="0" end="0"/>
                                            </p:txEl>
                                          </p:spTgt>
                                        </p:tgtEl>
                                        <p:attrNameLst>
                                          <p:attrName>style.visibility</p:attrName>
                                        </p:attrNameLst>
                                      </p:cBhvr>
                                      <p:to>
                                        <p:strVal val="visible"/>
                                      </p:to>
                                    </p:set>
                                    <p:anim calcmode="lin" valueType="num">
                                      <p:cBhvr additive="base">
                                        <p:cTn id="7" dur="300" fill="hold"/>
                                        <p:tgtEl>
                                          <p:spTgt spid="425881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25881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258819">
                                            <p:txEl>
                                              <p:pRg st="0" end="0"/>
                                            </p:txEl>
                                          </p:spTgt>
                                        </p:tgtEl>
                                        <p:attrNameLst>
                                          <p:attrName>style.visibility</p:attrName>
                                        </p:attrNameLst>
                                      </p:cBhvr>
                                      <p:to>
                                        <p:strVal val="visible"/>
                                      </p:to>
                                    </p:set>
                                    <p:animEffect transition="in" filter="barn(outHorizontal)">
                                      <p:cBhvr>
                                        <p:cTn id="13" dur="500"/>
                                        <p:tgtEl>
                                          <p:spTgt spid="425881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258819">
                                            <p:txEl>
                                              <p:pRg st="1" end="1"/>
                                            </p:txEl>
                                          </p:spTgt>
                                        </p:tgtEl>
                                        <p:attrNameLst>
                                          <p:attrName>style.visibility</p:attrName>
                                        </p:attrNameLst>
                                      </p:cBhvr>
                                      <p:to>
                                        <p:strVal val="visible"/>
                                      </p:to>
                                    </p:set>
                                    <p:animEffect transition="in" filter="barn(outHorizontal)">
                                      <p:cBhvr>
                                        <p:cTn id="18" dur="500"/>
                                        <p:tgtEl>
                                          <p:spTgt spid="425881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258819">
                                            <p:txEl>
                                              <p:pRg st="2" end="2"/>
                                            </p:txEl>
                                          </p:spTgt>
                                        </p:tgtEl>
                                        <p:attrNameLst>
                                          <p:attrName>style.visibility</p:attrName>
                                        </p:attrNameLst>
                                      </p:cBhvr>
                                      <p:to>
                                        <p:strVal val="visible"/>
                                      </p:to>
                                    </p:set>
                                    <p:animEffect transition="in" filter="barn(outHorizontal)">
                                      <p:cBhvr>
                                        <p:cTn id="23" dur="500"/>
                                        <p:tgtEl>
                                          <p:spTgt spid="425881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258819">
                                            <p:txEl>
                                              <p:pRg st="3" end="3"/>
                                            </p:txEl>
                                          </p:spTgt>
                                        </p:tgtEl>
                                        <p:attrNameLst>
                                          <p:attrName>style.visibility</p:attrName>
                                        </p:attrNameLst>
                                      </p:cBhvr>
                                      <p:to>
                                        <p:strVal val="visible"/>
                                      </p:to>
                                    </p:set>
                                    <p:animEffect transition="in" filter="barn(outHorizontal)">
                                      <p:cBhvr>
                                        <p:cTn id="28" dur="500"/>
                                        <p:tgtEl>
                                          <p:spTgt spid="4258819">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258819">
                                            <p:txEl>
                                              <p:pRg st="4" end="4"/>
                                            </p:txEl>
                                          </p:spTgt>
                                        </p:tgtEl>
                                        <p:attrNameLst>
                                          <p:attrName>style.visibility</p:attrName>
                                        </p:attrNameLst>
                                      </p:cBhvr>
                                      <p:to>
                                        <p:strVal val="visible"/>
                                      </p:to>
                                    </p:set>
                                    <p:animEffect transition="in" filter="barn(outHorizontal)">
                                      <p:cBhvr>
                                        <p:cTn id="33" dur="500"/>
                                        <p:tgtEl>
                                          <p:spTgt spid="4258819">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4258820"/>
                                        </p:tgtEl>
                                        <p:attrNameLst>
                                          <p:attrName>style.visibility</p:attrName>
                                        </p:attrNameLst>
                                      </p:cBhvr>
                                      <p:to>
                                        <p:strVal val="visible"/>
                                      </p:to>
                                    </p:set>
                                    <p:anim calcmode="lin" valueType="num">
                                      <p:cBhvr>
                                        <p:cTn id="38" dur="500" fill="hold"/>
                                        <p:tgtEl>
                                          <p:spTgt spid="4258820"/>
                                        </p:tgtEl>
                                        <p:attrNameLst>
                                          <p:attrName>ppt_w</p:attrName>
                                        </p:attrNameLst>
                                      </p:cBhvr>
                                      <p:tavLst>
                                        <p:tav tm="0">
                                          <p:val>
                                            <p:strVal val="4*#ppt_w"/>
                                          </p:val>
                                        </p:tav>
                                        <p:tav tm="100000">
                                          <p:val>
                                            <p:strVal val="#ppt_w"/>
                                          </p:val>
                                        </p:tav>
                                      </p:tavLst>
                                    </p:anim>
                                    <p:anim calcmode="lin" valueType="num">
                                      <p:cBhvr>
                                        <p:cTn id="39" dur="500" fill="hold"/>
                                        <p:tgtEl>
                                          <p:spTgt spid="425882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8818" grpId="0" build="p" autoUpdateAnimBg="0"/>
      <p:bldP spid="4258819" grpId="0" build="p" autoUpdateAnimBg="0"/>
      <p:bldP spid="4258820"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252674"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EARLY CHURCH PRE-TEST Q-25</a:t>
            </a:r>
          </a:p>
        </p:txBody>
      </p:sp>
      <p:sp>
        <p:nvSpPr>
          <p:cNvPr id="4252675" name="Rectangle 3"/>
          <p:cNvSpPr>
            <a:spLocks noGrp="1" noChangeArrowheads="1"/>
          </p:cNvSpPr>
          <p:nvPr>
            <p:ph type="body" idx="1"/>
          </p:nvPr>
        </p:nvSpPr>
        <p:spPr>
          <a:xfrm>
            <a:off x="2209800" y="1676400"/>
            <a:ext cx="7772400" cy="4648200"/>
          </a:xfrm>
          <a:solidFill>
            <a:srgbClr val="000000"/>
          </a:solidFill>
        </p:spPr>
        <p:txBody>
          <a:bodyPr/>
          <a:lstStyle/>
          <a:p>
            <a:pPr>
              <a:lnSpc>
                <a:spcPct val="90000"/>
              </a:lnSpc>
              <a:buFont typeface="Wingdings" pitchFamily="2" charset="2"/>
              <a:buChar char="Ø"/>
            </a:pPr>
            <a:r>
              <a:rPr lang="en-US" sz="3600" dirty="0">
                <a:solidFill>
                  <a:srgbClr val="FFFFFF"/>
                </a:solidFill>
                <a:effectLst>
                  <a:outerShdw blurRad="38100" dist="38100" dir="2700000" algn="tl">
                    <a:srgbClr val="808080"/>
                  </a:outerShdw>
                </a:effectLst>
              </a:rPr>
              <a:t>  </a:t>
            </a:r>
            <a:r>
              <a:rPr lang="en-US" sz="3600" i="1" dirty="0">
                <a:solidFill>
                  <a:srgbClr val="FFFFFF"/>
                </a:solidFill>
                <a:effectLst>
                  <a:outerShdw blurRad="38100" dist="38100" dir="2700000" algn="tl">
                    <a:srgbClr val="808080"/>
                  </a:outerShdw>
                </a:effectLst>
              </a:rPr>
              <a:t>After the Bible was divided into chapters,  how many years passed before it was divided into verses? </a:t>
            </a:r>
          </a:p>
          <a:p>
            <a:pPr>
              <a:lnSpc>
                <a:spcPct val="90000"/>
              </a:lnSpc>
              <a:buFont typeface="Wingdings" pitchFamily="2" charset="2"/>
              <a:buNone/>
            </a:pPr>
            <a:endParaRPr lang="en-US" sz="800" i="1" dirty="0">
              <a:solidFill>
                <a:srgbClr val="FFFFFF"/>
              </a:solidFill>
              <a:effectLst>
                <a:outerShdw blurRad="38100" dist="38100" dir="2700000" algn="tl">
                  <a:srgbClr val="808080"/>
                </a:outerShdw>
              </a:effectLst>
            </a:endParaRPr>
          </a:p>
          <a:p>
            <a:pPr>
              <a:lnSpc>
                <a:spcPct val="90000"/>
              </a:lnSpc>
              <a:buFont typeface="Wingdings" pitchFamily="2" charset="2"/>
              <a:buNone/>
            </a:pPr>
            <a:r>
              <a:rPr lang="en-US" sz="800" i="1" dirty="0">
                <a:solidFill>
                  <a:srgbClr val="FFFFFF"/>
                </a:solidFill>
                <a:effectLst>
                  <a:outerShdw blurRad="38100" dist="38100" dir="2700000" algn="tl">
                    <a:srgbClr val="808080"/>
                  </a:outerShdw>
                </a:effectLst>
              </a:rPr>
              <a:t> </a:t>
            </a:r>
          </a:p>
          <a:p>
            <a:pPr>
              <a:lnSpc>
                <a:spcPct val="90000"/>
              </a:lnSpc>
              <a:buFont typeface="Wingdings" pitchFamily="2" charset="2"/>
              <a:buChar char="q"/>
            </a:pPr>
            <a:r>
              <a:rPr lang="en-US" sz="4000" b="1" dirty="0">
                <a:solidFill>
                  <a:srgbClr val="FFFFFF"/>
                </a:solidFill>
              </a:rPr>
              <a:t>  None - Done Within Year </a:t>
            </a:r>
          </a:p>
          <a:p>
            <a:pPr>
              <a:lnSpc>
                <a:spcPct val="90000"/>
              </a:lnSpc>
              <a:buFont typeface="Wingdings" pitchFamily="2" charset="2"/>
              <a:buChar char="q"/>
            </a:pPr>
            <a:r>
              <a:rPr lang="en-US" sz="4000" b="1" dirty="0">
                <a:solidFill>
                  <a:srgbClr val="FFFFFF"/>
                </a:solidFill>
              </a:rPr>
              <a:t>  TEN</a:t>
            </a:r>
          </a:p>
          <a:p>
            <a:pPr>
              <a:lnSpc>
                <a:spcPct val="90000"/>
              </a:lnSpc>
              <a:buFont typeface="Wingdings" pitchFamily="2" charset="2"/>
              <a:buChar char="q"/>
            </a:pPr>
            <a:r>
              <a:rPr lang="en-US" sz="4000" b="1" dirty="0">
                <a:solidFill>
                  <a:srgbClr val="FFFFFF"/>
                </a:solidFill>
              </a:rPr>
              <a:t>  100</a:t>
            </a:r>
          </a:p>
          <a:p>
            <a:pPr>
              <a:lnSpc>
                <a:spcPct val="90000"/>
              </a:lnSpc>
              <a:buFont typeface="Wingdings" pitchFamily="2" charset="2"/>
              <a:buChar char="q"/>
            </a:pPr>
            <a:r>
              <a:rPr lang="en-US" sz="4000" b="1" dirty="0">
                <a:solidFill>
                  <a:srgbClr val="FFFFFF"/>
                </a:solidFill>
              </a:rPr>
              <a:t>  300</a:t>
            </a:r>
          </a:p>
          <a:p>
            <a:pPr>
              <a:lnSpc>
                <a:spcPct val="90000"/>
              </a:lnSpc>
              <a:buFont typeface="Wingdings" pitchFamily="2" charset="2"/>
              <a:buNone/>
            </a:pPr>
            <a:endParaRPr lang="en-US" sz="4000" b="1" dirty="0">
              <a:solidFill>
                <a:srgbClr val="FFFFFF"/>
              </a:solidFill>
            </a:endParaRPr>
          </a:p>
          <a:p>
            <a:pPr>
              <a:lnSpc>
                <a:spcPct val="90000"/>
              </a:lnSpc>
              <a:buFont typeface="Wingdings" pitchFamily="2" charset="2"/>
              <a:buNone/>
            </a:pPr>
            <a:endParaRPr lang="en-US" b="1" dirty="0">
              <a:solidFill>
                <a:srgbClr val="FFFFFF"/>
              </a:solidFill>
            </a:endParaRPr>
          </a:p>
          <a:p>
            <a:pPr>
              <a:lnSpc>
                <a:spcPct val="90000"/>
              </a:lnSpc>
              <a:buFont typeface="Wingdings" pitchFamily="2" charset="2"/>
              <a:buChar char="q"/>
            </a:pPr>
            <a:endParaRPr lang="en-US" sz="3600" b="1" dirty="0">
              <a:solidFill>
                <a:srgbClr val="FFFFFF"/>
              </a:solidFill>
            </a:endParaRPr>
          </a:p>
          <a:p>
            <a:pPr>
              <a:lnSpc>
                <a:spcPct val="90000"/>
              </a:lnSpc>
              <a:buFont typeface="Wingdings" pitchFamily="2" charset="2"/>
              <a:buChar char="q"/>
            </a:pPr>
            <a:endParaRPr lang="en-US" sz="4000" b="1" dirty="0">
              <a:solidFill>
                <a:srgbClr val="FFFFFF"/>
              </a:solidFill>
            </a:endParaRPr>
          </a:p>
          <a:p>
            <a:pPr>
              <a:lnSpc>
                <a:spcPct val="90000"/>
              </a:lnSpc>
              <a:buFont typeface="Wingdings" pitchFamily="2" charset="2"/>
              <a:buNone/>
            </a:pPr>
            <a:endParaRPr lang="en-US" sz="4000" dirty="0">
              <a:solidFill>
                <a:srgbClr val="FFFFFF"/>
              </a:solidFill>
            </a:endParaRPr>
          </a:p>
        </p:txBody>
      </p:sp>
      <p:sp>
        <p:nvSpPr>
          <p:cNvPr id="4252676" name="WordArt 4"/>
          <p:cNvSpPr>
            <a:spLocks noChangeArrowheads="1" noChangeShapeType="1" noTextEdit="1"/>
          </p:cNvSpPr>
          <p:nvPr/>
        </p:nvSpPr>
        <p:spPr bwMode="auto">
          <a:xfrm rot="5400000">
            <a:off x="2324100" y="5448300"/>
            <a:ext cx="457200" cy="8382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extLst>
      <p:ext uri="{BB962C8B-B14F-4D97-AF65-F5344CB8AC3E}">
        <p14:creationId xmlns:p14="http://schemas.microsoft.com/office/powerpoint/2010/main" val="176932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252674">
                                            <p:txEl>
                                              <p:pRg st="0" end="0"/>
                                            </p:txEl>
                                          </p:spTgt>
                                        </p:tgtEl>
                                        <p:attrNameLst>
                                          <p:attrName>style.visibility</p:attrName>
                                        </p:attrNameLst>
                                      </p:cBhvr>
                                      <p:to>
                                        <p:strVal val="visible"/>
                                      </p:to>
                                    </p:set>
                                    <p:anim calcmode="lin" valueType="num">
                                      <p:cBhvr additive="base">
                                        <p:cTn id="7" dur="300" fill="hold"/>
                                        <p:tgtEl>
                                          <p:spTgt spid="425267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25267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252675">
                                            <p:txEl>
                                              <p:pRg st="0" end="0"/>
                                            </p:txEl>
                                          </p:spTgt>
                                        </p:tgtEl>
                                        <p:attrNameLst>
                                          <p:attrName>style.visibility</p:attrName>
                                        </p:attrNameLst>
                                      </p:cBhvr>
                                      <p:to>
                                        <p:strVal val="visible"/>
                                      </p:to>
                                    </p:set>
                                    <p:animEffect transition="in" filter="barn(outHorizontal)">
                                      <p:cBhvr>
                                        <p:cTn id="13" dur="500"/>
                                        <p:tgtEl>
                                          <p:spTgt spid="425267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252675">
                                            <p:txEl>
                                              <p:pRg st="2" end="2"/>
                                            </p:txEl>
                                          </p:spTgt>
                                        </p:tgtEl>
                                        <p:attrNameLst>
                                          <p:attrName>style.visibility</p:attrName>
                                        </p:attrNameLst>
                                      </p:cBhvr>
                                      <p:to>
                                        <p:strVal val="visible"/>
                                      </p:to>
                                    </p:set>
                                    <p:animEffect transition="in" filter="barn(outHorizontal)">
                                      <p:cBhvr>
                                        <p:cTn id="18" dur="500"/>
                                        <p:tgtEl>
                                          <p:spTgt spid="425267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252675">
                                            <p:txEl>
                                              <p:pRg st="3" end="3"/>
                                            </p:txEl>
                                          </p:spTgt>
                                        </p:tgtEl>
                                        <p:attrNameLst>
                                          <p:attrName>style.visibility</p:attrName>
                                        </p:attrNameLst>
                                      </p:cBhvr>
                                      <p:to>
                                        <p:strVal val="visible"/>
                                      </p:to>
                                    </p:set>
                                    <p:animEffect transition="in" filter="barn(outHorizontal)">
                                      <p:cBhvr>
                                        <p:cTn id="23" dur="500"/>
                                        <p:tgtEl>
                                          <p:spTgt spid="425267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252675">
                                            <p:txEl>
                                              <p:pRg st="4" end="4"/>
                                            </p:txEl>
                                          </p:spTgt>
                                        </p:tgtEl>
                                        <p:attrNameLst>
                                          <p:attrName>style.visibility</p:attrName>
                                        </p:attrNameLst>
                                      </p:cBhvr>
                                      <p:to>
                                        <p:strVal val="visible"/>
                                      </p:to>
                                    </p:set>
                                    <p:animEffect transition="in" filter="barn(outHorizontal)">
                                      <p:cBhvr>
                                        <p:cTn id="28" dur="500"/>
                                        <p:tgtEl>
                                          <p:spTgt spid="425267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252675">
                                            <p:txEl>
                                              <p:pRg st="5" end="5"/>
                                            </p:txEl>
                                          </p:spTgt>
                                        </p:tgtEl>
                                        <p:attrNameLst>
                                          <p:attrName>style.visibility</p:attrName>
                                        </p:attrNameLst>
                                      </p:cBhvr>
                                      <p:to>
                                        <p:strVal val="visible"/>
                                      </p:to>
                                    </p:set>
                                    <p:animEffect transition="in" filter="barn(outHorizontal)">
                                      <p:cBhvr>
                                        <p:cTn id="33" dur="500"/>
                                        <p:tgtEl>
                                          <p:spTgt spid="4252675">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42" fill="hold" grpId="0" nodeType="clickEffect">
                                  <p:stCondLst>
                                    <p:cond delay="0"/>
                                  </p:stCondLst>
                                  <p:childTnLst>
                                    <p:set>
                                      <p:cBhvr>
                                        <p:cTn id="37" dur="1" fill="hold">
                                          <p:stCondLst>
                                            <p:cond delay="0"/>
                                          </p:stCondLst>
                                        </p:cTn>
                                        <p:tgtEl>
                                          <p:spTgt spid="4252675">
                                            <p:txEl>
                                              <p:pRg st="6" end="6"/>
                                            </p:txEl>
                                          </p:spTgt>
                                        </p:tgtEl>
                                        <p:attrNameLst>
                                          <p:attrName>style.visibility</p:attrName>
                                        </p:attrNameLst>
                                      </p:cBhvr>
                                      <p:to>
                                        <p:strVal val="visible"/>
                                      </p:to>
                                    </p:set>
                                    <p:animEffect transition="in" filter="barn(outHorizontal)">
                                      <p:cBhvr>
                                        <p:cTn id="38" dur="500"/>
                                        <p:tgtEl>
                                          <p:spTgt spid="4252675">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3" presetClass="entr" presetSubtype="32" fill="hold" grpId="0" nodeType="clickEffect">
                                  <p:stCondLst>
                                    <p:cond delay="0"/>
                                  </p:stCondLst>
                                  <p:childTnLst>
                                    <p:set>
                                      <p:cBhvr>
                                        <p:cTn id="42" dur="1" fill="hold">
                                          <p:stCondLst>
                                            <p:cond delay="0"/>
                                          </p:stCondLst>
                                        </p:cTn>
                                        <p:tgtEl>
                                          <p:spTgt spid="4252676"/>
                                        </p:tgtEl>
                                        <p:attrNameLst>
                                          <p:attrName>style.visibility</p:attrName>
                                        </p:attrNameLst>
                                      </p:cBhvr>
                                      <p:to>
                                        <p:strVal val="visible"/>
                                      </p:to>
                                    </p:set>
                                    <p:anim calcmode="lin" valueType="num">
                                      <p:cBhvr>
                                        <p:cTn id="43" dur="500" fill="hold"/>
                                        <p:tgtEl>
                                          <p:spTgt spid="4252676"/>
                                        </p:tgtEl>
                                        <p:attrNameLst>
                                          <p:attrName>ppt_w</p:attrName>
                                        </p:attrNameLst>
                                      </p:cBhvr>
                                      <p:tavLst>
                                        <p:tav tm="0">
                                          <p:val>
                                            <p:strVal val="4*#ppt_w"/>
                                          </p:val>
                                        </p:tav>
                                        <p:tav tm="100000">
                                          <p:val>
                                            <p:strVal val="#ppt_w"/>
                                          </p:val>
                                        </p:tav>
                                      </p:tavLst>
                                    </p:anim>
                                    <p:anim calcmode="lin" valueType="num">
                                      <p:cBhvr>
                                        <p:cTn id="44" dur="500" fill="hold"/>
                                        <p:tgtEl>
                                          <p:spTgt spid="425267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2674" grpId="0" build="p" autoUpdateAnimBg="0"/>
      <p:bldP spid="4252675" grpId="0" build="p" autoUpdateAnimBg="0"/>
      <p:bldP spid="4252676"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32482" name="Rectangle 2"/>
          <p:cNvSpPr>
            <a:spLocks noGrp="1" noChangeArrowheads="1"/>
          </p:cNvSpPr>
          <p:nvPr>
            <p:ph type="title"/>
          </p:nvPr>
        </p:nvSpPr>
        <p:spPr>
          <a:xfrm>
            <a:off x="1905000" y="381000"/>
            <a:ext cx="8382000" cy="914400"/>
          </a:xfrm>
          <a:solidFill>
            <a:schemeClr val="bg1"/>
          </a:solidFill>
        </p:spPr>
        <p:txBody>
          <a:bodyPr/>
          <a:lstStyle/>
          <a:p>
            <a:r>
              <a:rPr lang="en-US" i="1" dirty="0">
                <a:effectLst>
                  <a:outerShdw blurRad="38100" dist="38100" dir="2700000" algn="tl">
                    <a:srgbClr val="C0C0C0"/>
                  </a:outerShdw>
                </a:effectLst>
              </a:rPr>
              <a:t>CHURCH DEVELOPS BEYOND:</a:t>
            </a:r>
          </a:p>
        </p:txBody>
      </p:sp>
      <p:sp>
        <p:nvSpPr>
          <p:cNvPr id="532483" name="Rectangle 3"/>
          <p:cNvSpPr>
            <a:spLocks noGrp="1" noChangeArrowheads="1"/>
          </p:cNvSpPr>
          <p:nvPr>
            <p:ph type="body" idx="1"/>
          </p:nvPr>
        </p:nvSpPr>
        <p:spPr>
          <a:xfrm>
            <a:off x="1752600" y="1828800"/>
            <a:ext cx="8686800" cy="4495800"/>
          </a:xfrm>
          <a:solidFill>
            <a:srgbClr val="000000"/>
          </a:solidFill>
        </p:spPr>
        <p:txBody>
          <a:bodyPr/>
          <a:lstStyle/>
          <a:p>
            <a:r>
              <a:rPr lang="en-US" sz="7200" b="1" dirty="0">
                <a:solidFill>
                  <a:srgbClr val="FFFFFF"/>
                </a:solidFill>
                <a:effectLst>
                  <a:outerShdw blurRad="38100" dist="38100" dir="2700000" algn="tl">
                    <a:srgbClr val="808080"/>
                  </a:outerShdw>
                </a:effectLst>
              </a:rPr>
              <a:t> </a:t>
            </a:r>
            <a:r>
              <a:rPr lang="en-US" sz="8000" b="1" u="sng" dirty="0">
                <a:solidFill>
                  <a:srgbClr val="FFFFFF"/>
                </a:solidFill>
                <a:effectLst>
                  <a:outerShdw blurRad="38100" dist="38100" dir="2700000" algn="tl">
                    <a:srgbClr val="808080"/>
                  </a:outerShdw>
                </a:effectLst>
              </a:rPr>
              <a:t>JEWISH ROOTS</a:t>
            </a:r>
          </a:p>
          <a:p>
            <a:r>
              <a:rPr lang="en-US" sz="7200" b="1" dirty="0">
                <a:solidFill>
                  <a:srgbClr val="FFFFFF"/>
                </a:solidFill>
                <a:effectLst>
                  <a:outerShdw blurRad="38100" dist="38100" dir="2700000" algn="tl">
                    <a:srgbClr val="808080"/>
                  </a:outerShdw>
                </a:effectLst>
              </a:rPr>
              <a:t> </a:t>
            </a:r>
            <a:r>
              <a:rPr lang="en-US" sz="8000" b="1" u="sng" dirty="0">
                <a:solidFill>
                  <a:srgbClr val="FFFFFF"/>
                </a:solidFill>
                <a:effectLst>
                  <a:outerShdw blurRad="38100" dist="38100" dir="2700000" algn="tl">
                    <a:srgbClr val="808080"/>
                  </a:outerShdw>
                </a:effectLst>
              </a:rPr>
              <a:t>GREEK ETHOS</a:t>
            </a:r>
          </a:p>
          <a:p>
            <a:r>
              <a:rPr lang="en-US" sz="7200" b="1" dirty="0">
                <a:solidFill>
                  <a:srgbClr val="FFFFFF"/>
                </a:solidFill>
                <a:effectLst>
                  <a:outerShdw blurRad="38100" dist="38100" dir="2700000" algn="tl">
                    <a:srgbClr val="808080"/>
                  </a:outerShdw>
                </a:effectLst>
              </a:rPr>
              <a:t> </a:t>
            </a:r>
            <a:r>
              <a:rPr lang="en-US" sz="8000" b="1" u="sng" dirty="0">
                <a:solidFill>
                  <a:srgbClr val="FFFFFF"/>
                </a:solidFill>
                <a:effectLst>
                  <a:outerShdw blurRad="38100" dist="38100" dir="2700000" algn="tl">
                    <a:srgbClr val="808080"/>
                  </a:outerShdw>
                </a:effectLst>
              </a:rPr>
              <a:t>ROMAN BASE</a:t>
            </a:r>
          </a:p>
        </p:txBody>
      </p:sp>
      <p:sp>
        <p:nvSpPr>
          <p:cNvPr id="532484" name="Comment 4"/>
          <p:cNvSpPr>
            <a:spLocks noChangeArrowheads="1"/>
          </p:cNvSpPr>
          <p:nvPr/>
        </p:nvSpPr>
        <p:spPr bwMode="auto">
          <a:xfrm>
            <a:off x="1539876" y="-762000"/>
            <a:ext cx="9128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b="1">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Tonsure: Origins In Persecuted Church; Roman Mockery To Shave Heads As Slave Property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32483">
                                            <p:txEl>
                                              <p:pRg st="0" end="0"/>
                                            </p:txEl>
                                          </p:spTgt>
                                        </p:tgtEl>
                                        <p:attrNameLst>
                                          <p:attrName>style.visibility</p:attrName>
                                        </p:attrNameLst>
                                      </p:cBhvr>
                                      <p:to>
                                        <p:strVal val="visible"/>
                                      </p:to>
                                    </p:set>
                                    <p:anim calcmode="lin" valueType="num">
                                      <p:cBhvr>
                                        <p:cTn id="7" dur="500" fill="hold"/>
                                        <p:tgtEl>
                                          <p:spTgt spid="5324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3248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532483">
                                            <p:txEl>
                                              <p:pRg st="1" end="1"/>
                                            </p:txEl>
                                          </p:spTgt>
                                        </p:tgtEl>
                                        <p:attrNameLst>
                                          <p:attrName>style.visibility</p:attrName>
                                        </p:attrNameLst>
                                      </p:cBhvr>
                                      <p:to>
                                        <p:strVal val="visible"/>
                                      </p:to>
                                    </p:set>
                                    <p:anim calcmode="lin" valueType="num">
                                      <p:cBhvr>
                                        <p:cTn id="13" dur="500" fill="hold"/>
                                        <p:tgtEl>
                                          <p:spTgt spid="53248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53248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532483">
                                            <p:txEl>
                                              <p:pRg st="2" end="2"/>
                                            </p:txEl>
                                          </p:spTgt>
                                        </p:tgtEl>
                                        <p:attrNameLst>
                                          <p:attrName>style.visibility</p:attrName>
                                        </p:attrNameLst>
                                      </p:cBhvr>
                                      <p:to>
                                        <p:strVal val="visible"/>
                                      </p:to>
                                    </p:set>
                                    <p:anim calcmode="lin" valueType="num">
                                      <p:cBhvr>
                                        <p:cTn id="19" dur="500" fill="hold"/>
                                        <p:tgtEl>
                                          <p:spTgt spid="53248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53248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3"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613945" y="828135"/>
            <a:ext cx="7143313" cy="724620"/>
          </a:xfrm>
        </p:spPr>
        <p:txBody>
          <a:bodyPr>
            <a:noAutofit/>
          </a:bodyPr>
          <a:lstStyle/>
          <a:p>
            <a:r>
              <a:rPr lang="en-US" sz="3600" b="1" dirty="0">
                <a:solidFill>
                  <a:srgbClr val="008A3E"/>
                </a:solidFill>
                <a:effectLst>
                  <a:outerShdw blurRad="38100" dist="38100" dir="2700000" algn="tl">
                    <a:srgbClr val="000000">
                      <a:alpha val="43137"/>
                    </a:srgbClr>
                  </a:outerShdw>
                </a:effectLst>
              </a:rPr>
              <a:t>SACRAMENTS &amp; SOTERIOLOGY</a:t>
            </a:r>
            <a:endParaRPr lang="en-US" sz="3600" b="1" dirty="0">
              <a:solidFill>
                <a:srgbClr val="C00000"/>
              </a:solidFill>
              <a:effectLst>
                <a:outerShdw blurRad="38100" dist="38100" dir="2700000" algn="tl">
                  <a:srgbClr val="000000">
                    <a:alpha val="43137"/>
                  </a:srgbClr>
                </a:outerShdw>
              </a:effectLst>
            </a:endParaRPr>
          </a:p>
        </p:txBody>
      </p:sp>
      <p:sp>
        <p:nvSpPr>
          <p:cNvPr id="6" name="Content Placeholder 2">
            <a:extLst>
              <a:ext uri="{FF2B5EF4-FFF2-40B4-BE49-F238E27FC236}">
                <a16:creationId xmlns:a16="http://schemas.microsoft.com/office/drawing/2014/main" id="{C5392E06-D743-4CD5-9D8F-2C40B5CB1F4D}"/>
              </a:ext>
            </a:extLst>
          </p:cNvPr>
          <p:cNvSpPr>
            <a:spLocks noGrp="1"/>
          </p:cNvSpPr>
          <p:nvPr>
            <p:ph idx="1"/>
          </p:nvPr>
        </p:nvSpPr>
        <p:spPr>
          <a:xfrm>
            <a:off x="4530055" y="1897811"/>
            <a:ext cx="7105475" cy="4444266"/>
          </a:xfrm>
        </p:spPr>
        <p:txBody>
          <a:bodyPr>
            <a:normAutofit/>
          </a:bodyPr>
          <a:lstStyle/>
          <a:p>
            <a:r>
              <a:rPr lang="en-US" sz="2200" b="1" i="1" dirty="0">
                <a:solidFill>
                  <a:srgbClr val="C00000"/>
                </a:solidFill>
              </a:rPr>
              <a:t>Classic Apologetics to Theological Systematizing</a:t>
            </a:r>
          </a:p>
          <a:p>
            <a:endParaRPr lang="en-US" sz="2800" b="1" i="1" dirty="0">
              <a:solidFill>
                <a:srgbClr val="C00000"/>
              </a:solidFill>
            </a:endParaRPr>
          </a:p>
        </p:txBody>
      </p:sp>
    </p:spTree>
    <p:extLst>
      <p:ext uri="{BB962C8B-B14F-4D97-AF65-F5344CB8AC3E}">
        <p14:creationId xmlns:p14="http://schemas.microsoft.com/office/powerpoint/2010/main" val="3584715135"/>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4706" name="Picture 2" descr="I:\DEPTCOMM\Zamcomm\Jody\ChartsEPS\9 copy.jpg"/>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spTree>
    <p:extLst>
      <p:ext uri="{BB962C8B-B14F-4D97-AF65-F5344CB8AC3E}">
        <p14:creationId xmlns:p14="http://schemas.microsoft.com/office/powerpoint/2010/main" val="7693763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831812" name="WordArt 4"/>
          <p:cNvSpPr>
            <a:spLocks noChangeArrowheads="1" noChangeShapeType="1" noTextEdit="1"/>
          </p:cNvSpPr>
          <p:nvPr/>
        </p:nvSpPr>
        <p:spPr bwMode="auto">
          <a:xfrm>
            <a:off x="1470580" y="990600"/>
            <a:ext cx="9341964" cy="52578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 Text-Based Religion Wins Over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 A Practice-Based Paganism  </a:t>
            </a:r>
          </a:p>
        </p:txBody>
      </p:sp>
    </p:spTree>
    <p:extLst>
      <p:ext uri="{BB962C8B-B14F-4D97-AF65-F5344CB8AC3E}">
        <p14:creationId xmlns:p14="http://schemas.microsoft.com/office/powerpoint/2010/main" val="38461128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cstate="print"/>
          <a:srcRect/>
          <a:tile tx="0" ty="0" sx="100000" sy="100000" flip="none" algn="tl"/>
        </a:blipFill>
        <a:effectLst/>
      </p:bgPr>
    </p:bg>
    <p:spTree>
      <p:nvGrpSpPr>
        <p:cNvPr id="1" name=""/>
        <p:cNvGrpSpPr/>
        <p:nvPr/>
      </p:nvGrpSpPr>
      <p:grpSpPr>
        <a:xfrm>
          <a:off x="0" y="0"/>
          <a:ext cx="0" cy="0"/>
          <a:chOff x="0" y="0"/>
          <a:chExt cx="0" cy="0"/>
        </a:xfrm>
      </p:grpSpPr>
      <p:sp>
        <p:nvSpPr>
          <p:cNvPr id="5170178" name="Rectangle 2"/>
          <p:cNvSpPr>
            <a:spLocks noGrp="1" noChangeArrowheads="1"/>
          </p:cNvSpPr>
          <p:nvPr>
            <p:ph type="ctrTitle"/>
          </p:nvPr>
        </p:nvSpPr>
        <p:spPr>
          <a:xfrm>
            <a:off x="1524000" y="533400"/>
            <a:ext cx="9144000" cy="1219200"/>
          </a:xfrm>
        </p:spPr>
        <p:txBody>
          <a:bodyPr/>
          <a:lstStyle/>
          <a:p>
            <a:r>
              <a:rPr lang="en-US" b="1" i="1" u="sng">
                <a:solidFill>
                  <a:srgbClr val="990033"/>
                </a:solidFill>
                <a:effectLst>
                  <a:outerShdw blurRad="38100" dist="38100" dir="2700000" algn="tl">
                    <a:srgbClr val="000000"/>
                  </a:outerShdw>
                </a:effectLst>
              </a:rPr>
              <a:t>ADVANCING THE TRUTH   </a:t>
            </a:r>
          </a:p>
        </p:txBody>
      </p:sp>
      <p:sp>
        <p:nvSpPr>
          <p:cNvPr id="5170179" name="Rectangle 3"/>
          <p:cNvSpPr>
            <a:spLocks noGrp="1" noChangeArrowheads="1"/>
          </p:cNvSpPr>
          <p:nvPr>
            <p:ph type="subTitle" idx="1"/>
          </p:nvPr>
        </p:nvSpPr>
        <p:spPr>
          <a:xfrm>
            <a:off x="2895600" y="6477001"/>
            <a:ext cx="6400800" cy="379413"/>
          </a:xfrm>
        </p:spPr>
        <p:txBody>
          <a:bodyPr/>
          <a:lstStyle/>
          <a:p>
            <a:endParaRPr lang="en-US"/>
          </a:p>
        </p:txBody>
      </p:sp>
      <p:sp>
        <p:nvSpPr>
          <p:cNvPr id="5170180" name="Oval 4"/>
          <p:cNvSpPr>
            <a:spLocks noChangeArrowheads="1"/>
          </p:cNvSpPr>
          <p:nvPr/>
        </p:nvSpPr>
        <p:spPr bwMode="auto">
          <a:xfrm>
            <a:off x="1905000" y="2895600"/>
            <a:ext cx="2362200" cy="1600200"/>
          </a:xfrm>
          <a:prstGeom prst="ellipse">
            <a:avLst/>
          </a:prstGeom>
          <a:solidFill>
            <a:schemeClr val="accent1"/>
          </a:solidFill>
          <a:ln w="9525">
            <a:solidFill>
              <a:srgbClr val="990033"/>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POLEMICISTS</a:t>
            </a:r>
          </a:p>
        </p:txBody>
      </p:sp>
      <p:sp>
        <p:nvSpPr>
          <p:cNvPr id="5170181" name="Oval 5"/>
          <p:cNvSpPr>
            <a:spLocks noChangeArrowheads="1"/>
          </p:cNvSpPr>
          <p:nvPr/>
        </p:nvSpPr>
        <p:spPr bwMode="auto">
          <a:xfrm>
            <a:off x="4762500" y="2895600"/>
            <a:ext cx="2476500" cy="1600200"/>
          </a:xfrm>
          <a:prstGeom prst="ellipse">
            <a:avLst/>
          </a:prstGeom>
          <a:solidFill>
            <a:schemeClr val="accent1"/>
          </a:solidFill>
          <a:ln w="9525">
            <a:solidFill>
              <a:srgbClr val="990033"/>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POLEMICISTS</a:t>
            </a:r>
            <a:endParaRPr kumimoji="0" lang="en-US" sz="1800" b="0" i="0" u="none" strike="noStrike" kern="1200" cap="none" spc="0" normalizeH="0" baseline="0" noProof="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endParaRPr>
          </a:p>
        </p:txBody>
      </p:sp>
      <p:sp>
        <p:nvSpPr>
          <p:cNvPr id="5170182" name="Oval 6"/>
          <p:cNvSpPr>
            <a:spLocks noChangeArrowheads="1"/>
          </p:cNvSpPr>
          <p:nvPr/>
        </p:nvSpPr>
        <p:spPr bwMode="auto">
          <a:xfrm>
            <a:off x="7696200" y="2895600"/>
            <a:ext cx="2514600" cy="1676400"/>
          </a:xfrm>
          <a:prstGeom prst="ellipse">
            <a:avLst/>
          </a:prstGeom>
          <a:solidFill>
            <a:schemeClr val="accent1"/>
          </a:solidFill>
          <a:ln w="9525">
            <a:solidFill>
              <a:srgbClr val="990033"/>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POLEMICISTS</a:t>
            </a:r>
          </a:p>
        </p:txBody>
      </p:sp>
      <p:sp>
        <p:nvSpPr>
          <p:cNvPr id="5170183" name="WordArt 7"/>
          <p:cNvSpPr>
            <a:spLocks noChangeArrowheads="1" noChangeShapeType="1" noTextEdit="1"/>
          </p:cNvSpPr>
          <p:nvPr/>
        </p:nvSpPr>
        <p:spPr bwMode="auto">
          <a:xfrm>
            <a:off x="5029201" y="3243264"/>
            <a:ext cx="1952625" cy="414337"/>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THEOLOGICAL</a:t>
            </a:r>
          </a:p>
        </p:txBody>
      </p:sp>
      <p:sp>
        <p:nvSpPr>
          <p:cNvPr id="5170184" name="WordArt 8"/>
          <p:cNvSpPr>
            <a:spLocks noChangeArrowheads="1" noChangeShapeType="1" noTextEdit="1"/>
          </p:cNvSpPr>
          <p:nvPr/>
        </p:nvSpPr>
        <p:spPr bwMode="auto">
          <a:xfrm>
            <a:off x="2133600" y="3276600"/>
            <a:ext cx="19050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TRANSLATIONAL</a:t>
            </a:r>
          </a:p>
        </p:txBody>
      </p:sp>
      <p:sp>
        <p:nvSpPr>
          <p:cNvPr id="5170185" name="WordArt 9"/>
          <p:cNvSpPr>
            <a:spLocks noChangeArrowheads="1" noChangeShapeType="1" noTextEdit="1"/>
          </p:cNvSpPr>
          <p:nvPr/>
        </p:nvSpPr>
        <p:spPr bwMode="auto">
          <a:xfrm>
            <a:off x="7924800" y="3276600"/>
            <a:ext cx="20574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TAXONOMICAL</a:t>
            </a:r>
          </a:p>
        </p:txBody>
      </p:sp>
      <p:sp>
        <p:nvSpPr>
          <p:cNvPr id="5170186" name="Line 10"/>
          <p:cNvSpPr>
            <a:spLocks noChangeShapeType="1"/>
          </p:cNvSpPr>
          <p:nvPr/>
        </p:nvSpPr>
        <p:spPr bwMode="auto">
          <a:xfrm flipH="1">
            <a:off x="2971800" y="1447800"/>
            <a:ext cx="3048000" cy="1447800"/>
          </a:xfrm>
          <a:prstGeom prst="line">
            <a:avLst/>
          </a:prstGeom>
          <a:noFill/>
          <a:ln w="9525">
            <a:solidFill>
              <a:srgbClr val="FF99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70187" name="Line 11"/>
          <p:cNvSpPr>
            <a:spLocks noChangeShapeType="1"/>
          </p:cNvSpPr>
          <p:nvPr/>
        </p:nvSpPr>
        <p:spPr bwMode="auto">
          <a:xfrm>
            <a:off x="6019800" y="1447800"/>
            <a:ext cx="0" cy="1447800"/>
          </a:xfrm>
          <a:prstGeom prst="line">
            <a:avLst/>
          </a:prstGeom>
          <a:noFill/>
          <a:ln w="9525">
            <a:solidFill>
              <a:srgbClr val="FF99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70188" name="Line 12"/>
          <p:cNvSpPr>
            <a:spLocks noChangeShapeType="1"/>
          </p:cNvSpPr>
          <p:nvPr/>
        </p:nvSpPr>
        <p:spPr bwMode="auto">
          <a:xfrm>
            <a:off x="6019800" y="1447800"/>
            <a:ext cx="2971800" cy="1447800"/>
          </a:xfrm>
          <a:prstGeom prst="line">
            <a:avLst/>
          </a:prstGeom>
          <a:noFill/>
          <a:ln w="9525">
            <a:solidFill>
              <a:srgbClr val="FF99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Tree>
    <p:extLst>
      <p:ext uri="{BB962C8B-B14F-4D97-AF65-F5344CB8AC3E}">
        <p14:creationId xmlns:p14="http://schemas.microsoft.com/office/powerpoint/2010/main" val="271283365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5170178">
                                            <p:txEl>
                                              <p:pRg st="0" end="0"/>
                                            </p:txEl>
                                          </p:spTgt>
                                        </p:tgtEl>
                                        <p:attrNameLst>
                                          <p:attrName>style.visibility</p:attrName>
                                        </p:attrNameLst>
                                      </p:cBhvr>
                                      <p:to>
                                        <p:strVal val="visible"/>
                                      </p:to>
                                    </p:set>
                                    <p:animEffect transition="in" filter="wipe(up)">
                                      <p:cBhvr>
                                        <p:cTn id="7" dur="75"/>
                                        <p:tgtEl>
                                          <p:spTgt spid="517017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p:stCondLst>
                        <p:cond delay="indefinite"/>
                      </p:stCondLst>
                      <p:childTnLst>
                        <p:par>
                          <p:cTn id="9" fill="hold">
                            <p:stCondLst>
                              <p:cond delay="0"/>
                            </p:stCondLst>
                            <p:childTnLst>
                              <p:par>
                                <p:cTn id="10" presetID="17" presetClass="entr" presetSubtype="1" fill="hold" grpId="0" nodeType="clickEffect">
                                  <p:stCondLst>
                                    <p:cond delay="0"/>
                                  </p:stCondLst>
                                  <p:childTnLst>
                                    <p:set>
                                      <p:cBhvr>
                                        <p:cTn id="11" dur="1" fill="hold">
                                          <p:stCondLst>
                                            <p:cond delay="0"/>
                                          </p:stCondLst>
                                        </p:cTn>
                                        <p:tgtEl>
                                          <p:spTgt spid="5170186"/>
                                        </p:tgtEl>
                                        <p:attrNameLst>
                                          <p:attrName>style.visibility</p:attrName>
                                        </p:attrNameLst>
                                      </p:cBhvr>
                                      <p:to>
                                        <p:strVal val="visible"/>
                                      </p:to>
                                    </p:set>
                                    <p:anim calcmode="lin" valueType="num">
                                      <p:cBhvr>
                                        <p:cTn id="12" dur="500" fill="hold"/>
                                        <p:tgtEl>
                                          <p:spTgt spid="5170186"/>
                                        </p:tgtEl>
                                        <p:attrNameLst>
                                          <p:attrName>ppt_x</p:attrName>
                                        </p:attrNameLst>
                                      </p:cBhvr>
                                      <p:tavLst>
                                        <p:tav tm="0">
                                          <p:val>
                                            <p:strVal val="#ppt_x"/>
                                          </p:val>
                                        </p:tav>
                                        <p:tav tm="100000">
                                          <p:val>
                                            <p:strVal val="#ppt_x"/>
                                          </p:val>
                                        </p:tav>
                                      </p:tavLst>
                                    </p:anim>
                                    <p:anim calcmode="lin" valueType="num">
                                      <p:cBhvr>
                                        <p:cTn id="13" dur="500" fill="hold"/>
                                        <p:tgtEl>
                                          <p:spTgt spid="5170186"/>
                                        </p:tgtEl>
                                        <p:attrNameLst>
                                          <p:attrName>ppt_y</p:attrName>
                                        </p:attrNameLst>
                                      </p:cBhvr>
                                      <p:tavLst>
                                        <p:tav tm="0">
                                          <p:val>
                                            <p:strVal val="#ppt_y-#ppt_h/2"/>
                                          </p:val>
                                        </p:tav>
                                        <p:tav tm="100000">
                                          <p:val>
                                            <p:strVal val="#ppt_y"/>
                                          </p:val>
                                        </p:tav>
                                      </p:tavLst>
                                    </p:anim>
                                    <p:anim calcmode="lin" valueType="num">
                                      <p:cBhvr>
                                        <p:cTn id="14" dur="500" fill="hold"/>
                                        <p:tgtEl>
                                          <p:spTgt spid="5170186"/>
                                        </p:tgtEl>
                                        <p:attrNameLst>
                                          <p:attrName>ppt_w</p:attrName>
                                        </p:attrNameLst>
                                      </p:cBhvr>
                                      <p:tavLst>
                                        <p:tav tm="0">
                                          <p:val>
                                            <p:strVal val="#ppt_w"/>
                                          </p:val>
                                        </p:tav>
                                        <p:tav tm="100000">
                                          <p:val>
                                            <p:strVal val="#ppt_w"/>
                                          </p:val>
                                        </p:tav>
                                      </p:tavLst>
                                    </p:anim>
                                    <p:anim calcmode="lin" valueType="num">
                                      <p:cBhvr>
                                        <p:cTn id="15" dur="500" fill="hold"/>
                                        <p:tgtEl>
                                          <p:spTgt spid="5170186"/>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5170184"/>
                                        </p:tgtEl>
                                        <p:attrNameLst>
                                          <p:attrName>style.visibility</p:attrName>
                                        </p:attrNameLst>
                                      </p:cBhvr>
                                      <p:to>
                                        <p:strVal val="visible"/>
                                      </p:to>
                                    </p:set>
                                    <p:animEffect transition="in" filter="box(out)">
                                      <p:cBhvr>
                                        <p:cTn id="20" dur="500"/>
                                        <p:tgtEl>
                                          <p:spTgt spid="5170184"/>
                                        </p:tgtEl>
                                      </p:cBhvr>
                                    </p:animEffect>
                                  </p:childTnLst>
                                  <p:subTnLst>
                                    <p:audio>
                                      <p:cMediaNode>
                                        <p:cTn display="0" masterRel="sameClick">
                                          <p:stCondLst>
                                            <p:cond evt="begin" delay="0">
                                              <p:tn val="18"/>
                                            </p:cond>
                                          </p:stCondLst>
                                          <p:endCondLst>
                                            <p:cond evt="onStopAudio" delay="0">
                                              <p:tgtEl>
                                                <p:sldTgt/>
                                              </p:tgtEl>
                                            </p:cond>
                                          </p:endCondLst>
                                        </p:cTn>
                                        <p:tgtEl>
                                          <p:sndTgt r:embed="rId4" name="camera.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5170180">
                                            <p:txEl>
                                              <p:pRg st="2" end="2"/>
                                            </p:txEl>
                                          </p:spTgt>
                                        </p:tgtEl>
                                        <p:attrNameLst>
                                          <p:attrName>style.visibility</p:attrName>
                                        </p:attrNameLst>
                                      </p:cBhvr>
                                      <p:to>
                                        <p:strVal val="visible"/>
                                      </p:to>
                                    </p:set>
                                    <p:anim calcmode="lin" valueType="num">
                                      <p:cBhvr additive="base">
                                        <p:cTn id="25" dur="300" fill="hold"/>
                                        <p:tgtEl>
                                          <p:spTgt spid="5170180">
                                            <p:txEl>
                                              <p:pRg st="2" end="2"/>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5170180">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 fill="hold" grpId="0" nodeType="clickEffect">
                                  <p:stCondLst>
                                    <p:cond delay="0"/>
                                  </p:stCondLst>
                                  <p:childTnLst>
                                    <p:set>
                                      <p:cBhvr>
                                        <p:cTn id="30" dur="1" fill="hold">
                                          <p:stCondLst>
                                            <p:cond delay="0"/>
                                          </p:stCondLst>
                                        </p:cTn>
                                        <p:tgtEl>
                                          <p:spTgt spid="5170187"/>
                                        </p:tgtEl>
                                        <p:attrNameLst>
                                          <p:attrName>style.visibility</p:attrName>
                                        </p:attrNameLst>
                                      </p:cBhvr>
                                      <p:to>
                                        <p:strVal val="visible"/>
                                      </p:to>
                                    </p:set>
                                    <p:anim calcmode="lin" valueType="num">
                                      <p:cBhvr>
                                        <p:cTn id="31" dur="500" fill="hold"/>
                                        <p:tgtEl>
                                          <p:spTgt spid="5170187"/>
                                        </p:tgtEl>
                                        <p:attrNameLst>
                                          <p:attrName>ppt_x</p:attrName>
                                        </p:attrNameLst>
                                      </p:cBhvr>
                                      <p:tavLst>
                                        <p:tav tm="0">
                                          <p:val>
                                            <p:strVal val="#ppt_x"/>
                                          </p:val>
                                        </p:tav>
                                        <p:tav tm="100000">
                                          <p:val>
                                            <p:strVal val="#ppt_x"/>
                                          </p:val>
                                        </p:tav>
                                      </p:tavLst>
                                    </p:anim>
                                    <p:anim calcmode="lin" valueType="num">
                                      <p:cBhvr>
                                        <p:cTn id="32" dur="500" fill="hold"/>
                                        <p:tgtEl>
                                          <p:spTgt spid="5170187"/>
                                        </p:tgtEl>
                                        <p:attrNameLst>
                                          <p:attrName>ppt_y</p:attrName>
                                        </p:attrNameLst>
                                      </p:cBhvr>
                                      <p:tavLst>
                                        <p:tav tm="0">
                                          <p:val>
                                            <p:strVal val="#ppt_y-#ppt_h/2"/>
                                          </p:val>
                                        </p:tav>
                                        <p:tav tm="100000">
                                          <p:val>
                                            <p:strVal val="#ppt_y"/>
                                          </p:val>
                                        </p:tav>
                                      </p:tavLst>
                                    </p:anim>
                                    <p:anim calcmode="lin" valueType="num">
                                      <p:cBhvr>
                                        <p:cTn id="33" dur="500" fill="hold"/>
                                        <p:tgtEl>
                                          <p:spTgt spid="5170187"/>
                                        </p:tgtEl>
                                        <p:attrNameLst>
                                          <p:attrName>ppt_w</p:attrName>
                                        </p:attrNameLst>
                                      </p:cBhvr>
                                      <p:tavLst>
                                        <p:tav tm="0">
                                          <p:val>
                                            <p:strVal val="#ppt_w"/>
                                          </p:val>
                                        </p:tav>
                                        <p:tav tm="100000">
                                          <p:val>
                                            <p:strVal val="#ppt_w"/>
                                          </p:val>
                                        </p:tav>
                                      </p:tavLst>
                                    </p:anim>
                                    <p:anim calcmode="lin" valueType="num">
                                      <p:cBhvr>
                                        <p:cTn id="34" dur="500" fill="hold"/>
                                        <p:tgtEl>
                                          <p:spTgt spid="5170187"/>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4" presetClass="entr" presetSubtype="32" fill="hold" grpId="0" nodeType="clickEffect">
                                  <p:stCondLst>
                                    <p:cond delay="0"/>
                                  </p:stCondLst>
                                  <p:childTnLst>
                                    <p:set>
                                      <p:cBhvr>
                                        <p:cTn id="38" dur="1" fill="hold">
                                          <p:stCondLst>
                                            <p:cond delay="0"/>
                                          </p:stCondLst>
                                        </p:cTn>
                                        <p:tgtEl>
                                          <p:spTgt spid="5170183"/>
                                        </p:tgtEl>
                                        <p:attrNameLst>
                                          <p:attrName>style.visibility</p:attrName>
                                        </p:attrNameLst>
                                      </p:cBhvr>
                                      <p:to>
                                        <p:strVal val="visible"/>
                                      </p:to>
                                    </p:set>
                                    <p:animEffect transition="in" filter="box(out)">
                                      <p:cBhvr>
                                        <p:cTn id="39" dur="500"/>
                                        <p:tgtEl>
                                          <p:spTgt spid="5170183"/>
                                        </p:tgtEl>
                                      </p:cBhvr>
                                    </p:animEffect>
                                  </p:childTnLst>
                                  <p:subTnLst>
                                    <p:audio>
                                      <p:cMediaNode>
                                        <p:cTn display="0" masterRel="sameClick">
                                          <p:stCondLst>
                                            <p:cond evt="begin" delay="0">
                                              <p:tn val="37"/>
                                            </p:cond>
                                          </p:stCondLst>
                                          <p:endCondLst>
                                            <p:cond evt="onStopAudio" delay="0">
                                              <p:tgtEl>
                                                <p:sldTgt/>
                                              </p:tgtEl>
                                            </p:cond>
                                          </p:endCondLst>
                                        </p:cTn>
                                        <p:tgtEl>
                                          <p:sndTgt r:embed="rId4" name="camera.wav"/>
                                        </p:tgtEl>
                                      </p:cMediaNode>
                                    </p:audio>
                                  </p:subTnLst>
                                </p:cTn>
                              </p:par>
                            </p:childTnLst>
                          </p:cTn>
                        </p:par>
                      </p:childTnLst>
                    </p:cTn>
                  </p:par>
                  <p:par>
                    <p:cTn id="40" fill="hold">
                      <p:stCondLst>
                        <p:cond delay="indefinite"/>
                      </p:stCondLst>
                      <p:childTnLst>
                        <p:par>
                          <p:cTn id="41" fill="hold">
                            <p:stCondLst>
                              <p:cond delay="0"/>
                            </p:stCondLst>
                            <p:childTnLst>
                              <p:par>
                                <p:cTn id="42" presetID="2" presetClass="entr" presetSubtype="1" fill="hold" grpId="0" nodeType="clickEffect">
                                  <p:stCondLst>
                                    <p:cond delay="0"/>
                                  </p:stCondLst>
                                  <p:iterate type="wd">
                                    <p:tmPct val="100000"/>
                                  </p:iterate>
                                  <p:childTnLst>
                                    <p:set>
                                      <p:cBhvr>
                                        <p:cTn id="43" dur="1" fill="hold">
                                          <p:stCondLst>
                                            <p:cond delay="0"/>
                                          </p:stCondLst>
                                        </p:cTn>
                                        <p:tgtEl>
                                          <p:spTgt spid="5170181">
                                            <p:txEl>
                                              <p:pRg st="2" end="2"/>
                                            </p:txEl>
                                          </p:spTgt>
                                        </p:tgtEl>
                                        <p:attrNameLst>
                                          <p:attrName>style.visibility</p:attrName>
                                        </p:attrNameLst>
                                      </p:cBhvr>
                                      <p:to>
                                        <p:strVal val="visible"/>
                                      </p:to>
                                    </p:set>
                                    <p:anim calcmode="lin" valueType="num">
                                      <p:cBhvr additive="base">
                                        <p:cTn id="44" dur="300" fill="hold"/>
                                        <p:tgtEl>
                                          <p:spTgt spid="5170181">
                                            <p:txEl>
                                              <p:pRg st="2" end="2"/>
                                            </p:txEl>
                                          </p:spTgt>
                                        </p:tgtEl>
                                        <p:attrNameLst>
                                          <p:attrName>ppt_x</p:attrName>
                                        </p:attrNameLst>
                                      </p:cBhvr>
                                      <p:tavLst>
                                        <p:tav tm="0">
                                          <p:val>
                                            <p:strVal val="#ppt_x"/>
                                          </p:val>
                                        </p:tav>
                                        <p:tav tm="100000">
                                          <p:val>
                                            <p:strVal val="#ppt_x"/>
                                          </p:val>
                                        </p:tav>
                                      </p:tavLst>
                                    </p:anim>
                                    <p:anim calcmode="lin" valueType="num">
                                      <p:cBhvr additive="base">
                                        <p:cTn id="45" dur="300" fill="hold"/>
                                        <p:tgtEl>
                                          <p:spTgt spid="5170181">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7" presetClass="entr" presetSubtype="1" fill="hold" grpId="0" nodeType="clickEffect">
                                  <p:stCondLst>
                                    <p:cond delay="0"/>
                                  </p:stCondLst>
                                  <p:childTnLst>
                                    <p:set>
                                      <p:cBhvr>
                                        <p:cTn id="49" dur="1" fill="hold">
                                          <p:stCondLst>
                                            <p:cond delay="0"/>
                                          </p:stCondLst>
                                        </p:cTn>
                                        <p:tgtEl>
                                          <p:spTgt spid="5170188"/>
                                        </p:tgtEl>
                                        <p:attrNameLst>
                                          <p:attrName>style.visibility</p:attrName>
                                        </p:attrNameLst>
                                      </p:cBhvr>
                                      <p:to>
                                        <p:strVal val="visible"/>
                                      </p:to>
                                    </p:set>
                                    <p:anim calcmode="lin" valueType="num">
                                      <p:cBhvr>
                                        <p:cTn id="50" dur="500" fill="hold"/>
                                        <p:tgtEl>
                                          <p:spTgt spid="5170188"/>
                                        </p:tgtEl>
                                        <p:attrNameLst>
                                          <p:attrName>ppt_x</p:attrName>
                                        </p:attrNameLst>
                                      </p:cBhvr>
                                      <p:tavLst>
                                        <p:tav tm="0">
                                          <p:val>
                                            <p:strVal val="#ppt_x"/>
                                          </p:val>
                                        </p:tav>
                                        <p:tav tm="100000">
                                          <p:val>
                                            <p:strVal val="#ppt_x"/>
                                          </p:val>
                                        </p:tav>
                                      </p:tavLst>
                                    </p:anim>
                                    <p:anim calcmode="lin" valueType="num">
                                      <p:cBhvr>
                                        <p:cTn id="51" dur="500" fill="hold"/>
                                        <p:tgtEl>
                                          <p:spTgt spid="5170188"/>
                                        </p:tgtEl>
                                        <p:attrNameLst>
                                          <p:attrName>ppt_y</p:attrName>
                                        </p:attrNameLst>
                                      </p:cBhvr>
                                      <p:tavLst>
                                        <p:tav tm="0">
                                          <p:val>
                                            <p:strVal val="#ppt_y-#ppt_h/2"/>
                                          </p:val>
                                        </p:tav>
                                        <p:tav tm="100000">
                                          <p:val>
                                            <p:strVal val="#ppt_y"/>
                                          </p:val>
                                        </p:tav>
                                      </p:tavLst>
                                    </p:anim>
                                    <p:anim calcmode="lin" valueType="num">
                                      <p:cBhvr>
                                        <p:cTn id="52" dur="500" fill="hold"/>
                                        <p:tgtEl>
                                          <p:spTgt spid="5170188"/>
                                        </p:tgtEl>
                                        <p:attrNameLst>
                                          <p:attrName>ppt_w</p:attrName>
                                        </p:attrNameLst>
                                      </p:cBhvr>
                                      <p:tavLst>
                                        <p:tav tm="0">
                                          <p:val>
                                            <p:strVal val="#ppt_w"/>
                                          </p:val>
                                        </p:tav>
                                        <p:tav tm="100000">
                                          <p:val>
                                            <p:strVal val="#ppt_w"/>
                                          </p:val>
                                        </p:tav>
                                      </p:tavLst>
                                    </p:anim>
                                    <p:anim calcmode="lin" valueType="num">
                                      <p:cBhvr>
                                        <p:cTn id="53" dur="500" fill="hold"/>
                                        <p:tgtEl>
                                          <p:spTgt spid="5170188"/>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4" presetClass="entr" presetSubtype="32" fill="hold" grpId="0" nodeType="clickEffect">
                                  <p:stCondLst>
                                    <p:cond delay="0"/>
                                  </p:stCondLst>
                                  <p:childTnLst>
                                    <p:set>
                                      <p:cBhvr>
                                        <p:cTn id="57" dur="1" fill="hold">
                                          <p:stCondLst>
                                            <p:cond delay="0"/>
                                          </p:stCondLst>
                                        </p:cTn>
                                        <p:tgtEl>
                                          <p:spTgt spid="5170185"/>
                                        </p:tgtEl>
                                        <p:attrNameLst>
                                          <p:attrName>style.visibility</p:attrName>
                                        </p:attrNameLst>
                                      </p:cBhvr>
                                      <p:to>
                                        <p:strVal val="visible"/>
                                      </p:to>
                                    </p:set>
                                    <p:animEffect transition="in" filter="box(out)">
                                      <p:cBhvr>
                                        <p:cTn id="58" dur="500"/>
                                        <p:tgtEl>
                                          <p:spTgt spid="5170185"/>
                                        </p:tgtEl>
                                      </p:cBhvr>
                                    </p:animEffect>
                                  </p:childTnLst>
                                  <p:subTnLst>
                                    <p:audio>
                                      <p:cMediaNode>
                                        <p:cTn display="0" masterRel="sameClick">
                                          <p:stCondLst>
                                            <p:cond evt="begin" delay="0">
                                              <p:tn val="56"/>
                                            </p:cond>
                                          </p:stCondLst>
                                          <p:endCondLst>
                                            <p:cond evt="onStopAudio" delay="0">
                                              <p:tgtEl>
                                                <p:sldTgt/>
                                              </p:tgtEl>
                                            </p:cond>
                                          </p:endCondLst>
                                        </p:cTn>
                                        <p:tgtEl>
                                          <p:sndTgt r:embed="rId4" name="camera.wav"/>
                                        </p:tgtEl>
                                      </p:cMediaNode>
                                    </p:audio>
                                  </p:subTnLst>
                                </p:cTn>
                              </p:par>
                            </p:childTnLst>
                          </p:cTn>
                        </p:par>
                      </p:childTnLst>
                    </p:cTn>
                  </p:par>
                  <p:par>
                    <p:cTn id="59" fill="hold">
                      <p:stCondLst>
                        <p:cond delay="indefinite"/>
                      </p:stCondLst>
                      <p:childTnLst>
                        <p:par>
                          <p:cTn id="60" fill="hold">
                            <p:stCondLst>
                              <p:cond delay="0"/>
                            </p:stCondLst>
                            <p:childTnLst>
                              <p:par>
                                <p:cTn id="61" presetID="2" presetClass="entr" presetSubtype="1" fill="hold" grpId="0" nodeType="clickEffect">
                                  <p:stCondLst>
                                    <p:cond delay="0"/>
                                  </p:stCondLst>
                                  <p:iterate type="wd">
                                    <p:tmPct val="100000"/>
                                  </p:iterate>
                                  <p:childTnLst>
                                    <p:set>
                                      <p:cBhvr>
                                        <p:cTn id="62" dur="1" fill="hold">
                                          <p:stCondLst>
                                            <p:cond delay="0"/>
                                          </p:stCondLst>
                                        </p:cTn>
                                        <p:tgtEl>
                                          <p:spTgt spid="5170182">
                                            <p:txEl>
                                              <p:pRg st="2" end="2"/>
                                            </p:txEl>
                                          </p:spTgt>
                                        </p:tgtEl>
                                        <p:attrNameLst>
                                          <p:attrName>style.visibility</p:attrName>
                                        </p:attrNameLst>
                                      </p:cBhvr>
                                      <p:to>
                                        <p:strVal val="visible"/>
                                      </p:to>
                                    </p:set>
                                    <p:anim calcmode="lin" valueType="num">
                                      <p:cBhvr additive="base">
                                        <p:cTn id="63" dur="300" fill="hold"/>
                                        <p:tgtEl>
                                          <p:spTgt spid="5170182">
                                            <p:txEl>
                                              <p:pRg st="2" end="2"/>
                                            </p:txEl>
                                          </p:spTgt>
                                        </p:tgtEl>
                                        <p:attrNameLst>
                                          <p:attrName>ppt_x</p:attrName>
                                        </p:attrNameLst>
                                      </p:cBhvr>
                                      <p:tavLst>
                                        <p:tav tm="0">
                                          <p:val>
                                            <p:strVal val="#ppt_x"/>
                                          </p:val>
                                        </p:tav>
                                        <p:tav tm="100000">
                                          <p:val>
                                            <p:strVal val="#ppt_x"/>
                                          </p:val>
                                        </p:tav>
                                      </p:tavLst>
                                    </p:anim>
                                    <p:anim calcmode="lin" valueType="num">
                                      <p:cBhvr additive="base">
                                        <p:cTn id="64" dur="300" fill="hold"/>
                                        <p:tgtEl>
                                          <p:spTgt spid="5170182">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0178" grpId="0" build="p" autoUpdateAnimBg="0"/>
      <p:bldP spid="5170180" grpId="0" build="p" autoUpdateAnimBg="0"/>
      <p:bldP spid="5170181" grpId="0" build="p" autoUpdateAnimBg="0"/>
      <p:bldP spid="5170182" grpId="0" build="p" autoUpdateAnimBg="0"/>
      <p:bldP spid="5170183" grpId="0" animBg="1"/>
      <p:bldP spid="5170184" grpId="0" animBg="1"/>
      <p:bldP spid="5170185" grpId="0" animBg="1"/>
      <p:bldP spid="5170186" grpId="0" animBg="1"/>
      <p:bldP spid="5170187" grpId="0" animBg="1"/>
      <p:bldP spid="517018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27" descr="C:\Documents and Settings\Owner\My Documents\Educational Illustrations\Religious Related\ChurchHistory.jpg">
            <a:extLst>
              <a:ext uri="{FF2B5EF4-FFF2-40B4-BE49-F238E27FC236}">
                <a16:creationId xmlns:a16="http://schemas.microsoft.com/office/drawing/2014/main" id="{5FE1D26E-EC73-4707-A976-308292DD273C}"/>
              </a:ext>
            </a:extLst>
          </p:cNvPr>
          <p:cNvPicPr>
            <a:picLocks noChangeAspect="1" noChangeArrowheads="1"/>
          </p:cNvPicPr>
          <p:nvPr/>
        </p:nvPicPr>
        <p:blipFill>
          <a:blip r:embed="rId2" cstate="print"/>
          <a:srcRect/>
          <a:stretch>
            <a:fillRect/>
          </a:stretch>
        </p:blipFill>
        <p:spPr bwMode="auto">
          <a:xfrm>
            <a:off x="0" y="1409350"/>
            <a:ext cx="12192001" cy="5448649"/>
          </a:xfrm>
          <a:prstGeom prst="rect">
            <a:avLst/>
          </a:prstGeom>
          <a:noFill/>
        </p:spPr>
      </p:pic>
      <p:pic>
        <p:nvPicPr>
          <p:cNvPr id="3" name="Picture 2">
            <a:extLst>
              <a:ext uri="{FF2B5EF4-FFF2-40B4-BE49-F238E27FC236}">
                <a16:creationId xmlns:a16="http://schemas.microsoft.com/office/drawing/2014/main" id="{F92BA27E-BF14-47CF-92C6-E0163D56DA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563" y="0"/>
            <a:ext cx="13472719" cy="1535185"/>
          </a:xfrm>
          <a:prstGeom prst="rect">
            <a:avLst/>
          </a:prstGeom>
        </p:spPr>
      </p:pic>
    </p:spTree>
    <p:extLst>
      <p:ext uri="{BB962C8B-B14F-4D97-AF65-F5344CB8AC3E}">
        <p14:creationId xmlns:p14="http://schemas.microsoft.com/office/powerpoint/2010/main" val="11653299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cstate="print"/>
          <a:srcRect/>
          <a:tile tx="0" ty="0" sx="100000" sy="100000" flip="none" algn="tl"/>
        </a:blipFill>
        <a:effectLst/>
      </p:bgPr>
    </p:bg>
    <p:spTree>
      <p:nvGrpSpPr>
        <p:cNvPr id="1" name=""/>
        <p:cNvGrpSpPr/>
        <p:nvPr/>
      </p:nvGrpSpPr>
      <p:grpSpPr>
        <a:xfrm>
          <a:off x="0" y="0"/>
          <a:ext cx="0" cy="0"/>
          <a:chOff x="0" y="0"/>
          <a:chExt cx="0" cy="0"/>
        </a:xfrm>
      </p:grpSpPr>
      <p:sp>
        <p:nvSpPr>
          <p:cNvPr id="5164034" name="Rectangle 2"/>
          <p:cNvSpPr>
            <a:spLocks noGrp="1" noChangeArrowheads="1"/>
          </p:cNvSpPr>
          <p:nvPr>
            <p:ph type="ctrTitle"/>
          </p:nvPr>
        </p:nvSpPr>
        <p:spPr>
          <a:xfrm>
            <a:off x="1524000" y="533400"/>
            <a:ext cx="9144000" cy="1219200"/>
          </a:xfrm>
        </p:spPr>
        <p:txBody>
          <a:bodyPr/>
          <a:lstStyle/>
          <a:p>
            <a:r>
              <a:rPr lang="en-US" b="1" i="1" u="sng">
                <a:solidFill>
                  <a:srgbClr val="990033"/>
                </a:solidFill>
                <a:effectLst>
                  <a:outerShdw blurRad="38100" dist="38100" dir="2700000" algn="tl">
                    <a:srgbClr val="000000"/>
                  </a:outerShdw>
                </a:effectLst>
              </a:rPr>
              <a:t>TYPOLOGICAL INTERPRETATION   </a:t>
            </a:r>
          </a:p>
        </p:txBody>
      </p:sp>
      <p:sp>
        <p:nvSpPr>
          <p:cNvPr id="5164035" name="Rectangle 3"/>
          <p:cNvSpPr>
            <a:spLocks noGrp="1" noChangeArrowheads="1"/>
          </p:cNvSpPr>
          <p:nvPr>
            <p:ph type="subTitle" idx="1"/>
          </p:nvPr>
        </p:nvSpPr>
        <p:spPr>
          <a:xfrm>
            <a:off x="2895600" y="6477001"/>
            <a:ext cx="6400800" cy="379413"/>
          </a:xfrm>
        </p:spPr>
        <p:txBody>
          <a:bodyPr/>
          <a:lstStyle/>
          <a:p>
            <a:endParaRPr lang="en-US"/>
          </a:p>
        </p:txBody>
      </p:sp>
      <p:sp>
        <p:nvSpPr>
          <p:cNvPr id="5164036" name="Oval 4"/>
          <p:cNvSpPr>
            <a:spLocks noChangeArrowheads="1"/>
          </p:cNvSpPr>
          <p:nvPr/>
        </p:nvSpPr>
        <p:spPr bwMode="auto">
          <a:xfrm>
            <a:off x="1905000" y="2895600"/>
            <a:ext cx="2362200" cy="1600200"/>
          </a:xfrm>
          <a:prstGeom prst="ellipse">
            <a:avLst/>
          </a:prstGeom>
          <a:solidFill>
            <a:schemeClr val="accent1"/>
          </a:solidFill>
          <a:ln w="9525">
            <a:solidFill>
              <a:srgbClr val="990033"/>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Apostolic Father</a:t>
            </a:r>
          </a:p>
        </p:txBody>
      </p:sp>
      <p:sp>
        <p:nvSpPr>
          <p:cNvPr id="5164037" name="Oval 5"/>
          <p:cNvSpPr>
            <a:spLocks noChangeArrowheads="1"/>
          </p:cNvSpPr>
          <p:nvPr/>
        </p:nvSpPr>
        <p:spPr bwMode="auto">
          <a:xfrm>
            <a:off x="4762500" y="2895600"/>
            <a:ext cx="2476500" cy="1600200"/>
          </a:xfrm>
          <a:prstGeom prst="ellipse">
            <a:avLst/>
          </a:prstGeom>
          <a:solidFill>
            <a:schemeClr val="accent1"/>
          </a:solidFill>
          <a:ln w="9525">
            <a:solidFill>
              <a:srgbClr val="990033"/>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Apostolic Father</a:t>
            </a:r>
            <a:r>
              <a:rPr kumimoji="0" lang="en-US" sz="1800" b="0" i="0" u="none" strike="noStrike" kern="1200" cap="none" spc="0" normalizeH="0" baseline="0" noProof="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 </a:t>
            </a:r>
          </a:p>
        </p:txBody>
      </p:sp>
      <p:sp>
        <p:nvSpPr>
          <p:cNvPr id="5164038" name="Oval 6"/>
          <p:cNvSpPr>
            <a:spLocks noChangeArrowheads="1"/>
          </p:cNvSpPr>
          <p:nvPr/>
        </p:nvSpPr>
        <p:spPr bwMode="auto">
          <a:xfrm>
            <a:off x="7696200" y="2895600"/>
            <a:ext cx="2514600" cy="1676400"/>
          </a:xfrm>
          <a:prstGeom prst="ellipse">
            <a:avLst/>
          </a:prstGeom>
          <a:solidFill>
            <a:schemeClr val="accent1"/>
          </a:solidFill>
          <a:ln w="9525">
            <a:solidFill>
              <a:srgbClr val="990033"/>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Apostolic Father</a:t>
            </a:r>
          </a:p>
        </p:txBody>
      </p:sp>
      <p:sp>
        <p:nvSpPr>
          <p:cNvPr id="5164039" name="WordArt 7"/>
          <p:cNvSpPr>
            <a:spLocks noChangeArrowheads="1" noChangeShapeType="1" noTextEdit="1"/>
          </p:cNvSpPr>
          <p:nvPr/>
        </p:nvSpPr>
        <p:spPr bwMode="auto">
          <a:xfrm>
            <a:off x="5029201" y="3243264"/>
            <a:ext cx="1952625" cy="414337"/>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APOCALYPTIC</a:t>
            </a:r>
          </a:p>
        </p:txBody>
      </p:sp>
      <p:sp>
        <p:nvSpPr>
          <p:cNvPr id="5164040" name="WordArt 8"/>
          <p:cNvSpPr>
            <a:spLocks noChangeArrowheads="1" noChangeShapeType="1" noTextEdit="1"/>
          </p:cNvSpPr>
          <p:nvPr/>
        </p:nvSpPr>
        <p:spPr bwMode="auto">
          <a:xfrm>
            <a:off x="2133600" y="3276600"/>
            <a:ext cx="19050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EPISTOLARY</a:t>
            </a:r>
          </a:p>
        </p:txBody>
      </p:sp>
      <p:sp>
        <p:nvSpPr>
          <p:cNvPr id="5164041" name="WordArt 9"/>
          <p:cNvSpPr>
            <a:spLocks noChangeArrowheads="1" noChangeShapeType="1" noTextEdit="1"/>
          </p:cNvSpPr>
          <p:nvPr/>
        </p:nvSpPr>
        <p:spPr bwMode="auto">
          <a:xfrm>
            <a:off x="7924800" y="3276600"/>
            <a:ext cx="20574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CATECHETICAL</a:t>
            </a:r>
          </a:p>
        </p:txBody>
      </p:sp>
      <p:sp>
        <p:nvSpPr>
          <p:cNvPr id="5164042" name="Line 10"/>
          <p:cNvSpPr>
            <a:spLocks noChangeShapeType="1"/>
          </p:cNvSpPr>
          <p:nvPr/>
        </p:nvSpPr>
        <p:spPr bwMode="auto">
          <a:xfrm flipH="1">
            <a:off x="2971800" y="1447800"/>
            <a:ext cx="3048000" cy="1447800"/>
          </a:xfrm>
          <a:prstGeom prst="line">
            <a:avLst/>
          </a:prstGeom>
          <a:noFill/>
          <a:ln w="9525">
            <a:solidFill>
              <a:srgbClr val="FF99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64043" name="Line 11"/>
          <p:cNvSpPr>
            <a:spLocks noChangeShapeType="1"/>
          </p:cNvSpPr>
          <p:nvPr/>
        </p:nvSpPr>
        <p:spPr bwMode="auto">
          <a:xfrm>
            <a:off x="6019800" y="1447800"/>
            <a:ext cx="0" cy="1447800"/>
          </a:xfrm>
          <a:prstGeom prst="line">
            <a:avLst/>
          </a:prstGeom>
          <a:noFill/>
          <a:ln w="9525">
            <a:solidFill>
              <a:srgbClr val="FF99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64044" name="Line 12"/>
          <p:cNvSpPr>
            <a:spLocks noChangeShapeType="1"/>
          </p:cNvSpPr>
          <p:nvPr/>
        </p:nvSpPr>
        <p:spPr bwMode="auto">
          <a:xfrm>
            <a:off x="6019800" y="1447800"/>
            <a:ext cx="2971800" cy="1447800"/>
          </a:xfrm>
          <a:prstGeom prst="line">
            <a:avLst/>
          </a:prstGeom>
          <a:noFill/>
          <a:ln w="9525">
            <a:solidFill>
              <a:srgbClr val="FF99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Tree>
    <p:extLst>
      <p:ext uri="{BB962C8B-B14F-4D97-AF65-F5344CB8AC3E}">
        <p14:creationId xmlns:p14="http://schemas.microsoft.com/office/powerpoint/2010/main" val="24281790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5164034">
                                            <p:txEl>
                                              <p:pRg st="0" end="0"/>
                                            </p:txEl>
                                          </p:spTgt>
                                        </p:tgtEl>
                                        <p:attrNameLst>
                                          <p:attrName>style.visibility</p:attrName>
                                        </p:attrNameLst>
                                      </p:cBhvr>
                                      <p:to>
                                        <p:strVal val="visible"/>
                                      </p:to>
                                    </p:set>
                                    <p:animEffect transition="in" filter="wipe(up)">
                                      <p:cBhvr>
                                        <p:cTn id="7" dur="75"/>
                                        <p:tgtEl>
                                          <p:spTgt spid="516403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p:stCondLst>
                        <p:cond delay="indefinite"/>
                      </p:stCondLst>
                      <p:childTnLst>
                        <p:par>
                          <p:cTn id="9" fill="hold">
                            <p:stCondLst>
                              <p:cond delay="0"/>
                            </p:stCondLst>
                            <p:childTnLst>
                              <p:par>
                                <p:cTn id="10" presetID="17" presetClass="entr" presetSubtype="1" fill="hold" grpId="0" nodeType="clickEffect">
                                  <p:stCondLst>
                                    <p:cond delay="0"/>
                                  </p:stCondLst>
                                  <p:childTnLst>
                                    <p:set>
                                      <p:cBhvr>
                                        <p:cTn id="11" dur="1" fill="hold">
                                          <p:stCondLst>
                                            <p:cond delay="0"/>
                                          </p:stCondLst>
                                        </p:cTn>
                                        <p:tgtEl>
                                          <p:spTgt spid="5164042"/>
                                        </p:tgtEl>
                                        <p:attrNameLst>
                                          <p:attrName>style.visibility</p:attrName>
                                        </p:attrNameLst>
                                      </p:cBhvr>
                                      <p:to>
                                        <p:strVal val="visible"/>
                                      </p:to>
                                    </p:set>
                                    <p:anim calcmode="lin" valueType="num">
                                      <p:cBhvr>
                                        <p:cTn id="12" dur="500" fill="hold"/>
                                        <p:tgtEl>
                                          <p:spTgt spid="5164042"/>
                                        </p:tgtEl>
                                        <p:attrNameLst>
                                          <p:attrName>ppt_x</p:attrName>
                                        </p:attrNameLst>
                                      </p:cBhvr>
                                      <p:tavLst>
                                        <p:tav tm="0">
                                          <p:val>
                                            <p:strVal val="#ppt_x"/>
                                          </p:val>
                                        </p:tav>
                                        <p:tav tm="100000">
                                          <p:val>
                                            <p:strVal val="#ppt_x"/>
                                          </p:val>
                                        </p:tav>
                                      </p:tavLst>
                                    </p:anim>
                                    <p:anim calcmode="lin" valueType="num">
                                      <p:cBhvr>
                                        <p:cTn id="13" dur="500" fill="hold"/>
                                        <p:tgtEl>
                                          <p:spTgt spid="5164042"/>
                                        </p:tgtEl>
                                        <p:attrNameLst>
                                          <p:attrName>ppt_y</p:attrName>
                                        </p:attrNameLst>
                                      </p:cBhvr>
                                      <p:tavLst>
                                        <p:tav tm="0">
                                          <p:val>
                                            <p:strVal val="#ppt_y-#ppt_h/2"/>
                                          </p:val>
                                        </p:tav>
                                        <p:tav tm="100000">
                                          <p:val>
                                            <p:strVal val="#ppt_y"/>
                                          </p:val>
                                        </p:tav>
                                      </p:tavLst>
                                    </p:anim>
                                    <p:anim calcmode="lin" valueType="num">
                                      <p:cBhvr>
                                        <p:cTn id="14" dur="500" fill="hold"/>
                                        <p:tgtEl>
                                          <p:spTgt spid="5164042"/>
                                        </p:tgtEl>
                                        <p:attrNameLst>
                                          <p:attrName>ppt_w</p:attrName>
                                        </p:attrNameLst>
                                      </p:cBhvr>
                                      <p:tavLst>
                                        <p:tav tm="0">
                                          <p:val>
                                            <p:strVal val="#ppt_w"/>
                                          </p:val>
                                        </p:tav>
                                        <p:tav tm="100000">
                                          <p:val>
                                            <p:strVal val="#ppt_w"/>
                                          </p:val>
                                        </p:tav>
                                      </p:tavLst>
                                    </p:anim>
                                    <p:anim calcmode="lin" valueType="num">
                                      <p:cBhvr>
                                        <p:cTn id="15" dur="500" fill="hold"/>
                                        <p:tgtEl>
                                          <p:spTgt spid="5164042"/>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5164040"/>
                                        </p:tgtEl>
                                        <p:attrNameLst>
                                          <p:attrName>style.visibility</p:attrName>
                                        </p:attrNameLst>
                                      </p:cBhvr>
                                      <p:to>
                                        <p:strVal val="visible"/>
                                      </p:to>
                                    </p:set>
                                    <p:animEffect transition="in" filter="box(out)">
                                      <p:cBhvr>
                                        <p:cTn id="20" dur="500"/>
                                        <p:tgtEl>
                                          <p:spTgt spid="5164040"/>
                                        </p:tgtEl>
                                      </p:cBhvr>
                                    </p:animEffect>
                                  </p:childTnLst>
                                  <p:subTnLst>
                                    <p:audio>
                                      <p:cMediaNode>
                                        <p:cTn display="0" masterRel="sameClick">
                                          <p:stCondLst>
                                            <p:cond evt="begin" delay="0">
                                              <p:tn val="18"/>
                                            </p:cond>
                                          </p:stCondLst>
                                          <p:endCondLst>
                                            <p:cond evt="onStopAudio" delay="0">
                                              <p:tgtEl>
                                                <p:sldTgt/>
                                              </p:tgtEl>
                                            </p:cond>
                                          </p:endCondLst>
                                        </p:cTn>
                                        <p:tgtEl>
                                          <p:sndTgt r:embed="rId4" name="camera.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5164036">
                                            <p:txEl>
                                              <p:pRg st="2" end="2"/>
                                            </p:txEl>
                                          </p:spTgt>
                                        </p:tgtEl>
                                        <p:attrNameLst>
                                          <p:attrName>style.visibility</p:attrName>
                                        </p:attrNameLst>
                                      </p:cBhvr>
                                      <p:to>
                                        <p:strVal val="visible"/>
                                      </p:to>
                                    </p:set>
                                    <p:anim calcmode="lin" valueType="num">
                                      <p:cBhvr additive="base">
                                        <p:cTn id="25" dur="300" fill="hold"/>
                                        <p:tgtEl>
                                          <p:spTgt spid="5164036">
                                            <p:txEl>
                                              <p:pRg st="2" end="2"/>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5164036">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 fill="hold" grpId="0" nodeType="clickEffect">
                                  <p:stCondLst>
                                    <p:cond delay="0"/>
                                  </p:stCondLst>
                                  <p:childTnLst>
                                    <p:set>
                                      <p:cBhvr>
                                        <p:cTn id="30" dur="1" fill="hold">
                                          <p:stCondLst>
                                            <p:cond delay="0"/>
                                          </p:stCondLst>
                                        </p:cTn>
                                        <p:tgtEl>
                                          <p:spTgt spid="5164043"/>
                                        </p:tgtEl>
                                        <p:attrNameLst>
                                          <p:attrName>style.visibility</p:attrName>
                                        </p:attrNameLst>
                                      </p:cBhvr>
                                      <p:to>
                                        <p:strVal val="visible"/>
                                      </p:to>
                                    </p:set>
                                    <p:anim calcmode="lin" valueType="num">
                                      <p:cBhvr>
                                        <p:cTn id="31" dur="500" fill="hold"/>
                                        <p:tgtEl>
                                          <p:spTgt spid="5164043"/>
                                        </p:tgtEl>
                                        <p:attrNameLst>
                                          <p:attrName>ppt_x</p:attrName>
                                        </p:attrNameLst>
                                      </p:cBhvr>
                                      <p:tavLst>
                                        <p:tav tm="0">
                                          <p:val>
                                            <p:strVal val="#ppt_x"/>
                                          </p:val>
                                        </p:tav>
                                        <p:tav tm="100000">
                                          <p:val>
                                            <p:strVal val="#ppt_x"/>
                                          </p:val>
                                        </p:tav>
                                      </p:tavLst>
                                    </p:anim>
                                    <p:anim calcmode="lin" valueType="num">
                                      <p:cBhvr>
                                        <p:cTn id="32" dur="500" fill="hold"/>
                                        <p:tgtEl>
                                          <p:spTgt spid="5164043"/>
                                        </p:tgtEl>
                                        <p:attrNameLst>
                                          <p:attrName>ppt_y</p:attrName>
                                        </p:attrNameLst>
                                      </p:cBhvr>
                                      <p:tavLst>
                                        <p:tav tm="0">
                                          <p:val>
                                            <p:strVal val="#ppt_y-#ppt_h/2"/>
                                          </p:val>
                                        </p:tav>
                                        <p:tav tm="100000">
                                          <p:val>
                                            <p:strVal val="#ppt_y"/>
                                          </p:val>
                                        </p:tav>
                                      </p:tavLst>
                                    </p:anim>
                                    <p:anim calcmode="lin" valueType="num">
                                      <p:cBhvr>
                                        <p:cTn id="33" dur="500" fill="hold"/>
                                        <p:tgtEl>
                                          <p:spTgt spid="5164043"/>
                                        </p:tgtEl>
                                        <p:attrNameLst>
                                          <p:attrName>ppt_w</p:attrName>
                                        </p:attrNameLst>
                                      </p:cBhvr>
                                      <p:tavLst>
                                        <p:tav tm="0">
                                          <p:val>
                                            <p:strVal val="#ppt_w"/>
                                          </p:val>
                                        </p:tav>
                                        <p:tav tm="100000">
                                          <p:val>
                                            <p:strVal val="#ppt_w"/>
                                          </p:val>
                                        </p:tav>
                                      </p:tavLst>
                                    </p:anim>
                                    <p:anim calcmode="lin" valueType="num">
                                      <p:cBhvr>
                                        <p:cTn id="34" dur="500" fill="hold"/>
                                        <p:tgtEl>
                                          <p:spTgt spid="5164043"/>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4" presetClass="entr" presetSubtype="32" fill="hold" grpId="0" nodeType="clickEffect">
                                  <p:stCondLst>
                                    <p:cond delay="0"/>
                                  </p:stCondLst>
                                  <p:childTnLst>
                                    <p:set>
                                      <p:cBhvr>
                                        <p:cTn id="38" dur="1" fill="hold">
                                          <p:stCondLst>
                                            <p:cond delay="0"/>
                                          </p:stCondLst>
                                        </p:cTn>
                                        <p:tgtEl>
                                          <p:spTgt spid="5164039"/>
                                        </p:tgtEl>
                                        <p:attrNameLst>
                                          <p:attrName>style.visibility</p:attrName>
                                        </p:attrNameLst>
                                      </p:cBhvr>
                                      <p:to>
                                        <p:strVal val="visible"/>
                                      </p:to>
                                    </p:set>
                                    <p:animEffect transition="in" filter="box(out)">
                                      <p:cBhvr>
                                        <p:cTn id="39" dur="500"/>
                                        <p:tgtEl>
                                          <p:spTgt spid="5164039"/>
                                        </p:tgtEl>
                                      </p:cBhvr>
                                    </p:animEffect>
                                  </p:childTnLst>
                                  <p:subTnLst>
                                    <p:audio>
                                      <p:cMediaNode>
                                        <p:cTn display="0" masterRel="sameClick">
                                          <p:stCondLst>
                                            <p:cond evt="begin" delay="0">
                                              <p:tn val="37"/>
                                            </p:cond>
                                          </p:stCondLst>
                                          <p:endCondLst>
                                            <p:cond evt="onStopAudio" delay="0">
                                              <p:tgtEl>
                                                <p:sldTgt/>
                                              </p:tgtEl>
                                            </p:cond>
                                          </p:endCondLst>
                                        </p:cTn>
                                        <p:tgtEl>
                                          <p:sndTgt r:embed="rId4" name="camera.wav"/>
                                        </p:tgtEl>
                                      </p:cMediaNode>
                                    </p:audio>
                                  </p:subTnLst>
                                </p:cTn>
                              </p:par>
                            </p:childTnLst>
                          </p:cTn>
                        </p:par>
                      </p:childTnLst>
                    </p:cTn>
                  </p:par>
                  <p:par>
                    <p:cTn id="40" fill="hold">
                      <p:stCondLst>
                        <p:cond delay="indefinite"/>
                      </p:stCondLst>
                      <p:childTnLst>
                        <p:par>
                          <p:cTn id="41" fill="hold">
                            <p:stCondLst>
                              <p:cond delay="0"/>
                            </p:stCondLst>
                            <p:childTnLst>
                              <p:par>
                                <p:cTn id="42" presetID="2" presetClass="entr" presetSubtype="1" fill="hold" grpId="0" nodeType="clickEffect">
                                  <p:stCondLst>
                                    <p:cond delay="0"/>
                                  </p:stCondLst>
                                  <p:iterate type="wd">
                                    <p:tmPct val="100000"/>
                                  </p:iterate>
                                  <p:childTnLst>
                                    <p:set>
                                      <p:cBhvr>
                                        <p:cTn id="43" dur="1" fill="hold">
                                          <p:stCondLst>
                                            <p:cond delay="0"/>
                                          </p:stCondLst>
                                        </p:cTn>
                                        <p:tgtEl>
                                          <p:spTgt spid="5164037">
                                            <p:txEl>
                                              <p:pRg st="2" end="2"/>
                                            </p:txEl>
                                          </p:spTgt>
                                        </p:tgtEl>
                                        <p:attrNameLst>
                                          <p:attrName>style.visibility</p:attrName>
                                        </p:attrNameLst>
                                      </p:cBhvr>
                                      <p:to>
                                        <p:strVal val="visible"/>
                                      </p:to>
                                    </p:set>
                                    <p:anim calcmode="lin" valueType="num">
                                      <p:cBhvr additive="base">
                                        <p:cTn id="44" dur="300" fill="hold"/>
                                        <p:tgtEl>
                                          <p:spTgt spid="5164037">
                                            <p:txEl>
                                              <p:pRg st="2" end="2"/>
                                            </p:txEl>
                                          </p:spTgt>
                                        </p:tgtEl>
                                        <p:attrNameLst>
                                          <p:attrName>ppt_x</p:attrName>
                                        </p:attrNameLst>
                                      </p:cBhvr>
                                      <p:tavLst>
                                        <p:tav tm="0">
                                          <p:val>
                                            <p:strVal val="#ppt_x"/>
                                          </p:val>
                                        </p:tav>
                                        <p:tav tm="100000">
                                          <p:val>
                                            <p:strVal val="#ppt_x"/>
                                          </p:val>
                                        </p:tav>
                                      </p:tavLst>
                                    </p:anim>
                                    <p:anim calcmode="lin" valueType="num">
                                      <p:cBhvr additive="base">
                                        <p:cTn id="45" dur="300" fill="hold"/>
                                        <p:tgtEl>
                                          <p:spTgt spid="5164037">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7" presetClass="entr" presetSubtype="1" fill="hold" grpId="0" nodeType="clickEffect">
                                  <p:stCondLst>
                                    <p:cond delay="0"/>
                                  </p:stCondLst>
                                  <p:childTnLst>
                                    <p:set>
                                      <p:cBhvr>
                                        <p:cTn id="49" dur="1" fill="hold">
                                          <p:stCondLst>
                                            <p:cond delay="0"/>
                                          </p:stCondLst>
                                        </p:cTn>
                                        <p:tgtEl>
                                          <p:spTgt spid="5164044"/>
                                        </p:tgtEl>
                                        <p:attrNameLst>
                                          <p:attrName>style.visibility</p:attrName>
                                        </p:attrNameLst>
                                      </p:cBhvr>
                                      <p:to>
                                        <p:strVal val="visible"/>
                                      </p:to>
                                    </p:set>
                                    <p:anim calcmode="lin" valueType="num">
                                      <p:cBhvr>
                                        <p:cTn id="50" dur="500" fill="hold"/>
                                        <p:tgtEl>
                                          <p:spTgt spid="5164044"/>
                                        </p:tgtEl>
                                        <p:attrNameLst>
                                          <p:attrName>ppt_x</p:attrName>
                                        </p:attrNameLst>
                                      </p:cBhvr>
                                      <p:tavLst>
                                        <p:tav tm="0">
                                          <p:val>
                                            <p:strVal val="#ppt_x"/>
                                          </p:val>
                                        </p:tav>
                                        <p:tav tm="100000">
                                          <p:val>
                                            <p:strVal val="#ppt_x"/>
                                          </p:val>
                                        </p:tav>
                                      </p:tavLst>
                                    </p:anim>
                                    <p:anim calcmode="lin" valueType="num">
                                      <p:cBhvr>
                                        <p:cTn id="51" dur="500" fill="hold"/>
                                        <p:tgtEl>
                                          <p:spTgt spid="5164044"/>
                                        </p:tgtEl>
                                        <p:attrNameLst>
                                          <p:attrName>ppt_y</p:attrName>
                                        </p:attrNameLst>
                                      </p:cBhvr>
                                      <p:tavLst>
                                        <p:tav tm="0">
                                          <p:val>
                                            <p:strVal val="#ppt_y-#ppt_h/2"/>
                                          </p:val>
                                        </p:tav>
                                        <p:tav tm="100000">
                                          <p:val>
                                            <p:strVal val="#ppt_y"/>
                                          </p:val>
                                        </p:tav>
                                      </p:tavLst>
                                    </p:anim>
                                    <p:anim calcmode="lin" valueType="num">
                                      <p:cBhvr>
                                        <p:cTn id="52" dur="500" fill="hold"/>
                                        <p:tgtEl>
                                          <p:spTgt spid="5164044"/>
                                        </p:tgtEl>
                                        <p:attrNameLst>
                                          <p:attrName>ppt_w</p:attrName>
                                        </p:attrNameLst>
                                      </p:cBhvr>
                                      <p:tavLst>
                                        <p:tav tm="0">
                                          <p:val>
                                            <p:strVal val="#ppt_w"/>
                                          </p:val>
                                        </p:tav>
                                        <p:tav tm="100000">
                                          <p:val>
                                            <p:strVal val="#ppt_w"/>
                                          </p:val>
                                        </p:tav>
                                      </p:tavLst>
                                    </p:anim>
                                    <p:anim calcmode="lin" valueType="num">
                                      <p:cBhvr>
                                        <p:cTn id="53" dur="500" fill="hold"/>
                                        <p:tgtEl>
                                          <p:spTgt spid="5164044"/>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4" presetClass="entr" presetSubtype="32" fill="hold" grpId="0" nodeType="clickEffect">
                                  <p:stCondLst>
                                    <p:cond delay="0"/>
                                  </p:stCondLst>
                                  <p:childTnLst>
                                    <p:set>
                                      <p:cBhvr>
                                        <p:cTn id="57" dur="1" fill="hold">
                                          <p:stCondLst>
                                            <p:cond delay="0"/>
                                          </p:stCondLst>
                                        </p:cTn>
                                        <p:tgtEl>
                                          <p:spTgt spid="5164041"/>
                                        </p:tgtEl>
                                        <p:attrNameLst>
                                          <p:attrName>style.visibility</p:attrName>
                                        </p:attrNameLst>
                                      </p:cBhvr>
                                      <p:to>
                                        <p:strVal val="visible"/>
                                      </p:to>
                                    </p:set>
                                    <p:animEffect transition="in" filter="box(out)">
                                      <p:cBhvr>
                                        <p:cTn id="58" dur="500"/>
                                        <p:tgtEl>
                                          <p:spTgt spid="5164041"/>
                                        </p:tgtEl>
                                      </p:cBhvr>
                                    </p:animEffect>
                                  </p:childTnLst>
                                  <p:subTnLst>
                                    <p:audio>
                                      <p:cMediaNode>
                                        <p:cTn display="0" masterRel="sameClick">
                                          <p:stCondLst>
                                            <p:cond evt="begin" delay="0">
                                              <p:tn val="56"/>
                                            </p:cond>
                                          </p:stCondLst>
                                          <p:endCondLst>
                                            <p:cond evt="onStopAudio" delay="0">
                                              <p:tgtEl>
                                                <p:sldTgt/>
                                              </p:tgtEl>
                                            </p:cond>
                                          </p:endCondLst>
                                        </p:cTn>
                                        <p:tgtEl>
                                          <p:sndTgt r:embed="rId4" name="camera.wav"/>
                                        </p:tgtEl>
                                      </p:cMediaNode>
                                    </p:audio>
                                  </p:subTnLst>
                                </p:cTn>
                              </p:par>
                            </p:childTnLst>
                          </p:cTn>
                        </p:par>
                      </p:childTnLst>
                    </p:cTn>
                  </p:par>
                  <p:par>
                    <p:cTn id="59" fill="hold">
                      <p:stCondLst>
                        <p:cond delay="indefinite"/>
                      </p:stCondLst>
                      <p:childTnLst>
                        <p:par>
                          <p:cTn id="60" fill="hold">
                            <p:stCondLst>
                              <p:cond delay="0"/>
                            </p:stCondLst>
                            <p:childTnLst>
                              <p:par>
                                <p:cTn id="61" presetID="2" presetClass="entr" presetSubtype="1" fill="hold" grpId="0" nodeType="clickEffect">
                                  <p:stCondLst>
                                    <p:cond delay="0"/>
                                  </p:stCondLst>
                                  <p:iterate type="wd">
                                    <p:tmPct val="100000"/>
                                  </p:iterate>
                                  <p:childTnLst>
                                    <p:set>
                                      <p:cBhvr>
                                        <p:cTn id="62" dur="1" fill="hold">
                                          <p:stCondLst>
                                            <p:cond delay="0"/>
                                          </p:stCondLst>
                                        </p:cTn>
                                        <p:tgtEl>
                                          <p:spTgt spid="5164038">
                                            <p:txEl>
                                              <p:pRg st="2" end="2"/>
                                            </p:txEl>
                                          </p:spTgt>
                                        </p:tgtEl>
                                        <p:attrNameLst>
                                          <p:attrName>style.visibility</p:attrName>
                                        </p:attrNameLst>
                                      </p:cBhvr>
                                      <p:to>
                                        <p:strVal val="visible"/>
                                      </p:to>
                                    </p:set>
                                    <p:anim calcmode="lin" valueType="num">
                                      <p:cBhvr additive="base">
                                        <p:cTn id="63" dur="300" fill="hold"/>
                                        <p:tgtEl>
                                          <p:spTgt spid="5164038">
                                            <p:txEl>
                                              <p:pRg st="2" end="2"/>
                                            </p:txEl>
                                          </p:spTgt>
                                        </p:tgtEl>
                                        <p:attrNameLst>
                                          <p:attrName>ppt_x</p:attrName>
                                        </p:attrNameLst>
                                      </p:cBhvr>
                                      <p:tavLst>
                                        <p:tav tm="0">
                                          <p:val>
                                            <p:strVal val="#ppt_x"/>
                                          </p:val>
                                        </p:tav>
                                        <p:tav tm="100000">
                                          <p:val>
                                            <p:strVal val="#ppt_x"/>
                                          </p:val>
                                        </p:tav>
                                      </p:tavLst>
                                    </p:anim>
                                    <p:anim calcmode="lin" valueType="num">
                                      <p:cBhvr additive="base">
                                        <p:cTn id="64" dur="300" fill="hold"/>
                                        <p:tgtEl>
                                          <p:spTgt spid="5164038">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4034" grpId="0" build="p" autoUpdateAnimBg="0"/>
      <p:bldP spid="5164036" grpId="0" build="p" autoUpdateAnimBg="0"/>
      <p:bldP spid="5164037" grpId="0" build="p" autoUpdateAnimBg="0"/>
      <p:bldP spid="5164038" grpId="0" build="p" autoUpdateAnimBg="0"/>
      <p:bldP spid="5164039" grpId="0" animBg="1"/>
      <p:bldP spid="5164040" grpId="0" animBg="1"/>
      <p:bldP spid="5164041" grpId="0" animBg="1"/>
      <p:bldP spid="5164042" grpId="0" animBg="1"/>
      <p:bldP spid="5164043" grpId="0" animBg="1"/>
      <p:bldP spid="5164044"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34146" name="Rectangle 2" descr="Purple mesh"/>
          <p:cNvSpPr>
            <a:spLocks noGrp="1" noChangeArrowheads="1"/>
          </p:cNvSpPr>
          <p:nvPr>
            <p:ph type="body" idx="1"/>
          </p:nvPr>
        </p:nvSpPr>
        <p:spPr>
          <a:xfrm>
            <a:off x="2209800" y="1371600"/>
            <a:ext cx="7696200" cy="4800600"/>
          </a:xfrm>
          <a:blipFill dpi="0" rotWithShape="0">
            <a:blip r:embed="rId4" cstate="print"/>
            <a:srcRect/>
            <a:tile tx="0" ty="0" sx="100000" sy="100000" flip="none" algn="tl"/>
          </a:blipFill>
        </p:spPr>
        <p:txBody>
          <a:bodyPr/>
          <a:lstStyle/>
          <a:p>
            <a:pPr>
              <a:lnSpc>
                <a:spcPct val="90000"/>
              </a:lnSpc>
              <a:buFont typeface="Wingdings" pitchFamily="2" charset="2"/>
              <a:buChar char="v"/>
            </a:pPr>
            <a:r>
              <a:rPr lang="en-US" sz="4800" b="1">
                <a:solidFill>
                  <a:srgbClr val="FFFF00"/>
                </a:solidFill>
                <a:effectLst>
                  <a:outerShdw blurRad="38100" dist="38100" dir="2700000" algn="tl">
                    <a:srgbClr val="000000"/>
                  </a:outerShdw>
                </a:effectLst>
                <a:latin typeface="Old English Text MT" pitchFamily="66" charset="0"/>
              </a:rPr>
              <a:t>“The attempt to summarize religious truth or the belief system of a religious group through an organized system of thought carried out within a particular cultural and intellectual context.”</a:t>
            </a:r>
            <a:endParaRPr lang="en-US"/>
          </a:p>
        </p:txBody>
      </p:sp>
      <p:sp>
        <p:nvSpPr>
          <p:cNvPr id="3334147" name="WordArt 3"/>
          <p:cNvSpPr>
            <a:spLocks noChangeArrowheads="1" noChangeShapeType="1" noTextEdit="1"/>
          </p:cNvSpPr>
          <p:nvPr/>
        </p:nvSpPr>
        <p:spPr bwMode="auto">
          <a:xfrm>
            <a:off x="1905000" y="228600"/>
            <a:ext cx="8191500" cy="9906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Systematic Theology</a:t>
            </a:r>
          </a:p>
        </p:txBody>
      </p:sp>
      <p:sp>
        <p:nvSpPr>
          <p:cNvPr id="3334148"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195226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334147"/>
                                        </p:tgtEl>
                                        <p:attrNameLst>
                                          <p:attrName>style.visibility</p:attrName>
                                        </p:attrNameLst>
                                      </p:cBhvr>
                                      <p:to>
                                        <p:strVal val="visible"/>
                                      </p:to>
                                    </p:set>
                                    <p:anim calcmode="lin" valueType="num">
                                      <p:cBhvr>
                                        <p:cTn id="7" dur="5000" fill="hold"/>
                                        <p:tgtEl>
                                          <p:spTgt spid="3334147"/>
                                        </p:tgtEl>
                                        <p:attrNameLst>
                                          <p:attrName>ppt_w</p:attrName>
                                        </p:attrNameLst>
                                      </p:cBhvr>
                                      <p:tavLst>
                                        <p:tav tm="0" fmla="#ppt_w*sin(2.5*pi*$)">
                                          <p:val>
                                            <p:fltVal val="0"/>
                                          </p:val>
                                        </p:tav>
                                        <p:tav tm="100000">
                                          <p:val>
                                            <p:fltVal val="1"/>
                                          </p:val>
                                        </p:tav>
                                      </p:tavLst>
                                    </p:anim>
                                    <p:anim calcmode="lin" valueType="num">
                                      <p:cBhvr>
                                        <p:cTn id="8" dur="5000" fill="hold"/>
                                        <p:tgtEl>
                                          <p:spTgt spid="333414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34146">
                                            <p:txEl>
                                              <p:pRg st="0" end="0"/>
                                            </p:txEl>
                                          </p:spTgt>
                                        </p:tgtEl>
                                        <p:attrNameLst>
                                          <p:attrName>style.visibility</p:attrName>
                                        </p:attrNameLst>
                                      </p:cBhvr>
                                      <p:to>
                                        <p:strVal val="visible"/>
                                      </p:to>
                                    </p:set>
                                    <p:animEffect transition="in" filter="wipe(left)">
                                      <p:cBhvr>
                                        <p:cTn id="13" dur="500"/>
                                        <p:tgtEl>
                                          <p:spTgt spid="333414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334148"/>
                                        </p:tgtEl>
                                        <p:attrNameLst>
                                          <p:attrName>style.visibility</p:attrName>
                                        </p:attrNameLst>
                                      </p:cBhvr>
                                      <p:to>
                                        <p:strVal val="visible"/>
                                      </p:to>
                                    </p:set>
                                    <p:anim calcmode="lin" valueType="num">
                                      <p:cBhvr>
                                        <p:cTn id="18" dur="500" fill="hold"/>
                                        <p:tgtEl>
                                          <p:spTgt spid="3334148"/>
                                        </p:tgtEl>
                                        <p:attrNameLst>
                                          <p:attrName>ppt_w</p:attrName>
                                        </p:attrNameLst>
                                      </p:cBhvr>
                                      <p:tavLst>
                                        <p:tav tm="0">
                                          <p:val>
                                            <p:fltVal val="0"/>
                                          </p:val>
                                        </p:tav>
                                        <p:tav tm="100000">
                                          <p:val>
                                            <p:strVal val="#ppt_w"/>
                                          </p:val>
                                        </p:tav>
                                      </p:tavLst>
                                    </p:anim>
                                    <p:anim calcmode="lin" valueType="num">
                                      <p:cBhvr>
                                        <p:cTn id="19" dur="500" fill="hold"/>
                                        <p:tgtEl>
                                          <p:spTgt spid="3334148"/>
                                        </p:tgtEl>
                                        <p:attrNameLst>
                                          <p:attrName>ppt_h</p:attrName>
                                        </p:attrNameLst>
                                      </p:cBhvr>
                                      <p:tavLst>
                                        <p:tav tm="0">
                                          <p:val>
                                            <p:fltVal val="0"/>
                                          </p:val>
                                        </p:tav>
                                        <p:tav tm="100000">
                                          <p:val>
                                            <p:strVal val="#ppt_h"/>
                                          </p:val>
                                        </p:tav>
                                      </p:tavLst>
                                    </p:anim>
                                    <p:anim calcmode="lin" valueType="num">
                                      <p:cBhvr>
                                        <p:cTn id="20" dur="500" fill="hold"/>
                                        <p:tgtEl>
                                          <p:spTgt spid="3334148"/>
                                        </p:tgtEl>
                                        <p:attrNameLst>
                                          <p:attrName>ppt_x</p:attrName>
                                        </p:attrNameLst>
                                      </p:cBhvr>
                                      <p:tavLst>
                                        <p:tav tm="0">
                                          <p:val>
                                            <p:fltVal val="0.5"/>
                                          </p:val>
                                        </p:tav>
                                        <p:tav tm="100000">
                                          <p:val>
                                            <p:strVal val="#ppt_x"/>
                                          </p:val>
                                        </p:tav>
                                      </p:tavLst>
                                    </p:anim>
                                    <p:anim calcmode="lin" valueType="num">
                                      <p:cBhvr>
                                        <p:cTn id="21" dur="500" fill="hold"/>
                                        <p:tgtEl>
                                          <p:spTgt spid="333414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4146" grpId="0" build="p" autoUpdateAnimBg="0" rev="1"/>
      <p:bldP spid="3334147" grpId="0" animBg="1"/>
      <p:bldP spid="333414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1254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5474" name="WordArt 2"/>
          <p:cNvSpPr>
            <a:spLocks noChangeArrowheads="1" noChangeShapeType="1" noTextEdit="1"/>
          </p:cNvSpPr>
          <p:nvPr/>
        </p:nvSpPr>
        <p:spPr bwMode="auto">
          <a:xfrm>
            <a:off x="3429000" y="3105150"/>
            <a:ext cx="5029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Level One:  Meaning/Interpretation</a:t>
            </a:r>
          </a:p>
        </p:txBody>
      </p:sp>
    </p:spTree>
    <p:extLst>
      <p:ext uri="{BB962C8B-B14F-4D97-AF65-F5344CB8AC3E}">
        <p14:creationId xmlns:p14="http://schemas.microsoft.com/office/powerpoint/2010/main" val="165390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05474"/>
                                        </p:tgtEl>
                                        <p:attrNameLst>
                                          <p:attrName>style.visibility</p:attrName>
                                        </p:attrNameLst>
                                      </p:cBhvr>
                                      <p:to>
                                        <p:strVal val="visible"/>
                                      </p:to>
                                    </p:set>
                                    <p:anim calcmode="lin" valueType="num">
                                      <p:cBhvr>
                                        <p:cTn id="7" dur="5000" fill="hold"/>
                                        <p:tgtEl>
                                          <p:spTgt spid="105474"/>
                                        </p:tgtEl>
                                        <p:attrNameLst>
                                          <p:attrName>ppt_w</p:attrName>
                                        </p:attrNameLst>
                                      </p:cBhvr>
                                      <p:tavLst>
                                        <p:tav tm="0" fmla="#ppt_w*sin(2.5*pi*$)">
                                          <p:val>
                                            <p:fltVal val="0"/>
                                          </p:val>
                                        </p:tav>
                                        <p:tav tm="100000">
                                          <p:val>
                                            <p:fltVal val="1"/>
                                          </p:val>
                                        </p:tav>
                                      </p:tavLst>
                                    </p:anim>
                                    <p:anim calcmode="lin" valueType="num">
                                      <p:cBhvr>
                                        <p:cTn id="8" dur="5000" fill="hold"/>
                                        <p:tgtEl>
                                          <p:spTgt spid="1054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6498" name="WordArt 2"/>
          <p:cNvSpPr>
            <a:spLocks noChangeArrowheads="1" noChangeShapeType="1" noTextEdit="1"/>
          </p:cNvSpPr>
          <p:nvPr/>
        </p:nvSpPr>
        <p:spPr bwMode="auto">
          <a:xfrm>
            <a:off x="1828800" y="6324600"/>
            <a:ext cx="85344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Level Two:  Interpretation/Relevance</a:t>
            </a:r>
          </a:p>
        </p:txBody>
      </p:sp>
    </p:spTree>
    <p:extLst>
      <p:ext uri="{BB962C8B-B14F-4D97-AF65-F5344CB8AC3E}">
        <p14:creationId xmlns:p14="http://schemas.microsoft.com/office/powerpoint/2010/main" val="1257642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06498"/>
                                        </p:tgtEl>
                                        <p:attrNameLst>
                                          <p:attrName>style.visibility</p:attrName>
                                        </p:attrNameLst>
                                      </p:cBhvr>
                                      <p:to>
                                        <p:strVal val="visible"/>
                                      </p:to>
                                    </p:set>
                                    <p:anim calcmode="lin" valueType="num">
                                      <p:cBhvr>
                                        <p:cTn id="7" dur="5000" fill="hold"/>
                                        <p:tgtEl>
                                          <p:spTgt spid="106498"/>
                                        </p:tgtEl>
                                        <p:attrNameLst>
                                          <p:attrName>ppt_w</p:attrName>
                                        </p:attrNameLst>
                                      </p:cBhvr>
                                      <p:tavLst>
                                        <p:tav tm="0" fmla="#ppt_w*sin(2.5*pi*$)">
                                          <p:val>
                                            <p:fltVal val="0"/>
                                          </p:val>
                                        </p:tav>
                                        <p:tav tm="100000">
                                          <p:val>
                                            <p:fltVal val="1"/>
                                          </p:val>
                                        </p:tav>
                                      </p:tavLst>
                                    </p:anim>
                                    <p:anim calcmode="lin" valueType="num">
                                      <p:cBhvr>
                                        <p:cTn id="8" dur="5000" fill="hold"/>
                                        <p:tgtEl>
                                          <p:spTgt spid="10649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6085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147676-1D82-4598-AB7E-2143EC8C98A5}"/>
              </a:ext>
            </a:extLst>
          </p:cNvPr>
          <p:cNvPicPr>
            <a:picLocks noChangeAspect="1"/>
          </p:cNvPicPr>
          <p:nvPr/>
        </p:nvPicPr>
        <p:blipFill>
          <a:blip r:embed="rId4"/>
          <a:stretch>
            <a:fillRect/>
          </a:stretch>
        </p:blipFill>
        <p:spPr>
          <a:xfrm>
            <a:off x="2950589" y="2960017"/>
            <a:ext cx="7400041" cy="395926"/>
          </a:xfrm>
          <a:prstGeom prst="rect">
            <a:avLst/>
          </a:prstGeom>
        </p:spPr>
      </p:pic>
    </p:spTree>
    <p:extLst>
      <p:ext uri="{BB962C8B-B14F-4D97-AF65-F5344CB8AC3E}">
        <p14:creationId xmlns:p14="http://schemas.microsoft.com/office/powerpoint/2010/main" val="35116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72706" name="Rectangle 2" descr="Purple mesh"/>
          <p:cNvSpPr>
            <a:spLocks noGrp="1" noChangeArrowheads="1"/>
          </p:cNvSpPr>
          <p:nvPr>
            <p:ph type="body" idx="1"/>
          </p:nvPr>
        </p:nvSpPr>
        <p:spPr>
          <a:xfrm>
            <a:off x="2209800" y="1371600"/>
            <a:ext cx="7696200" cy="4800600"/>
          </a:xfrm>
          <a:blipFill dpi="0" rotWithShape="0">
            <a:blip r:embed="rId4" cstate="print"/>
            <a:srcRect/>
            <a:tile tx="0" ty="0" sx="100000" sy="100000" flip="none" algn="tl"/>
          </a:blipFill>
        </p:spPr>
        <p:txBody>
          <a:bodyPr/>
          <a:lstStyle/>
          <a:p>
            <a:pPr>
              <a:buFont typeface="Wingdings" pitchFamily="2" charset="2"/>
              <a:buChar char="v"/>
            </a:pPr>
            <a:endParaRPr lang="en-US" sz="800" b="1" dirty="0">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4000" dirty="0">
                <a:solidFill>
                  <a:srgbClr val="FFFF00"/>
                </a:solidFill>
                <a:effectLst>
                  <a:outerShdw blurRad="38100" dist="38100" dir="2700000" algn="tl">
                    <a:srgbClr val="000000"/>
                  </a:outerShdw>
                </a:effectLst>
                <a:latin typeface="Old English Text MT" pitchFamily="66" charset="0"/>
              </a:rPr>
              <a:t> “The division of the theological discipline that seeks to understand and delineate how the church interpreted scripture &amp; developed doctrine throughout its history and to show the origin &amp; development of beliefs held in the present day.”</a:t>
            </a:r>
            <a:endParaRPr lang="en-US" sz="4000" dirty="0"/>
          </a:p>
        </p:txBody>
      </p:sp>
      <p:sp>
        <p:nvSpPr>
          <p:cNvPr id="3272707" name="WordArt 3"/>
          <p:cNvSpPr>
            <a:spLocks noChangeArrowheads="1" noChangeShapeType="1" noTextEdit="1"/>
          </p:cNvSpPr>
          <p:nvPr/>
        </p:nvSpPr>
        <p:spPr bwMode="auto">
          <a:xfrm>
            <a:off x="2209800" y="228600"/>
            <a:ext cx="76962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Historical Theology</a:t>
            </a:r>
          </a:p>
        </p:txBody>
      </p:sp>
      <p:sp>
        <p:nvSpPr>
          <p:cNvPr id="3272708"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9720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72707"/>
                                        </p:tgtEl>
                                        <p:attrNameLst>
                                          <p:attrName>style.visibility</p:attrName>
                                        </p:attrNameLst>
                                      </p:cBhvr>
                                      <p:to>
                                        <p:strVal val="visible"/>
                                      </p:to>
                                    </p:set>
                                    <p:anim calcmode="lin" valueType="num">
                                      <p:cBhvr>
                                        <p:cTn id="7" dur="5000" fill="hold"/>
                                        <p:tgtEl>
                                          <p:spTgt spid="3272707"/>
                                        </p:tgtEl>
                                        <p:attrNameLst>
                                          <p:attrName>ppt_w</p:attrName>
                                        </p:attrNameLst>
                                      </p:cBhvr>
                                      <p:tavLst>
                                        <p:tav tm="0" fmla="#ppt_w*sin(2.5*pi*$)">
                                          <p:val>
                                            <p:fltVal val="0"/>
                                          </p:val>
                                        </p:tav>
                                        <p:tav tm="100000">
                                          <p:val>
                                            <p:fltVal val="1"/>
                                          </p:val>
                                        </p:tav>
                                      </p:tavLst>
                                    </p:anim>
                                    <p:anim calcmode="lin" valueType="num">
                                      <p:cBhvr>
                                        <p:cTn id="8" dur="5000" fill="hold"/>
                                        <p:tgtEl>
                                          <p:spTgt spid="327270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72706">
                                            <p:txEl>
                                              <p:pRg st="1" end="1"/>
                                            </p:txEl>
                                          </p:spTgt>
                                        </p:tgtEl>
                                        <p:attrNameLst>
                                          <p:attrName>style.visibility</p:attrName>
                                        </p:attrNameLst>
                                      </p:cBhvr>
                                      <p:to>
                                        <p:strVal val="visible"/>
                                      </p:to>
                                    </p:set>
                                    <p:animEffect transition="in" filter="wipe(left)">
                                      <p:cBhvr>
                                        <p:cTn id="13" dur="500"/>
                                        <p:tgtEl>
                                          <p:spTgt spid="327270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72708"/>
                                        </p:tgtEl>
                                        <p:attrNameLst>
                                          <p:attrName>style.visibility</p:attrName>
                                        </p:attrNameLst>
                                      </p:cBhvr>
                                      <p:to>
                                        <p:strVal val="visible"/>
                                      </p:to>
                                    </p:set>
                                    <p:anim calcmode="lin" valueType="num">
                                      <p:cBhvr>
                                        <p:cTn id="18" dur="500" fill="hold"/>
                                        <p:tgtEl>
                                          <p:spTgt spid="3272708"/>
                                        </p:tgtEl>
                                        <p:attrNameLst>
                                          <p:attrName>ppt_w</p:attrName>
                                        </p:attrNameLst>
                                      </p:cBhvr>
                                      <p:tavLst>
                                        <p:tav tm="0">
                                          <p:val>
                                            <p:fltVal val="0"/>
                                          </p:val>
                                        </p:tav>
                                        <p:tav tm="100000">
                                          <p:val>
                                            <p:strVal val="#ppt_w"/>
                                          </p:val>
                                        </p:tav>
                                      </p:tavLst>
                                    </p:anim>
                                    <p:anim calcmode="lin" valueType="num">
                                      <p:cBhvr>
                                        <p:cTn id="19" dur="500" fill="hold"/>
                                        <p:tgtEl>
                                          <p:spTgt spid="3272708"/>
                                        </p:tgtEl>
                                        <p:attrNameLst>
                                          <p:attrName>ppt_h</p:attrName>
                                        </p:attrNameLst>
                                      </p:cBhvr>
                                      <p:tavLst>
                                        <p:tav tm="0">
                                          <p:val>
                                            <p:fltVal val="0"/>
                                          </p:val>
                                        </p:tav>
                                        <p:tav tm="100000">
                                          <p:val>
                                            <p:strVal val="#ppt_h"/>
                                          </p:val>
                                        </p:tav>
                                      </p:tavLst>
                                    </p:anim>
                                    <p:anim calcmode="lin" valueType="num">
                                      <p:cBhvr>
                                        <p:cTn id="20" dur="500" fill="hold"/>
                                        <p:tgtEl>
                                          <p:spTgt spid="3272708"/>
                                        </p:tgtEl>
                                        <p:attrNameLst>
                                          <p:attrName>ppt_x</p:attrName>
                                        </p:attrNameLst>
                                      </p:cBhvr>
                                      <p:tavLst>
                                        <p:tav tm="0">
                                          <p:val>
                                            <p:fltVal val="0.5"/>
                                          </p:val>
                                        </p:tav>
                                        <p:tav tm="100000">
                                          <p:val>
                                            <p:strVal val="#ppt_x"/>
                                          </p:val>
                                        </p:tav>
                                      </p:tavLst>
                                    </p:anim>
                                    <p:anim calcmode="lin" valueType="num">
                                      <p:cBhvr>
                                        <p:cTn id="21" dur="500" fill="hold"/>
                                        <p:tgtEl>
                                          <p:spTgt spid="327270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2706" grpId="0" build="p" autoUpdateAnimBg="0" rev="1"/>
      <p:bldP spid="3272707" grpId="0" animBg="1"/>
      <p:bldP spid="3272708"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cstate="print"/>
          <a:srcRect/>
          <a:tile tx="0" ty="0" sx="100000" sy="100000" flip="none" algn="tl"/>
        </a:blipFill>
        <a:effectLst/>
      </p:bgPr>
    </p:bg>
    <p:spTree>
      <p:nvGrpSpPr>
        <p:cNvPr id="1" name=""/>
        <p:cNvGrpSpPr/>
        <p:nvPr/>
      </p:nvGrpSpPr>
      <p:grpSpPr>
        <a:xfrm>
          <a:off x="0" y="0"/>
          <a:ext cx="0" cy="0"/>
          <a:chOff x="0" y="0"/>
          <a:chExt cx="0" cy="0"/>
        </a:xfrm>
      </p:grpSpPr>
      <p:sp>
        <p:nvSpPr>
          <p:cNvPr id="5168130" name="Rectangle 2"/>
          <p:cNvSpPr>
            <a:spLocks noGrp="1" noChangeArrowheads="1"/>
          </p:cNvSpPr>
          <p:nvPr>
            <p:ph type="ctrTitle"/>
          </p:nvPr>
        </p:nvSpPr>
        <p:spPr>
          <a:xfrm>
            <a:off x="1524000" y="533400"/>
            <a:ext cx="9144000" cy="1219200"/>
          </a:xfrm>
        </p:spPr>
        <p:txBody>
          <a:bodyPr/>
          <a:lstStyle/>
          <a:p>
            <a:r>
              <a:rPr lang="en-US" b="1" i="1" u="sng">
                <a:solidFill>
                  <a:srgbClr val="990033"/>
                </a:solidFill>
                <a:effectLst>
                  <a:outerShdw blurRad="38100" dist="38100" dir="2700000" algn="tl">
                    <a:srgbClr val="000000"/>
                  </a:outerShdw>
                </a:effectLst>
              </a:rPr>
              <a:t>DEFENDING THE FAITH   </a:t>
            </a:r>
          </a:p>
        </p:txBody>
      </p:sp>
      <p:sp>
        <p:nvSpPr>
          <p:cNvPr id="5168132" name="Oval 4"/>
          <p:cNvSpPr>
            <a:spLocks noChangeArrowheads="1"/>
          </p:cNvSpPr>
          <p:nvPr/>
        </p:nvSpPr>
        <p:spPr bwMode="auto">
          <a:xfrm>
            <a:off x="1905000" y="2895600"/>
            <a:ext cx="2362200" cy="1600200"/>
          </a:xfrm>
          <a:prstGeom prst="ellipse">
            <a:avLst/>
          </a:prstGeom>
          <a:solidFill>
            <a:schemeClr val="accent1"/>
          </a:solidFill>
          <a:ln w="9525">
            <a:solidFill>
              <a:srgbClr val="990033"/>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EXEGETES</a:t>
            </a:r>
          </a:p>
        </p:txBody>
      </p:sp>
      <p:sp>
        <p:nvSpPr>
          <p:cNvPr id="5168133" name="Oval 5"/>
          <p:cNvSpPr>
            <a:spLocks noChangeArrowheads="1"/>
          </p:cNvSpPr>
          <p:nvPr/>
        </p:nvSpPr>
        <p:spPr bwMode="auto">
          <a:xfrm>
            <a:off x="4762500" y="2895600"/>
            <a:ext cx="2476500" cy="1600200"/>
          </a:xfrm>
          <a:prstGeom prst="ellipse">
            <a:avLst/>
          </a:prstGeom>
          <a:solidFill>
            <a:schemeClr val="accent1"/>
          </a:solidFill>
          <a:ln w="9525">
            <a:solidFill>
              <a:srgbClr val="990033"/>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APOLOGISTS</a:t>
            </a:r>
            <a:r>
              <a:rPr kumimoji="0" lang="en-US" sz="1800" b="0" i="0" u="none" strike="noStrike" kern="1200" cap="none" spc="0" normalizeH="0" baseline="0" noProof="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 </a:t>
            </a:r>
          </a:p>
        </p:txBody>
      </p:sp>
      <p:sp>
        <p:nvSpPr>
          <p:cNvPr id="5168134" name="Oval 6"/>
          <p:cNvSpPr>
            <a:spLocks noChangeArrowheads="1"/>
          </p:cNvSpPr>
          <p:nvPr/>
        </p:nvSpPr>
        <p:spPr bwMode="auto">
          <a:xfrm>
            <a:off x="7696200" y="2895600"/>
            <a:ext cx="2514600" cy="1676400"/>
          </a:xfrm>
          <a:prstGeom prst="ellipse">
            <a:avLst/>
          </a:prstGeom>
          <a:solidFill>
            <a:schemeClr val="accent1"/>
          </a:solidFill>
          <a:ln w="9525">
            <a:solidFill>
              <a:srgbClr val="990033"/>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DOGMATISTS</a:t>
            </a:r>
          </a:p>
        </p:txBody>
      </p:sp>
      <p:sp>
        <p:nvSpPr>
          <p:cNvPr id="5168135" name="WordArt 7"/>
          <p:cNvSpPr>
            <a:spLocks noChangeArrowheads="1" noChangeShapeType="1" noTextEdit="1"/>
          </p:cNvSpPr>
          <p:nvPr/>
        </p:nvSpPr>
        <p:spPr bwMode="auto">
          <a:xfrm>
            <a:off x="5029201" y="3276600"/>
            <a:ext cx="1952625" cy="41433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Eastern School</a:t>
            </a:r>
          </a:p>
        </p:txBody>
      </p:sp>
      <p:sp>
        <p:nvSpPr>
          <p:cNvPr id="5168136" name="WordArt 8"/>
          <p:cNvSpPr>
            <a:spLocks noChangeArrowheads="1" noChangeShapeType="1" noTextEdit="1"/>
          </p:cNvSpPr>
          <p:nvPr/>
        </p:nvSpPr>
        <p:spPr bwMode="auto">
          <a:xfrm>
            <a:off x="2133600" y="3276600"/>
            <a:ext cx="19050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CREEDAL</a:t>
            </a:r>
          </a:p>
        </p:txBody>
      </p:sp>
      <p:sp>
        <p:nvSpPr>
          <p:cNvPr id="5168137" name="WordArt 9"/>
          <p:cNvSpPr>
            <a:spLocks noChangeArrowheads="1" noChangeShapeType="1" noTextEdit="1"/>
          </p:cNvSpPr>
          <p:nvPr/>
        </p:nvSpPr>
        <p:spPr bwMode="auto">
          <a:xfrm>
            <a:off x="7924800" y="3276600"/>
            <a:ext cx="20574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WESTERN</a:t>
            </a:r>
          </a:p>
        </p:txBody>
      </p:sp>
      <p:sp>
        <p:nvSpPr>
          <p:cNvPr id="5168138" name="Line 10"/>
          <p:cNvSpPr>
            <a:spLocks noChangeShapeType="1"/>
          </p:cNvSpPr>
          <p:nvPr/>
        </p:nvSpPr>
        <p:spPr bwMode="auto">
          <a:xfrm flipH="1">
            <a:off x="2971800" y="1447800"/>
            <a:ext cx="3048000" cy="1447800"/>
          </a:xfrm>
          <a:prstGeom prst="line">
            <a:avLst/>
          </a:prstGeom>
          <a:noFill/>
          <a:ln w="9525">
            <a:solidFill>
              <a:srgbClr val="FF99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68139" name="Line 11"/>
          <p:cNvSpPr>
            <a:spLocks noChangeShapeType="1"/>
          </p:cNvSpPr>
          <p:nvPr/>
        </p:nvSpPr>
        <p:spPr bwMode="auto">
          <a:xfrm>
            <a:off x="6019800" y="1447800"/>
            <a:ext cx="0" cy="1447800"/>
          </a:xfrm>
          <a:prstGeom prst="line">
            <a:avLst/>
          </a:prstGeom>
          <a:noFill/>
          <a:ln w="9525">
            <a:solidFill>
              <a:srgbClr val="FF99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68140" name="Line 12"/>
          <p:cNvSpPr>
            <a:spLocks noChangeShapeType="1"/>
          </p:cNvSpPr>
          <p:nvPr/>
        </p:nvSpPr>
        <p:spPr bwMode="auto">
          <a:xfrm>
            <a:off x="6019800" y="1447800"/>
            <a:ext cx="2971800" cy="1447800"/>
          </a:xfrm>
          <a:prstGeom prst="line">
            <a:avLst/>
          </a:prstGeom>
          <a:noFill/>
          <a:ln w="9525">
            <a:solidFill>
              <a:srgbClr val="FF99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12" name="TextBox 11"/>
          <p:cNvSpPr txBox="1"/>
          <p:nvPr/>
        </p:nvSpPr>
        <p:spPr>
          <a:xfrm>
            <a:off x="2133600" y="4800601"/>
            <a:ext cx="7848600" cy="2031325"/>
          </a:xfrm>
          <a:prstGeom prst="rect">
            <a:avLst/>
          </a:prstGeom>
          <a:solidFill>
            <a:srgbClr val="FF3300"/>
          </a:solidFill>
          <a:ln>
            <a:solidFill>
              <a:srgbClr val="CCFF33"/>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CFF33"/>
                </a:solidFill>
                <a:effectLst>
                  <a:outerShdw blurRad="38100" dist="38100" dir="2700000" algn="tl">
                    <a:srgbClr val="000000">
                      <a:alpha val="43137"/>
                    </a:srgbClr>
                  </a:outerShdw>
                </a:effectLst>
                <a:uLnTx/>
                <a:uFillTx/>
                <a:latin typeface="Calligrapher" pitchFamily="2" charset="0"/>
                <a:ea typeface="+mn-ea"/>
                <a:cs typeface="+mn-cs"/>
              </a:rPr>
              <a:t>While understanding the powerful influence of philosophy – particular Platonism and Stoicism - on the morality and conduct of Rome’s ruling classes was critical to overcoming official obstacles – reaching the masses required Christians giving answer to their pagan critics.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CFF33"/>
                </a:solidFill>
                <a:effectLst>
                  <a:outerShdw blurRad="38100" dist="38100" dir="2700000" algn="tl">
                    <a:srgbClr val="000000">
                      <a:alpha val="43137"/>
                    </a:srgbClr>
                  </a:outerShdw>
                </a:effectLst>
                <a:uLnTx/>
                <a:uFillTx/>
                <a:latin typeface="Calligrapher" pitchFamily="2" charset="0"/>
                <a:ea typeface="+mn-ea"/>
                <a:cs typeface="+mn-cs"/>
              </a:rPr>
              <a:t>  Exploring both Christianity’s pagan critics and its apologists reveals not only an evolution in pagan understanding of the new faith but a corresponding increase in the sophistication of the writings set forth by those defending it.     </a:t>
            </a:r>
          </a:p>
        </p:txBody>
      </p:sp>
    </p:spTree>
    <p:extLst>
      <p:ext uri="{BB962C8B-B14F-4D97-AF65-F5344CB8AC3E}">
        <p14:creationId xmlns:p14="http://schemas.microsoft.com/office/powerpoint/2010/main" val="35455941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5168130">
                                            <p:txEl>
                                              <p:pRg st="0" end="0"/>
                                            </p:txEl>
                                          </p:spTgt>
                                        </p:tgtEl>
                                        <p:attrNameLst>
                                          <p:attrName>style.visibility</p:attrName>
                                        </p:attrNameLst>
                                      </p:cBhvr>
                                      <p:to>
                                        <p:strVal val="visible"/>
                                      </p:to>
                                    </p:set>
                                    <p:animEffect transition="in" filter="wipe(up)">
                                      <p:cBhvr>
                                        <p:cTn id="7" dur="75"/>
                                        <p:tgtEl>
                                          <p:spTgt spid="516813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p:stCondLst>
                        <p:cond delay="indefinite"/>
                      </p:stCondLst>
                      <p:childTnLst>
                        <p:par>
                          <p:cTn id="9" fill="hold">
                            <p:stCondLst>
                              <p:cond delay="0"/>
                            </p:stCondLst>
                            <p:childTnLst>
                              <p:par>
                                <p:cTn id="10" presetID="17" presetClass="entr" presetSubtype="1" fill="hold" grpId="0" nodeType="clickEffect">
                                  <p:stCondLst>
                                    <p:cond delay="0"/>
                                  </p:stCondLst>
                                  <p:childTnLst>
                                    <p:set>
                                      <p:cBhvr>
                                        <p:cTn id="11" dur="1" fill="hold">
                                          <p:stCondLst>
                                            <p:cond delay="0"/>
                                          </p:stCondLst>
                                        </p:cTn>
                                        <p:tgtEl>
                                          <p:spTgt spid="5168138"/>
                                        </p:tgtEl>
                                        <p:attrNameLst>
                                          <p:attrName>style.visibility</p:attrName>
                                        </p:attrNameLst>
                                      </p:cBhvr>
                                      <p:to>
                                        <p:strVal val="visible"/>
                                      </p:to>
                                    </p:set>
                                    <p:anim calcmode="lin" valueType="num">
                                      <p:cBhvr>
                                        <p:cTn id="12" dur="500" fill="hold"/>
                                        <p:tgtEl>
                                          <p:spTgt spid="5168138"/>
                                        </p:tgtEl>
                                        <p:attrNameLst>
                                          <p:attrName>ppt_x</p:attrName>
                                        </p:attrNameLst>
                                      </p:cBhvr>
                                      <p:tavLst>
                                        <p:tav tm="0">
                                          <p:val>
                                            <p:strVal val="#ppt_x"/>
                                          </p:val>
                                        </p:tav>
                                        <p:tav tm="100000">
                                          <p:val>
                                            <p:strVal val="#ppt_x"/>
                                          </p:val>
                                        </p:tav>
                                      </p:tavLst>
                                    </p:anim>
                                    <p:anim calcmode="lin" valueType="num">
                                      <p:cBhvr>
                                        <p:cTn id="13" dur="500" fill="hold"/>
                                        <p:tgtEl>
                                          <p:spTgt spid="5168138"/>
                                        </p:tgtEl>
                                        <p:attrNameLst>
                                          <p:attrName>ppt_y</p:attrName>
                                        </p:attrNameLst>
                                      </p:cBhvr>
                                      <p:tavLst>
                                        <p:tav tm="0">
                                          <p:val>
                                            <p:strVal val="#ppt_y-#ppt_h/2"/>
                                          </p:val>
                                        </p:tav>
                                        <p:tav tm="100000">
                                          <p:val>
                                            <p:strVal val="#ppt_y"/>
                                          </p:val>
                                        </p:tav>
                                      </p:tavLst>
                                    </p:anim>
                                    <p:anim calcmode="lin" valueType="num">
                                      <p:cBhvr>
                                        <p:cTn id="14" dur="500" fill="hold"/>
                                        <p:tgtEl>
                                          <p:spTgt spid="5168138"/>
                                        </p:tgtEl>
                                        <p:attrNameLst>
                                          <p:attrName>ppt_w</p:attrName>
                                        </p:attrNameLst>
                                      </p:cBhvr>
                                      <p:tavLst>
                                        <p:tav tm="0">
                                          <p:val>
                                            <p:strVal val="#ppt_w"/>
                                          </p:val>
                                        </p:tav>
                                        <p:tav tm="100000">
                                          <p:val>
                                            <p:strVal val="#ppt_w"/>
                                          </p:val>
                                        </p:tav>
                                      </p:tavLst>
                                    </p:anim>
                                    <p:anim calcmode="lin" valueType="num">
                                      <p:cBhvr>
                                        <p:cTn id="15" dur="500" fill="hold"/>
                                        <p:tgtEl>
                                          <p:spTgt spid="5168138"/>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5168136"/>
                                        </p:tgtEl>
                                        <p:attrNameLst>
                                          <p:attrName>style.visibility</p:attrName>
                                        </p:attrNameLst>
                                      </p:cBhvr>
                                      <p:to>
                                        <p:strVal val="visible"/>
                                      </p:to>
                                    </p:set>
                                    <p:animEffect transition="in" filter="box(out)">
                                      <p:cBhvr>
                                        <p:cTn id="20" dur="500"/>
                                        <p:tgtEl>
                                          <p:spTgt spid="5168136"/>
                                        </p:tgtEl>
                                      </p:cBhvr>
                                    </p:animEffect>
                                  </p:childTnLst>
                                  <p:subTnLst>
                                    <p:audio>
                                      <p:cMediaNode>
                                        <p:cTn display="0" masterRel="sameClick">
                                          <p:stCondLst>
                                            <p:cond evt="begin" delay="0">
                                              <p:tn val="18"/>
                                            </p:cond>
                                          </p:stCondLst>
                                          <p:endCondLst>
                                            <p:cond evt="onStopAudio" delay="0">
                                              <p:tgtEl>
                                                <p:sldTgt/>
                                              </p:tgtEl>
                                            </p:cond>
                                          </p:endCondLst>
                                        </p:cTn>
                                        <p:tgtEl>
                                          <p:sndTgt r:embed="rId4" name="camera.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5168132">
                                            <p:txEl>
                                              <p:pRg st="2" end="2"/>
                                            </p:txEl>
                                          </p:spTgt>
                                        </p:tgtEl>
                                        <p:attrNameLst>
                                          <p:attrName>style.visibility</p:attrName>
                                        </p:attrNameLst>
                                      </p:cBhvr>
                                      <p:to>
                                        <p:strVal val="visible"/>
                                      </p:to>
                                    </p:set>
                                    <p:anim calcmode="lin" valueType="num">
                                      <p:cBhvr additive="base">
                                        <p:cTn id="25" dur="300" fill="hold"/>
                                        <p:tgtEl>
                                          <p:spTgt spid="5168132">
                                            <p:txEl>
                                              <p:pRg st="2" end="2"/>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516813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 fill="hold" grpId="0" nodeType="clickEffect">
                                  <p:stCondLst>
                                    <p:cond delay="0"/>
                                  </p:stCondLst>
                                  <p:childTnLst>
                                    <p:set>
                                      <p:cBhvr>
                                        <p:cTn id="30" dur="1" fill="hold">
                                          <p:stCondLst>
                                            <p:cond delay="0"/>
                                          </p:stCondLst>
                                        </p:cTn>
                                        <p:tgtEl>
                                          <p:spTgt spid="5168139"/>
                                        </p:tgtEl>
                                        <p:attrNameLst>
                                          <p:attrName>style.visibility</p:attrName>
                                        </p:attrNameLst>
                                      </p:cBhvr>
                                      <p:to>
                                        <p:strVal val="visible"/>
                                      </p:to>
                                    </p:set>
                                    <p:anim calcmode="lin" valueType="num">
                                      <p:cBhvr>
                                        <p:cTn id="31" dur="500" fill="hold"/>
                                        <p:tgtEl>
                                          <p:spTgt spid="5168139"/>
                                        </p:tgtEl>
                                        <p:attrNameLst>
                                          <p:attrName>ppt_x</p:attrName>
                                        </p:attrNameLst>
                                      </p:cBhvr>
                                      <p:tavLst>
                                        <p:tav tm="0">
                                          <p:val>
                                            <p:strVal val="#ppt_x"/>
                                          </p:val>
                                        </p:tav>
                                        <p:tav tm="100000">
                                          <p:val>
                                            <p:strVal val="#ppt_x"/>
                                          </p:val>
                                        </p:tav>
                                      </p:tavLst>
                                    </p:anim>
                                    <p:anim calcmode="lin" valueType="num">
                                      <p:cBhvr>
                                        <p:cTn id="32" dur="500" fill="hold"/>
                                        <p:tgtEl>
                                          <p:spTgt spid="5168139"/>
                                        </p:tgtEl>
                                        <p:attrNameLst>
                                          <p:attrName>ppt_y</p:attrName>
                                        </p:attrNameLst>
                                      </p:cBhvr>
                                      <p:tavLst>
                                        <p:tav tm="0">
                                          <p:val>
                                            <p:strVal val="#ppt_y-#ppt_h/2"/>
                                          </p:val>
                                        </p:tav>
                                        <p:tav tm="100000">
                                          <p:val>
                                            <p:strVal val="#ppt_y"/>
                                          </p:val>
                                        </p:tav>
                                      </p:tavLst>
                                    </p:anim>
                                    <p:anim calcmode="lin" valueType="num">
                                      <p:cBhvr>
                                        <p:cTn id="33" dur="500" fill="hold"/>
                                        <p:tgtEl>
                                          <p:spTgt spid="5168139"/>
                                        </p:tgtEl>
                                        <p:attrNameLst>
                                          <p:attrName>ppt_w</p:attrName>
                                        </p:attrNameLst>
                                      </p:cBhvr>
                                      <p:tavLst>
                                        <p:tav tm="0">
                                          <p:val>
                                            <p:strVal val="#ppt_w"/>
                                          </p:val>
                                        </p:tav>
                                        <p:tav tm="100000">
                                          <p:val>
                                            <p:strVal val="#ppt_w"/>
                                          </p:val>
                                        </p:tav>
                                      </p:tavLst>
                                    </p:anim>
                                    <p:anim calcmode="lin" valueType="num">
                                      <p:cBhvr>
                                        <p:cTn id="34" dur="500" fill="hold"/>
                                        <p:tgtEl>
                                          <p:spTgt spid="5168139"/>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4" presetClass="entr" presetSubtype="32" fill="hold" grpId="0" nodeType="clickEffect">
                                  <p:stCondLst>
                                    <p:cond delay="0"/>
                                  </p:stCondLst>
                                  <p:childTnLst>
                                    <p:set>
                                      <p:cBhvr>
                                        <p:cTn id="38" dur="1" fill="hold">
                                          <p:stCondLst>
                                            <p:cond delay="0"/>
                                          </p:stCondLst>
                                        </p:cTn>
                                        <p:tgtEl>
                                          <p:spTgt spid="5168135"/>
                                        </p:tgtEl>
                                        <p:attrNameLst>
                                          <p:attrName>style.visibility</p:attrName>
                                        </p:attrNameLst>
                                      </p:cBhvr>
                                      <p:to>
                                        <p:strVal val="visible"/>
                                      </p:to>
                                    </p:set>
                                    <p:animEffect transition="in" filter="box(out)">
                                      <p:cBhvr>
                                        <p:cTn id="39" dur="500"/>
                                        <p:tgtEl>
                                          <p:spTgt spid="5168135"/>
                                        </p:tgtEl>
                                      </p:cBhvr>
                                    </p:animEffect>
                                  </p:childTnLst>
                                  <p:subTnLst>
                                    <p:audio>
                                      <p:cMediaNode>
                                        <p:cTn display="0" masterRel="sameClick">
                                          <p:stCondLst>
                                            <p:cond evt="begin" delay="0">
                                              <p:tn val="37"/>
                                            </p:cond>
                                          </p:stCondLst>
                                          <p:endCondLst>
                                            <p:cond evt="onStopAudio" delay="0">
                                              <p:tgtEl>
                                                <p:sldTgt/>
                                              </p:tgtEl>
                                            </p:cond>
                                          </p:endCondLst>
                                        </p:cTn>
                                        <p:tgtEl>
                                          <p:sndTgt r:embed="rId4" name="camera.wav"/>
                                        </p:tgtEl>
                                      </p:cMediaNode>
                                    </p:audio>
                                  </p:subTnLst>
                                </p:cTn>
                              </p:par>
                            </p:childTnLst>
                          </p:cTn>
                        </p:par>
                      </p:childTnLst>
                    </p:cTn>
                  </p:par>
                  <p:par>
                    <p:cTn id="40" fill="hold">
                      <p:stCondLst>
                        <p:cond delay="indefinite"/>
                      </p:stCondLst>
                      <p:childTnLst>
                        <p:par>
                          <p:cTn id="41" fill="hold">
                            <p:stCondLst>
                              <p:cond delay="0"/>
                            </p:stCondLst>
                            <p:childTnLst>
                              <p:par>
                                <p:cTn id="42" presetID="2" presetClass="entr" presetSubtype="1" fill="hold" grpId="0" nodeType="clickEffect">
                                  <p:stCondLst>
                                    <p:cond delay="0"/>
                                  </p:stCondLst>
                                  <p:iterate type="wd">
                                    <p:tmPct val="100000"/>
                                  </p:iterate>
                                  <p:childTnLst>
                                    <p:set>
                                      <p:cBhvr>
                                        <p:cTn id="43" dur="1" fill="hold">
                                          <p:stCondLst>
                                            <p:cond delay="0"/>
                                          </p:stCondLst>
                                        </p:cTn>
                                        <p:tgtEl>
                                          <p:spTgt spid="5168133">
                                            <p:txEl>
                                              <p:pRg st="2" end="2"/>
                                            </p:txEl>
                                          </p:spTgt>
                                        </p:tgtEl>
                                        <p:attrNameLst>
                                          <p:attrName>style.visibility</p:attrName>
                                        </p:attrNameLst>
                                      </p:cBhvr>
                                      <p:to>
                                        <p:strVal val="visible"/>
                                      </p:to>
                                    </p:set>
                                    <p:anim calcmode="lin" valueType="num">
                                      <p:cBhvr additive="base">
                                        <p:cTn id="44" dur="300" fill="hold"/>
                                        <p:tgtEl>
                                          <p:spTgt spid="5168133">
                                            <p:txEl>
                                              <p:pRg st="2" end="2"/>
                                            </p:txEl>
                                          </p:spTgt>
                                        </p:tgtEl>
                                        <p:attrNameLst>
                                          <p:attrName>ppt_x</p:attrName>
                                        </p:attrNameLst>
                                      </p:cBhvr>
                                      <p:tavLst>
                                        <p:tav tm="0">
                                          <p:val>
                                            <p:strVal val="#ppt_x"/>
                                          </p:val>
                                        </p:tav>
                                        <p:tav tm="100000">
                                          <p:val>
                                            <p:strVal val="#ppt_x"/>
                                          </p:val>
                                        </p:tav>
                                      </p:tavLst>
                                    </p:anim>
                                    <p:anim calcmode="lin" valueType="num">
                                      <p:cBhvr additive="base">
                                        <p:cTn id="45" dur="300" fill="hold"/>
                                        <p:tgtEl>
                                          <p:spTgt spid="516813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7" presetClass="entr" presetSubtype="1" fill="hold" grpId="0" nodeType="clickEffect">
                                  <p:stCondLst>
                                    <p:cond delay="0"/>
                                  </p:stCondLst>
                                  <p:childTnLst>
                                    <p:set>
                                      <p:cBhvr>
                                        <p:cTn id="49" dur="1" fill="hold">
                                          <p:stCondLst>
                                            <p:cond delay="0"/>
                                          </p:stCondLst>
                                        </p:cTn>
                                        <p:tgtEl>
                                          <p:spTgt spid="5168140"/>
                                        </p:tgtEl>
                                        <p:attrNameLst>
                                          <p:attrName>style.visibility</p:attrName>
                                        </p:attrNameLst>
                                      </p:cBhvr>
                                      <p:to>
                                        <p:strVal val="visible"/>
                                      </p:to>
                                    </p:set>
                                    <p:anim calcmode="lin" valueType="num">
                                      <p:cBhvr>
                                        <p:cTn id="50" dur="500" fill="hold"/>
                                        <p:tgtEl>
                                          <p:spTgt spid="5168140"/>
                                        </p:tgtEl>
                                        <p:attrNameLst>
                                          <p:attrName>ppt_x</p:attrName>
                                        </p:attrNameLst>
                                      </p:cBhvr>
                                      <p:tavLst>
                                        <p:tav tm="0">
                                          <p:val>
                                            <p:strVal val="#ppt_x"/>
                                          </p:val>
                                        </p:tav>
                                        <p:tav tm="100000">
                                          <p:val>
                                            <p:strVal val="#ppt_x"/>
                                          </p:val>
                                        </p:tav>
                                      </p:tavLst>
                                    </p:anim>
                                    <p:anim calcmode="lin" valueType="num">
                                      <p:cBhvr>
                                        <p:cTn id="51" dur="500" fill="hold"/>
                                        <p:tgtEl>
                                          <p:spTgt spid="5168140"/>
                                        </p:tgtEl>
                                        <p:attrNameLst>
                                          <p:attrName>ppt_y</p:attrName>
                                        </p:attrNameLst>
                                      </p:cBhvr>
                                      <p:tavLst>
                                        <p:tav tm="0">
                                          <p:val>
                                            <p:strVal val="#ppt_y-#ppt_h/2"/>
                                          </p:val>
                                        </p:tav>
                                        <p:tav tm="100000">
                                          <p:val>
                                            <p:strVal val="#ppt_y"/>
                                          </p:val>
                                        </p:tav>
                                      </p:tavLst>
                                    </p:anim>
                                    <p:anim calcmode="lin" valueType="num">
                                      <p:cBhvr>
                                        <p:cTn id="52" dur="500" fill="hold"/>
                                        <p:tgtEl>
                                          <p:spTgt spid="5168140"/>
                                        </p:tgtEl>
                                        <p:attrNameLst>
                                          <p:attrName>ppt_w</p:attrName>
                                        </p:attrNameLst>
                                      </p:cBhvr>
                                      <p:tavLst>
                                        <p:tav tm="0">
                                          <p:val>
                                            <p:strVal val="#ppt_w"/>
                                          </p:val>
                                        </p:tav>
                                        <p:tav tm="100000">
                                          <p:val>
                                            <p:strVal val="#ppt_w"/>
                                          </p:val>
                                        </p:tav>
                                      </p:tavLst>
                                    </p:anim>
                                    <p:anim calcmode="lin" valueType="num">
                                      <p:cBhvr>
                                        <p:cTn id="53" dur="500" fill="hold"/>
                                        <p:tgtEl>
                                          <p:spTgt spid="5168140"/>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4" presetClass="entr" presetSubtype="32" fill="hold" grpId="0" nodeType="clickEffect">
                                  <p:stCondLst>
                                    <p:cond delay="0"/>
                                  </p:stCondLst>
                                  <p:childTnLst>
                                    <p:set>
                                      <p:cBhvr>
                                        <p:cTn id="57" dur="1" fill="hold">
                                          <p:stCondLst>
                                            <p:cond delay="0"/>
                                          </p:stCondLst>
                                        </p:cTn>
                                        <p:tgtEl>
                                          <p:spTgt spid="5168137"/>
                                        </p:tgtEl>
                                        <p:attrNameLst>
                                          <p:attrName>style.visibility</p:attrName>
                                        </p:attrNameLst>
                                      </p:cBhvr>
                                      <p:to>
                                        <p:strVal val="visible"/>
                                      </p:to>
                                    </p:set>
                                    <p:animEffect transition="in" filter="box(out)">
                                      <p:cBhvr>
                                        <p:cTn id="58" dur="500"/>
                                        <p:tgtEl>
                                          <p:spTgt spid="5168137"/>
                                        </p:tgtEl>
                                      </p:cBhvr>
                                    </p:animEffect>
                                  </p:childTnLst>
                                  <p:subTnLst>
                                    <p:audio>
                                      <p:cMediaNode>
                                        <p:cTn display="0" masterRel="sameClick">
                                          <p:stCondLst>
                                            <p:cond evt="begin" delay="0">
                                              <p:tn val="56"/>
                                            </p:cond>
                                          </p:stCondLst>
                                          <p:endCondLst>
                                            <p:cond evt="onStopAudio" delay="0">
                                              <p:tgtEl>
                                                <p:sldTgt/>
                                              </p:tgtEl>
                                            </p:cond>
                                          </p:endCondLst>
                                        </p:cTn>
                                        <p:tgtEl>
                                          <p:sndTgt r:embed="rId4" name="camera.wav"/>
                                        </p:tgtEl>
                                      </p:cMediaNode>
                                    </p:audio>
                                  </p:subTnLst>
                                </p:cTn>
                              </p:par>
                            </p:childTnLst>
                          </p:cTn>
                        </p:par>
                      </p:childTnLst>
                    </p:cTn>
                  </p:par>
                  <p:par>
                    <p:cTn id="59" fill="hold">
                      <p:stCondLst>
                        <p:cond delay="indefinite"/>
                      </p:stCondLst>
                      <p:childTnLst>
                        <p:par>
                          <p:cTn id="60" fill="hold">
                            <p:stCondLst>
                              <p:cond delay="0"/>
                            </p:stCondLst>
                            <p:childTnLst>
                              <p:par>
                                <p:cTn id="61" presetID="2" presetClass="entr" presetSubtype="1" fill="hold" grpId="0" nodeType="clickEffect">
                                  <p:stCondLst>
                                    <p:cond delay="0"/>
                                  </p:stCondLst>
                                  <p:iterate type="wd">
                                    <p:tmPct val="100000"/>
                                  </p:iterate>
                                  <p:childTnLst>
                                    <p:set>
                                      <p:cBhvr>
                                        <p:cTn id="62" dur="1" fill="hold">
                                          <p:stCondLst>
                                            <p:cond delay="0"/>
                                          </p:stCondLst>
                                        </p:cTn>
                                        <p:tgtEl>
                                          <p:spTgt spid="5168134">
                                            <p:txEl>
                                              <p:pRg st="2" end="2"/>
                                            </p:txEl>
                                          </p:spTgt>
                                        </p:tgtEl>
                                        <p:attrNameLst>
                                          <p:attrName>style.visibility</p:attrName>
                                        </p:attrNameLst>
                                      </p:cBhvr>
                                      <p:to>
                                        <p:strVal val="visible"/>
                                      </p:to>
                                    </p:set>
                                    <p:anim calcmode="lin" valueType="num">
                                      <p:cBhvr additive="base">
                                        <p:cTn id="63" dur="300" fill="hold"/>
                                        <p:tgtEl>
                                          <p:spTgt spid="5168134">
                                            <p:txEl>
                                              <p:pRg st="2" end="2"/>
                                            </p:txEl>
                                          </p:spTgt>
                                        </p:tgtEl>
                                        <p:attrNameLst>
                                          <p:attrName>ppt_x</p:attrName>
                                        </p:attrNameLst>
                                      </p:cBhvr>
                                      <p:tavLst>
                                        <p:tav tm="0">
                                          <p:val>
                                            <p:strVal val="#ppt_x"/>
                                          </p:val>
                                        </p:tav>
                                        <p:tav tm="100000">
                                          <p:val>
                                            <p:strVal val="#ppt_x"/>
                                          </p:val>
                                        </p:tav>
                                      </p:tavLst>
                                    </p:anim>
                                    <p:anim calcmode="lin" valueType="num">
                                      <p:cBhvr additive="base">
                                        <p:cTn id="64" dur="300" fill="hold"/>
                                        <p:tgtEl>
                                          <p:spTgt spid="516813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8" presetClass="entr" presetSubtype="16" fill="hold" grpId="0"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diamond(in)">
                                      <p:cBhvr>
                                        <p:cTn id="6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8130" grpId="0" build="p" autoUpdateAnimBg="0"/>
      <p:bldP spid="5168132" grpId="0" build="p" autoUpdateAnimBg="0"/>
      <p:bldP spid="5168133" grpId="0" build="p" autoUpdateAnimBg="0"/>
      <p:bldP spid="5168134" grpId="0" build="p" autoUpdateAnimBg="0"/>
      <p:bldP spid="5168135" grpId="0" animBg="1"/>
      <p:bldP spid="5168136" grpId="0" animBg="1"/>
      <p:bldP spid="5168137" grpId="0" animBg="1"/>
      <p:bldP spid="5168138" grpId="0" animBg="1"/>
      <p:bldP spid="5168139" grpId="0" animBg="1"/>
      <p:bldP spid="5168140"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cstate="print"/>
          <a:srcRect/>
          <a:tile tx="0" ty="0" sx="100000" sy="100000" flip="none" algn="tl"/>
        </a:blipFill>
        <a:effectLst/>
      </p:bgPr>
    </p:bg>
    <p:spTree>
      <p:nvGrpSpPr>
        <p:cNvPr id="1" name=""/>
        <p:cNvGrpSpPr/>
        <p:nvPr/>
      </p:nvGrpSpPr>
      <p:grpSpPr>
        <a:xfrm>
          <a:off x="0" y="0"/>
          <a:ext cx="0" cy="0"/>
          <a:chOff x="0" y="0"/>
          <a:chExt cx="0" cy="0"/>
        </a:xfrm>
      </p:grpSpPr>
      <p:sp>
        <p:nvSpPr>
          <p:cNvPr id="5168130" name="Rectangle 2"/>
          <p:cNvSpPr>
            <a:spLocks noGrp="1" noChangeArrowheads="1"/>
          </p:cNvSpPr>
          <p:nvPr>
            <p:ph type="ctrTitle"/>
          </p:nvPr>
        </p:nvSpPr>
        <p:spPr>
          <a:xfrm>
            <a:off x="1524000" y="533400"/>
            <a:ext cx="9144000" cy="1219200"/>
          </a:xfrm>
        </p:spPr>
        <p:txBody>
          <a:bodyPr/>
          <a:lstStyle/>
          <a:p>
            <a:r>
              <a:rPr lang="en-US" b="1" i="1" u="sng">
                <a:solidFill>
                  <a:srgbClr val="990033"/>
                </a:solidFill>
                <a:effectLst>
                  <a:outerShdw blurRad="38100" dist="38100" dir="2700000" algn="tl">
                    <a:srgbClr val="000000"/>
                  </a:outerShdw>
                </a:effectLst>
              </a:rPr>
              <a:t>DEFENDING THE FAITH   </a:t>
            </a:r>
          </a:p>
        </p:txBody>
      </p:sp>
      <p:sp>
        <p:nvSpPr>
          <p:cNvPr id="5168132" name="Oval 4"/>
          <p:cNvSpPr>
            <a:spLocks noChangeArrowheads="1"/>
          </p:cNvSpPr>
          <p:nvPr/>
        </p:nvSpPr>
        <p:spPr bwMode="auto">
          <a:xfrm>
            <a:off x="1905000" y="2895600"/>
            <a:ext cx="2362200" cy="1600200"/>
          </a:xfrm>
          <a:prstGeom prst="ellipse">
            <a:avLst/>
          </a:prstGeom>
          <a:solidFill>
            <a:schemeClr val="accent1"/>
          </a:solidFill>
          <a:ln w="9525">
            <a:solidFill>
              <a:srgbClr val="990033"/>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EXEGETES</a:t>
            </a:r>
          </a:p>
        </p:txBody>
      </p:sp>
      <p:sp>
        <p:nvSpPr>
          <p:cNvPr id="5168133" name="Oval 5"/>
          <p:cNvSpPr>
            <a:spLocks noChangeArrowheads="1"/>
          </p:cNvSpPr>
          <p:nvPr/>
        </p:nvSpPr>
        <p:spPr bwMode="auto">
          <a:xfrm>
            <a:off x="4762500" y="2895600"/>
            <a:ext cx="2476500" cy="1600200"/>
          </a:xfrm>
          <a:prstGeom prst="ellipse">
            <a:avLst/>
          </a:prstGeom>
          <a:solidFill>
            <a:schemeClr val="accent1"/>
          </a:solidFill>
          <a:ln w="9525">
            <a:solidFill>
              <a:srgbClr val="990033"/>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APOLOGISTS</a:t>
            </a:r>
            <a:r>
              <a:rPr kumimoji="0" lang="en-US" sz="1800" b="0" i="0" u="none" strike="noStrike" kern="1200" cap="none" spc="0" normalizeH="0" baseline="0" noProof="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 </a:t>
            </a:r>
          </a:p>
        </p:txBody>
      </p:sp>
      <p:sp>
        <p:nvSpPr>
          <p:cNvPr id="5168134" name="Oval 6"/>
          <p:cNvSpPr>
            <a:spLocks noChangeArrowheads="1"/>
          </p:cNvSpPr>
          <p:nvPr/>
        </p:nvSpPr>
        <p:spPr bwMode="auto">
          <a:xfrm>
            <a:off x="7696200" y="2895600"/>
            <a:ext cx="2514600" cy="1676400"/>
          </a:xfrm>
          <a:prstGeom prst="ellipse">
            <a:avLst/>
          </a:prstGeom>
          <a:solidFill>
            <a:schemeClr val="accent1"/>
          </a:solidFill>
          <a:ln w="9525">
            <a:solidFill>
              <a:srgbClr val="990033"/>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DOGMATISTS</a:t>
            </a:r>
          </a:p>
        </p:txBody>
      </p:sp>
      <p:sp>
        <p:nvSpPr>
          <p:cNvPr id="5168135" name="WordArt 7"/>
          <p:cNvSpPr>
            <a:spLocks noChangeArrowheads="1" noChangeShapeType="1" noTextEdit="1"/>
          </p:cNvSpPr>
          <p:nvPr/>
        </p:nvSpPr>
        <p:spPr bwMode="auto">
          <a:xfrm>
            <a:off x="5029201" y="3276600"/>
            <a:ext cx="1952625" cy="41433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Eastern School</a:t>
            </a:r>
          </a:p>
        </p:txBody>
      </p:sp>
      <p:sp>
        <p:nvSpPr>
          <p:cNvPr id="5168136" name="WordArt 8"/>
          <p:cNvSpPr>
            <a:spLocks noChangeArrowheads="1" noChangeShapeType="1" noTextEdit="1"/>
          </p:cNvSpPr>
          <p:nvPr/>
        </p:nvSpPr>
        <p:spPr bwMode="auto">
          <a:xfrm>
            <a:off x="2133600" y="3276600"/>
            <a:ext cx="19050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CREEDAL</a:t>
            </a:r>
          </a:p>
        </p:txBody>
      </p:sp>
      <p:sp>
        <p:nvSpPr>
          <p:cNvPr id="5168137" name="WordArt 9"/>
          <p:cNvSpPr>
            <a:spLocks noChangeArrowheads="1" noChangeShapeType="1" noTextEdit="1"/>
          </p:cNvSpPr>
          <p:nvPr/>
        </p:nvSpPr>
        <p:spPr bwMode="auto">
          <a:xfrm>
            <a:off x="7924800" y="3276600"/>
            <a:ext cx="20574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WESTERN</a:t>
            </a:r>
          </a:p>
        </p:txBody>
      </p:sp>
      <p:sp>
        <p:nvSpPr>
          <p:cNvPr id="5168138" name="Line 10"/>
          <p:cNvSpPr>
            <a:spLocks noChangeShapeType="1"/>
          </p:cNvSpPr>
          <p:nvPr/>
        </p:nvSpPr>
        <p:spPr bwMode="auto">
          <a:xfrm flipH="1">
            <a:off x="2971800" y="1447800"/>
            <a:ext cx="3048000" cy="1447800"/>
          </a:xfrm>
          <a:prstGeom prst="line">
            <a:avLst/>
          </a:prstGeom>
          <a:noFill/>
          <a:ln w="9525">
            <a:solidFill>
              <a:srgbClr val="FF99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68139" name="Line 11"/>
          <p:cNvSpPr>
            <a:spLocks noChangeShapeType="1"/>
          </p:cNvSpPr>
          <p:nvPr/>
        </p:nvSpPr>
        <p:spPr bwMode="auto">
          <a:xfrm>
            <a:off x="6019800" y="1447800"/>
            <a:ext cx="0" cy="1447800"/>
          </a:xfrm>
          <a:prstGeom prst="line">
            <a:avLst/>
          </a:prstGeom>
          <a:noFill/>
          <a:ln w="9525">
            <a:solidFill>
              <a:srgbClr val="FF99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68140" name="Line 12"/>
          <p:cNvSpPr>
            <a:spLocks noChangeShapeType="1"/>
          </p:cNvSpPr>
          <p:nvPr/>
        </p:nvSpPr>
        <p:spPr bwMode="auto">
          <a:xfrm>
            <a:off x="6019800" y="1447800"/>
            <a:ext cx="2971800" cy="1447800"/>
          </a:xfrm>
          <a:prstGeom prst="line">
            <a:avLst/>
          </a:prstGeom>
          <a:noFill/>
          <a:ln w="9525">
            <a:solidFill>
              <a:srgbClr val="FF99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12" name="TextBox 11"/>
          <p:cNvSpPr txBox="1"/>
          <p:nvPr/>
        </p:nvSpPr>
        <p:spPr>
          <a:xfrm>
            <a:off x="2133600" y="4800600"/>
            <a:ext cx="7848600" cy="1631216"/>
          </a:xfrm>
          <a:prstGeom prst="rect">
            <a:avLst/>
          </a:prstGeom>
          <a:solidFill>
            <a:srgbClr val="FF3300"/>
          </a:solidFill>
          <a:ln>
            <a:solidFill>
              <a:srgbClr val="CCFF33"/>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CFF33"/>
                </a:solidFill>
                <a:effectLst>
                  <a:outerShdw blurRad="38100" dist="38100" dir="2700000" algn="tl">
                    <a:srgbClr val="000000">
                      <a:alpha val="43137"/>
                    </a:srgbClr>
                  </a:outerShdw>
                </a:effectLst>
                <a:uLnTx/>
                <a:uFillTx/>
                <a:latin typeface="Calligrapher" pitchFamily="2" charset="0"/>
                <a:ea typeface="+mn-ea"/>
                <a:cs typeface="+mn-cs"/>
              </a:rPr>
              <a:t> The 2</a:t>
            </a:r>
            <a:r>
              <a:rPr kumimoji="0" lang="en-US" sz="2000" b="1" i="0" u="none" strike="noStrike" kern="1200" cap="none" spc="0" normalizeH="0" baseline="30000" noProof="0" dirty="0">
                <a:ln>
                  <a:noFill/>
                </a:ln>
                <a:solidFill>
                  <a:srgbClr val="CCFF33"/>
                </a:solidFill>
                <a:effectLst>
                  <a:outerShdw blurRad="38100" dist="38100" dir="2700000" algn="tl">
                    <a:srgbClr val="000000">
                      <a:alpha val="43137"/>
                    </a:srgbClr>
                  </a:outerShdw>
                </a:effectLst>
                <a:uLnTx/>
                <a:uFillTx/>
                <a:latin typeface="Calligrapher" pitchFamily="2" charset="0"/>
                <a:ea typeface="+mn-ea"/>
                <a:cs typeface="+mn-cs"/>
              </a:rPr>
              <a:t>nd</a:t>
            </a:r>
            <a:r>
              <a:rPr kumimoji="0" lang="en-US" sz="2000" b="1" i="0" u="none" strike="noStrike" kern="1200" cap="none" spc="0" normalizeH="0" baseline="0" noProof="0" dirty="0">
                <a:ln>
                  <a:noFill/>
                </a:ln>
                <a:solidFill>
                  <a:srgbClr val="CCFF33"/>
                </a:solidFill>
                <a:effectLst>
                  <a:outerShdw blurRad="38100" dist="38100" dir="2700000" algn="tl">
                    <a:srgbClr val="000000">
                      <a:alpha val="43137"/>
                    </a:srgbClr>
                  </a:outerShdw>
                </a:effectLst>
                <a:uLnTx/>
                <a:uFillTx/>
                <a:latin typeface="Calligrapher" pitchFamily="2" charset="0"/>
                <a:ea typeface="+mn-ea"/>
                <a:cs typeface="+mn-cs"/>
              </a:rPr>
              <a:t> Book of Marcus Aurelius Meditations Emperor A.D. 138-161 – Marcus Aurelius believed that the way to the meaning in our lives lies in first understanding that we have a soul,  and that soul partakes of the essence of God,  that soul partakes in of the essence that fate,  through God,  has decreed for each one of us,  for each of us has a destiny.      </a:t>
            </a:r>
          </a:p>
        </p:txBody>
      </p:sp>
    </p:spTree>
    <p:extLst>
      <p:ext uri="{BB962C8B-B14F-4D97-AF65-F5344CB8AC3E}">
        <p14:creationId xmlns:p14="http://schemas.microsoft.com/office/powerpoint/2010/main" val="9434101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5168130">
                                            <p:txEl>
                                              <p:pRg st="0" end="0"/>
                                            </p:txEl>
                                          </p:spTgt>
                                        </p:tgtEl>
                                        <p:attrNameLst>
                                          <p:attrName>style.visibility</p:attrName>
                                        </p:attrNameLst>
                                      </p:cBhvr>
                                      <p:to>
                                        <p:strVal val="visible"/>
                                      </p:to>
                                    </p:set>
                                    <p:animEffect transition="in" filter="wipe(up)">
                                      <p:cBhvr>
                                        <p:cTn id="7" dur="75"/>
                                        <p:tgtEl>
                                          <p:spTgt spid="516813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p:stCondLst>
                        <p:cond delay="indefinite"/>
                      </p:stCondLst>
                      <p:childTnLst>
                        <p:par>
                          <p:cTn id="9" fill="hold">
                            <p:stCondLst>
                              <p:cond delay="0"/>
                            </p:stCondLst>
                            <p:childTnLst>
                              <p:par>
                                <p:cTn id="10" presetID="17" presetClass="entr" presetSubtype="1" fill="hold" grpId="0" nodeType="clickEffect">
                                  <p:stCondLst>
                                    <p:cond delay="0"/>
                                  </p:stCondLst>
                                  <p:childTnLst>
                                    <p:set>
                                      <p:cBhvr>
                                        <p:cTn id="11" dur="1" fill="hold">
                                          <p:stCondLst>
                                            <p:cond delay="0"/>
                                          </p:stCondLst>
                                        </p:cTn>
                                        <p:tgtEl>
                                          <p:spTgt spid="5168138"/>
                                        </p:tgtEl>
                                        <p:attrNameLst>
                                          <p:attrName>style.visibility</p:attrName>
                                        </p:attrNameLst>
                                      </p:cBhvr>
                                      <p:to>
                                        <p:strVal val="visible"/>
                                      </p:to>
                                    </p:set>
                                    <p:anim calcmode="lin" valueType="num">
                                      <p:cBhvr>
                                        <p:cTn id="12" dur="500" fill="hold"/>
                                        <p:tgtEl>
                                          <p:spTgt spid="5168138"/>
                                        </p:tgtEl>
                                        <p:attrNameLst>
                                          <p:attrName>ppt_x</p:attrName>
                                        </p:attrNameLst>
                                      </p:cBhvr>
                                      <p:tavLst>
                                        <p:tav tm="0">
                                          <p:val>
                                            <p:strVal val="#ppt_x"/>
                                          </p:val>
                                        </p:tav>
                                        <p:tav tm="100000">
                                          <p:val>
                                            <p:strVal val="#ppt_x"/>
                                          </p:val>
                                        </p:tav>
                                      </p:tavLst>
                                    </p:anim>
                                    <p:anim calcmode="lin" valueType="num">
                                      <p:cBhvr>
                                        <p:cTn id="13" dur="500" fill="hold"/>
                                        <p:tgtEl>
                                          <p:spTgt spid="5168138"/>
                                        </p:tgtEl>
                                        <p:attrNameLst>
                                          <p:attrName>ppt_y</p:attrName>
                                        </p:attrNameLst>
                                      </p:cBhvr>
                                      <p:tavLst>
                                        <p:tav tm="0">
                                          <p:val>
                                            <p:strVal val="#ppt_y-#ppt_h/2"/>
                                          </p:val>
                                        </p:tav>
                                        <p:tav tm="100000">
                                          <p:val>
                                            <p:strVal val="#ppt_y"/>
                                          </p:val>
                                        </p:tav>
                                      </p:tavLst>
                                    </p:anim>
                                    <p:anim calcmode="lin" valueType="num">
                                      <p:cBhvr>
                                        <p:cTn id="14" dur="500" fill="hold"/>
                                        <p:tgtEl>
                                          <p:spTgt spid="5168138"/>
                                        </p:tgtEl>
                                        <p:attrNameLst>
                                          <p:attrName>ppt_w</p:attrName>
                                        </p:attrNameLst>
                                      </p:cBhvr>
                                      <p:tavLst>
                                        <p:tav tm="0">
                                          <p:val>
                                            <p:strVal val="#ppt_w"/>
                                          </p:val>
                                        </p:tav>
                                        <p:tav tm="100000">
                                          <p:val>
                                            <p:strVal val="#ppt_w"/>
                                          </p:val>
                                        </p:tav>
                                      </p:tavLst>
                                    </p:anim>
                                    <p:anim calcmode="lin" valueType="num">
                                      <p:cBhvr>
                                        <p:cTn id="15" dur="500" fill="hold"/>
                                        <p:tgtEl>
                                          <p:spTgt spid="5168138"/>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5168136"/>
                                        </p:tgtEl>
                                        <p:attrNameLst>
                                          <p:attrName>style.visibility</p:attrName>
                                        </p:attrNameLst>
                                      </p:cBhvr>
                                      <p:to>
                                        <p:strVal val="visible"/>
                                      </p:to>
                                    </p:set>
                                    <p:animEffect transition="in" filter="box(out)">
                                      <p:cBhvr>
                                        <p:cTn id="20" dur="500"/>
                                        <p:tgtEl>
                                          <p:spTgt spid="5168136"/>
                                        </p:tgtEl>
                                      </p:cBhvr>
                                    </p:animEffect>
                                  </p:childTnLst>
                                  <p:subTnLst>
                                    <p:audio>
                                      <p:cMediaNode>
                                        <p:cTn display="0" masterRel="sameClick">
                                          <p:stCondLst>
                                            <p:cond evt="begin" delay="0">
                                              <p:tn val="18"/>
                                            </p:cond>
                                          </p:stCondLst>
                                          <p:endCondLst>
                                            <p:cond evt="onStopAudio" delay="0">
                                              <p:tgtEl>
                                                <p:sldTgt/>
                                              </p:tgtEl>
                                            </p:cond>
                                          </p:endCondLst>
                                        </p:cTn>
                                        <p:tgtEl>
                                          <p:sndTgt r:embed="rId4" name="camera.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5168132">
                                            <p:txEl>
                                              <p:pRg st="2" end="2"/>
                                            </p:txEl>
                                          </p:spTgt>
                                        </p:tgtEl>
                                        <p:attrNameLst>
                                          <p:attrName>style.visibility</p:attrName>
                                        </p:attrNameLst>
                                      </p:cBhvr>
                                      <p:to>
                                        <p:strVal val="visible"/>
                                      </p:to>
                                    </p:set>
                                    <p:anim calcmode="lin" valueType="num">
                                      <p:cBhvr additive="base">
                                        <p:cTn id="25" dur="300" fill="hold"/>
                                        <p:tgtEl>
                                          <p:spTgt spid="5168132">
                                            <p:txEl>
                                              <p:pRg st="2" end="2"/>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516813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 fill="hold" grpId="0" nodeType="clickEffect">
                                  <p:stCondLst>
                                    <p:cond delay="0"/>
                                  </p:stCondLst>
                                  <p:childTnLst>
                                    <p:set>
                                      <p:cBhvr>
                                        <p:cTn id="30" dur="1" fill="hold">
                                          <p:stCondLst>
                                            <p:cond delay="0"/>
                                          </p:stCondLst>
                                        </p:cTn>
                                        <p:tgtEl>
                                          <p:spTgt spid="5168139"/>
                                        </p:tgtEl>
                                        <p:attrNameLst>
                                          <p:attrName>style.visibility</p:attrName>
                                        </p:attrNameLst>
                                      </p:cBhvr>
                                      <p:to>
                                        <p:strVal val="visible"/>
                                      </p:to>
                                    </p:set>
                                    <p:anim calcmode="lin" valueType="num">
                                      <p:cBhvr>
                                        <p:cTn id="31" dur="500" fill="hold"/>
                                        <p:tgtEl>
                                          <p:spTgt spid="5168139"/>
                                        </p:tgtEl>
                                        <p:attrNameLst>
                                          <p:attrName>ppt_x</p:attrName>
                                        </p:attrNameLst>
                                      </p:cBhvr>
                                      <p:tavLst>
                                        <p:tav tm="0">
                                          <p:val>
                                            <p:strVal val="#ppt_x"/>
                                          </p:val>
                                        </p:tav>
                                        <p:tav tm="100000">
                                          <p:val>
                                            <p:strVal val="#ppt_x"/>
                                          </p:val>
                                        </p:tav>
                                      </p:tavLst>
                                    </p:anim>
                                    <p:anim calcmode="lin" valueType="num">
                                      <p:cBhvr>
                                        <p:cTn id="32" dur="500" fill="hold"/>
                                        <p:tgtEl>
                                          <p:spTgt spid="5168139"/>
                                        </p:tgtEl>
                                        <p:attrNameLst>
                                          <p:attrName>ppt_y</p:attrName>
                                        </p:attrNameLst>
                                      </p:cBhvr>
                                      <p:tavLst>
                                        <p:tav tm="0">
                                          <p:val>
                                            <p:strVal val="#ppt_y-#ppt_h/2"/>
                                          </p:val>
                                        </p:tav>
                                        <p:tav tm="100000">
                                          <p:val>
                                            <p:strVal val="#ppt_y"/>
                                          </p:val>
                                        </p:tav>
                                      </p:tavLst>
                                    </p:anim>
                                    <p:anim calcmode="lin" valueType="num">
                                      <p:cBhvr>
                                        <p:cTn id="33" dur="500" fill="hold"/>
                                        <p:tgtEl>
                                          <p:spTgt spid="5168139"/>
                                        </p:tgtEl>
                                        <p:attrNameLst>
                                          <p:attrName>ppt_w</p:attrName>
                                        </p:attrNameLst>
                                      </p:cBhvr>
                                      <p:tavLst>
                                        <p:tav tm="0">
                                          <p:val>
                                            <p:strVal val="#ppt_w"/>
                                          </p:val>
                                        </p:tav>
                                        <p:tav tm="100000">
                                          <p:val>
                                            <p:strVal val="#ppt_w"/>
                                          </p:val>
                                        </p:tav>
                                      </p:tavLst>
                                    </p:anim>
                                    <p:anim calcmode="lin" valueType="num">
                                      <p:cBhvr>
                                        <p:cTn id="34" dur="500" fill="hold"/>
                                        <p:tgtEl>
                                          <p:spTgt spid="5168139"/>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4" presetClass="entr" presetSubtype="32" fill="hold" grpId="0" nodeType="clickEffect">
                                  <p:stCondLst>
                                    <p:cond delay="0"/>
                                  </p:stCondLst>
                                  <p:childTnLst>
                                    <p:set>
                                      <p:cBhvr>
                                        <p:cTn id="38" dur="1" fill="hold">
                                          <p:stCondLst>
                                            <p:cond delay="0"/>
                                          </p:stCondLst>
                                        </p:cTn>
                                        <p:tgtEl>
                                          <p:spTgt spid="5168135"/>
                                        </p:tgtEl>
                                        <p:attrNameLst>
                                          <p:attrName>style.visibility</p:attrName>
                                        </p:attrNameLst>
                                      </p:cBhvr>
                                      <p:to>
                                        <p:strVal val="visible"/>
                                      </p:to>
                                    </p:set>
                                    <p:animEffect transition="in" filter="box(out)">
                                      <p:cBhvr>
                                        <p:cTn id="39" dur="500"/>
                                        <p:tgtEl>
                                          <p:spTgt spid="5168135"/>
                                        </p:tgtEl>
                                      </p:cBhvr>
                                    </p:animEffect>
                                  </p:childTnLst>
                                  <p:subTnLst>
                                    <p:audio>
                                      <p:cMediaNode>
                                        <p:cTn display="0" masterRel="sameClick">
                                          <p:stCondLst>
                                            <p:cond evt="begin" delay="0">
                                              <p:tn val="37"/>
                                            </p:cond>
                                          </p:stCondLst>
                                          <p:endCondLst>
                                            <p:cond evt="onStopAudio" delay="0">
                                              <p:tgtEl>
                                                <p:sldTgt/>
                                              </p:tgtEl>
                                            </p:cond>
                                          </p:endCondLst>
                                        </p:cTn>
                                        <p:tgtEl>
                                          <p:sndTgt r:embed="rId4" name="camera.wav"/>
                                        </p:tgtEl>
                                      </p:cMediaNode>
                                    </p:audio>
                                  </p:subTnLst>
                                </p:cTn>
                              </p:par>
                            </p:childTnLst>
                          </p:cTn>
                        </p:par>
                      </p:childTnLst>
                    </p:cTn>
                  </p:par>
                  <p:par>
                    <p:cTn id="40" fill="hold">
                      <p:stCondLst>
                        <p:cond delay="indefinite"/>
                      </p:stCondLst>
                      <p:childTnLst>
                        <p:par>
                          <p:cTn id="41" fill="hold">
                            <p:stCondLst>
                              <p:cond delay="0"/>
                            </p:stCondLst>
                            <p:childTnLst>
                              <p:par>
                                <p:cTn id="42" presetID="2" presetClass="entr" presetSubtype="1" fill="hold" grpId="0" nodeType="clickEffect">
                                  <p:stCondLst>
                                    <p:cond delay="0"/>
                                  </p:stCondLst>
                                  <p:iterate type="wd">
                                    <p:tmPct val="100000"/>
                                  </p:iterate>
                                  <p:childTnLst>
                                    <p:set>
                                      <p:cBhvr>
                                        <p:cTn id="43" dur="1" fill="hold">
                                          <p:stCondLst>
                                            <p:cond delay="0"/>
                                          </p:stCondLst>
                                        </p:cTn>
                                        <p:tgtEl>
                                          <p:spTgt spid="5168133">
                                            <p:txEl>
                                              <p:pRg st="2" end="2"/>
                                            </p:txEl>
                                          </p:spTgt>
                                        </p:tgtEl>
                                        <p:attrNameLst>
                                          <p:attrName>style.visibility</p:attrName>
                                        </p:attrNameLst>
                                      </p:cBhvr>
                                      <p:to>
                                        <p:strVal val="visible"/>
                                      </p:to>
                                    </p:set>
                                    <p:anim calcmode="lin" valueType="num">
                                      <p:cBhvr additive="base">
                                        <p:cTn id="44" dur="300" fill="hold"/>
                                        <p:tgtEl>
                                          <p:spTgt spid="5168133">
                                            <p:txEl>
                                              <p:pRg st="2" end="2"/>
                                            </p:txEl>
                                          </p:spTgt>
                                        </p:tgtEl>
                                        <p:attrNameLst>
                                          <p:attrName>ppt_x</p:attrName>
                                        </p:attrNameLst>
                                      </p:cBhvr>
                                      <p:tavLst>
                                        <p:tav tm="0">
                                          <p:val>
                                            <p:strVal val="#ppt_x"/>
                                          </p:val>
                                        </p:tav>
                                        <p:tav tm="100000">
                                          <p:val>
                                            <p:strVal val="#ppt_x"/>
                                          </p:val>
                                        </p:tav>
                                      </p:tavLst>
                                    </p:anim>
                                    <p:anim calcmode="lin" valueType="num">
                                      <p:cBhvr additive="base">
                                        <p:cTn id="45" dur="300" fill="hold"/>
                                        <p:tgtEl>
                                          <p:spTgt spid="516813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7" presetClass="entr" presetSubtype="1" fill="hold" grpId="0" nodeType="clickEffect">
                                  <p:stCondLst>
                                    <p:cond delay="0"/>
                                  </p:stCondLst>
                                  <p:childTnLst>
                                    <p:set>
                                      <p:cBhvr>
                                        <p:cTn id="49" dur="1" fill="hold">
                                          <p:stCondLst>
                                            <p:cond delay="0"/>
                                          </p:stCondLst>
                                        </p:cTn>
                                        <p:tgtEl>
                                          <p:spTgt spid="5168140"/>
                                        </p:tgtEl>
                                        <p:attrNameLst>
                                          <p:attrName>style.visibility</p:attrName>
                                        </p:attrNameLst>
                                      </p:cBhvr>
                                      <p:to>
                                        <p:strVal val="visible"/>
                                      </p:to>
                                    </p:set>
                                    <p:anim calcmode="lin" valueType="num">
                                      <p:cBhvr>
                                        <p:cTn id="50" dur="500" fill="hold"/>
                                        <p:tgtEl>
                                          <p:spTgt spid="5168140"/>
                                        </p:tgtEl>
                                        <p:attrNameLst>
                                          <p:attrName>ppt_x</p:attrName>
                                        </p:attrNameLst>
                                      </p:cBhvr>
                                      <p:tavLst>
                                        <p:tav tm="0">
                                          <p:val>
                                            <p:strVal val="#ppt_x"/>
                                          </p:val>
                                        </p:tav>
                                        <p:tav tm="100000">
                                          <p:val>
                                            <p:strVal val="#ppt_x"/>
                                          </p:val>
                                        </p:tav>
                                      </p:tavLst>
                                    </p:anim>
                                    <p:anim calcmode="lin" valueType="num">
                                      <p:cBhvr>
                                        <p:cTn id="51" dur="500" fill="hold"/>
                                        <p:tgtEl>
                                          <p:spTgt spid="5168140"/>
                                        </p:tgtEl>
                                        <p:attrNameLst>
                                          <p:attrName>ppt_y</p:attrName>
                                        </p:attrNameLst>
                                      </p:cBhvr>
                                      <p:tavLst>
                                        <p:tav tm="0">
                                          <p:val>
                                            <p:strVal val="#ppt_y-#ppt_h/2"/>
                                          </p:val>
                                        </p:tav>
                                        <p:tav tm="100000">
                                          <p:val>
                                            <p:strVal val="#ppt_y"/>
                                          </p:val>
                                        </p:tav>
                                      </p:tavLst>
                                    </p:anim>
                                    <p:anim calcmode="lin" valueType="num">
                                      <p:cBhvr>
                                        <p:cTn id="52" dur="500" fill="hold"/>
                                        <p:tgtEl>
                                          <p:spTgt spid="5168140"/>
                                        </p:tgtEl>
                                        <p:attrNameLst>
                                          <p:attrName>ppt_w</p:attrName>
                                        </p:attrNameLst>
                                      </p:cBhvr>
                                      <p:tavLst>
                                        <p:tav tm="0">
                                          <p:val>
                                            <p:strVal val="#ppt_w"/>
                                          </p:val>
                                        </p:tav>
                                        <p:tav tm="100000">
                                          <p:val>
                                            <p:strVal val="#ppt_w"/>
                                          </p:val>
                                        </p:tav>
                                      </p:tavLst>
                                    </p:anim>
                                    <p:anim calcmode="lin" valueType="num">
                                      <p:cBhvr>
                                        <p:cTn id="53" dur="500" fill="hold"/>
                                        <p:tgtEl>
                                          <p:spTgt spid="5168140"/>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4" presetClass="entr" presetSubtype="32" fill="hold" grpId="0" nodeType="clickEffect">
                                  <p:stCondLst>
                                    <p:cond delay="0"/>
                                  </p:stCondLst>
                                  <p:childTnLst>
                                    <p:set>
                                      <p:cBhvr>
                                        <p:cTn id="57" dur="1" fill="hold">
                                          <p:stCondLst>
                                            <p:cond delay="0"/>
                                          </p:stCondLst>
                                        </p:cTn>
                                        <p:tgtEl>
                                          <p:spTgt spid="5168137"/>
                                        </p:tgtEl>
                                        <p:attrNameLst>
                                          <p:attrName>style.visibility</p:attrName>
                                        </p:attrNameLst>
                                      </p:cBhvr>
                                      <p:to>
                                        <p:strVal val="visible"/>
                                      </p:to>
                                    </p:set>
                                    <p:animEffect transition="in" filter="box(out)">
                                      <p:cBhvr>
                                        <p:cTn id="58" dur="500"/>
                                        <p:tgtEl>
                                          <p:spTgt spid="5168137"/>
                                        </p:tgtEl>
                                      </p:cBhvr>
                                    </p:animEffect>
                                  </p:childTnLst>
                                  <p:subTnLst>
                                    <p:audio>
                                      <p:cMediaNode>
                                        <p:cTn display="0" masterRel="sameClick">
                                          <p:stCondLst>
                                            <p:cond evt="begin" delay="0">
                                              <p:tn val="56"/>
                                            </p:cond>
                                          </p:stCondLst>
                                          <p:endCondLst>
                                            <p:cond evt="onStopAudio" delay="0">
                                              <p:tgtEl>
                                                <p:sldTgt/>
                                              </p:tgtEl>
                                            </p:cond>
                                          </p:endCondLst>
                                        </p:cTn>
                                        <p:tgtEl>
                                          <p:sndTgt r:embed="rId4" name="camera.wav"/>
                                        </p:tgtEl>
                                      </p:cMediaNode>
                                    </p:audio>
                                  </p:subTnLst>
                                </p:cTn>
                              </p:par>
                            </p:childTnLst>
                          </p:cTn>
                        </p:par>
                      </p:childTnLst>
                    </p:cTn>
                  </p:par>
                  <p:par>
                    <p:cTn id="59" fill="hold">
                      <p:stCondLst>
                        <p:cond delay="indefinite"/>
                      </p:stCondLst>
                      <p:childTnLst>
                        <p:par>
                          <p:cTn id="60" fill="hold">
                            <p:stCondLst>
                              <p:cond delay="0"/>
                            </p:stCondLst>
                            <p:childTnLst>
                              <p:par>
                                <p:cTn id="61" presetID="2" presetClass="entr" presetSubtype="1" fill="hold" grpId="0" nodeType="clickEffect">
                                  <p:stCondLst>
                                    <p:cond delay="0"/>
                                  </p:stCondLst>
                                  <p:iterate type="wd">
                                    <p:tmPct val="100000"/>
                                  </p:iterate>
                                  <p:childTnLst>
                                    <p:set>
                                      <p:cBhvr>
                                        <p:cTn id="62" dur="1" fill="hold">
                                          <p:stCondLst>
                                            <p:cond delay="0"/>
                                          </p:stCondLst>
                                        </p:cTn>
                                        <p:tgtEl>
                                          <p:spTgt spid="5168134">
                                            <p:txEl>
                                              <p:pRg st="2" end="2"/>
                                            </p:txEl>
                                          </p:spTgt>
                                        </p:tgtEl>
                                        <p:attrNameLst>
                                          <p:attrName>style.visibility</p:attrName>
                                        </p:attrNameLst>
                                      </p:cBhvr>
                                      <p:to>
                                        <p:strVal val="visible"/>
                                      </p:to>
                                    </p:set>
                                    <p:anim calcmode="lin" valueType="num">
                                      <p:cBhvr additive="base">
                                        <p:cTn id="63" dur="300" fill="hold"/>
                                        <p:tgtEl>
                                          <p:spTgt spid="5168134">
                                            <p:txEl>
                                              <p:pRg st="2" end="2"/>
                                            </p:txEl>
                                          </p:spTgt>
                                        </p:tgtEl>
                                        <p:attrNameLst>
                                          <p:attrName>ppt_x</p:attrName>
                                        </p:attrNameLst>
                                      </p:cBhvr>
                                      <p:tavLst>
                                        <p:tav tm="0">
                                          <p:val>
                                            <p:strVal val="#ppt_x"/>
                                          </p:val>
                                        </p:tav>
                                        <p:tav tm="100000">
                                          <p:val>
                                            <p:strVal val="#ppt_x"/>
                                          </p:val>
                                        </p:tav>
                                      </p:tavLst>
                                    </p:anim>
                                    <p:anim calcmode="lin" valueType="num">
                                      <p:cBhvr additive="base">
                                        <p:cTn id="64" dur="300" fill="hold"/>
                                        <p:tgtEl>
                                          <p:spTgt spid="516813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8" presetClass="entr" presetSubtype="16" fill="hold" grpId="0"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diamond(in)">
                                      <p:cBhvr>
                                        <p:cTn id="6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8130" grpId="0" build="p" autoUpdateAnimBg="0"/>
      <p:bldP spid="5168132" grpId="0" build="p" autoUpdateAnimBg="0"/>
      <p:bldP spid="5168133" grpId="0" build="p" autoUpdateAnimBg="0"/>
      <p:bldP spid="5168134" grpId="0" build="p" autoUpdateAnimBg="0"/>
      <p:bldP spid="5168135" grpId="0" animBg="1"/>
      <p:bldP spid="5168136" grpId="0" animBg="1"/>
      <p:bldP spid="5168137" grpId="0" animBg="1"/>
      <p:bldP spid="5168138" grpId="0" animBg="1"/>
      <p:bldP spid="5168139" grpId="0" animBg="1"/>
      <p:bldP spid="5168140"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938754" name="Rectangle 2">
            <a:extLst>
              <a:ext uri="{FF2B5EF4-FFF2-40B4-BE49-F238E27FC236}">
                <a16:creationId xmlns:a16="http://schemas.microsoft.com/office/drawing/2014/main" id="{96F98799-552A-493D-B5FC-AD9EDD689C70}"/>
              </a:ext>
            </a:extLst>
          </p:cNvPr>
          <p:cNvSpPr>
            <a:spLocks noGrp="1" noChangeArrowheads="1"/>
          </p:cNvSpPr>
          <p:nvPr>
            <p:ph type="title"/>
          </p:nvPr>
        </p:nvSpPr>
        <p:spPr>
          <a:xfrm>
            <a:off x="1524000" y="457200"/>
            <a:ext cx="6705600" cy="1371600"/>
          </a:xfrm>
        </p:spPr>
        <p:txBody>
          <a:bodyPr/>
          <a:lstStyle/>
          <a:p>
            <a:pPr eaLnBrk="1" hangingPunct="1">
              <a:defRPr/>
            </a:pPr>
            <a:r>
              <a:rPr lang="en-US" b="1">
                <a:solidFill>
                  <a:srgbClr val="3333FF"/>
                </a:solidFill>
                <a:effectLst>
                  <a:outerShdw blurRad="38100" dist="38100" dir="2700000" algn="tl">
                    <a:srgbClr val="C0C0C0"/>
                  </a:outerShdw>
                </a:effectLst>
              </a:rPr>
              <a:t>Borders </a:t>
            </a:r>
            <a:r>
              <a:rPr lang="en-US">
                <a:solidFill>
                  <a:srgbClr val="3333FF"/>
                </a:solidFill>
                <a:effectLst>
                  <a:outerShdw blurRad="38100" dist="38100" dir="2700000" algn="tl">
                    <a:srgbClr val="C0C0C0"/>
                  </a:outerShdw>
                </a:effectLst>
              </a:rPr>
              <a:t>Of God’s Word</a:t>
            </a:r>
          </a:p>
        </p:txBody>
      </p:sp>
      <p:sp>
        <p:nvSpPr>
          <p:cNvPr id="624643" name="Rectangle 3">
            <a:extLst>
              <a:ext uri="{FF2B5EF4-FFF2-40B4-BE49-F238E27FC236}">
                <a16:creationId xmlns:a16="http://schemas.microsoft.com/office/drawing/2014/main" id="{18A6365B-A1C7-44ED-9CF6-FA4342F290D0}"/>
              </a:ext>
            </a:extLst>
          </p:cNvPr>
          <p:cNvSpPr>
            <a:spLocks noGrp="1" noChangeArrowheads="1"/>
          </p:cNvSpPr>
          <p:nvPr>
            <p:ph type="body" idx="1"/>
          </p:nvPr>
        </p:nvSpPr>
        <p:spPr>
          <a:xfrm>
            <a:off x="1524000" y="1905000"/>
            <a:ext cx="6629400" cy="4953000"/>
          </a:xfrm>
        </p:spPr>
        <p:txBody>
          <a:bodyPr/>
          <a:lstStyle/>
          <a:p>
            <a:pPr lvl="1" eaLnBrk="1" hangingPunct="1">
              <a:buFontTx/>
              <a:buNone/>
            </a:pPr>
            <a:r>
              <a:rPr lang="en-US" altLang="en-US" sz="900">
                <a:solidFill>
                  <a:schemeClr val="accent1"/>
                </a:solidFill>
                <a:latin typeface="Comic Sans MS" panose="030F0702030302020204" pitchFamily="66" charset="0"/>
              </a:rPr>
              <a:t> </a:t>
            </a:r>
          </a:p>
          <a:p>
            <a:pPr lvl="1" eaLnBrk="1" hangingPunct="1"/>
            <a:endParaRPr lang="en-US" altLang="en-US" sz="900">
              <a:solidFill>
                <a:schemeClr val="accent1"/>
              </a:solidFill>
              <a:latin typeface="Comic Sans MS" panose="030F0702030302020204" pitchFamily="66" charset="0"/>
            </a:endParaRPr>
          </a:p>
          <a:p>
            <a:pPr eaLnBrk="1" hangingPunct="1">
              <a:buFontTx/>
              <a:buNone/>
            </a:pPr>
            <a:endParaRPr lang="en-US" altLang="en-US" sz="2800" b="1">
              <a:solidFill>
                <a:schemeClr val="accent1"/>
              </a:solidFill>
            </a:endParaRPr>
          </a:p>
        </p:txBody>
      </p:sp>
      <p:pic>
        <p:nvPicPr>
          <p:cNvPr id="4938756" name="Picture 4" descr="C:\Documents and Settings\Owner\My Documents\Educational Illustrations\bibleopen2.gif">
            <a:extLst>
              <a:ext uri="{FF2B5EF4-FFF2-40B4-BE49-F238E27FC236}">
                <a16:creationId xmlns:a16="http://schemas.microsoft.com/office/drawing/2014/main" id="{103E9054-8F9A-4E1F-BE1B-FF3AF77970A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981200"/>
            <a:ext cx="6019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15923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nodeType="clickEffect">
                                  <p:stCondLst>
                                    <p:cond delay="0"/>
                                  </p:stCondLst>
                                  <p:childTnLst>
                                    <p:set>
                                      <p:cBhvr>
                                        <p:cTn id="6" dur="1" fill="hold">
                                          <p:stCondLst>
                                            <p:cond delay="0"/>
                                          </p:stCondLst>
                                        </p:cTn>
                                        <p:tgtEl>
                                          <p:spTgt spid="4938756"/>
                                        </p:tgtEl>
                                        <p:attrNameLst>
                                          <p:attrName>style.visibility</p:attrName>
                                        </p:attrNameLst>
                                      </p:cBhvr>
                                      <p:to>
                                        <p:strVal val="visible"/>
                                      </p:to>
                                    </p:set>
                                    <p:anim calcmode="lin" valueType="num">
                                      <p:cBhvr>
                                        <p:cTn id="7" dur="500" fill="hold"/>
                                        <p:tgtEl>
                                          <p:spTgt spid="4938756"/>
                                        </p:tgtEl>
                                        <p:attrNameLst>
                                          <p:attrName>ppt_x</p:attrName>
                                        </p:attrNameLst>
                                      </p:cBhvr>
                                      <p:tavLst>
                                        <p:tav tm="0">
                                          <p:val>
                                            <p:strVal val="#ppt_x"/>
                                          </p:val>
                                        </p:tav>
                                        <p:tav tm="100000">
                                          <p:val>
                                            <p:strVal val="#ppt_x"/>
                                          </p:val>
                                        </p:tav>
                                      </p:tavLst>
                                    </p:anim>
                                    <p:anim calcmode="lin" valueType="num">
                                      <p:cBhvr>
                                        <p:cTn id="8" dur="500" fill="hold"/>
                                        <p:tgtEl>
                                          <p:spTgt spid="4938756"/>
                                        </p:tgtEl>
                                        <p:attrNameLst>
                                          <p:attrName>ppt_y</p:attrName>
                                        </p:attrNameLst>
                                      </p:cBhvr>
                                      <p:tavLst>
                                        <p:tav tm="0">
                                          <p:val>
                                            <p:strVal val="#ppt_y-#ppt_h/2"/>
                                          </p:val>
                                        </p:tav>
                                        <p:tav tm="100000">
                                          <p:val>
                                            <p:strVal val="#ppt_y"/>
                                          </p:val>
                                        </p:tav>
                                      </p:tavLst>
                                    </p:anim>
                                    <p:anim calcmode="lin" valueType="num">
                                      <p:cBhvr>
                                        <p:cTn id="9" dur="500" fill="hold"/>
                                        <p:tgtEl>
                                          <p:spTgt spid="4938756"/>
                                        </p:tgtEl>
                                        <p:attrNameLst>
                                          <p:attrName>ppt_w</p:attrName>
                                        </p:attrNameLst>
                                      </p:cBhvr>
                                      <p:tavLst>
                                        <p:tav tm="0">
                                          <p:val>
                                            <p:strVal val="#ppt_w"/>
                                          </p:val>
                                        </p:tav>
                                        <p:tav tm="100000">
                                          <p:val>
                                            <p:strVal val="#ppt_w"/>
                                          </p:val>
                                        </p:tav>
                                      </p:tavLst>
                                    </p:anim>
                                    <p:anim calcmode="lin" valueType="num">
                                      <p:cBhvr>
                                        <p:cTn id="10" dur="500" fill="hold"/>
                                        <p:tgtEl>
                                          <p:spTgt spid="493875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cstate="print"/>
          <a:srcRect/>
          <a:tile tx="0" ty="0" sx="100000" sy="100000" flip="none" algn="tl"/>
        </a:blipFill>
        <a:effectLst/>
      </p:bgPr>
    </p:bg>
    <p:spTree>
      <p:nvGrpSpPr>
        <p:cNvPr id="1" name=""/>
        <p:cNvGrpSpPr/>
        <p:nvPr/>
      </p:nvGrpSpPr>
      <p:grpSpPr>
        <a:xfrm>
          <a:off x="0" y="0"/>
          <a:ext cx="0" cy="0"/>
          <a:chOff x="0" y="0"/>
          <a:chExt cx="0" cy="0"/>
        </a:xfrm>
      </p:grpSpPr>
      <p:sp>
        <p:nvSpPr>
          <p:cNvPr id="5168130" name="Rectangle 2"/>
          <p:cNvSpPr>
            <a:spLocks noGrp="1" noChangeArrowheads="1"/>
          </p:cNvSpPr>
          <p:nvPr>
            <p:ph type="ctrTitle"/>
          </p:nvPr>
        </p:nvSpPr>
        <p:spPr>
          <a:xfrm>
            <a:off x="1524000" y="533400"/>
            <a:ext cx="9144000" cy="1219200"/>
          </a:xfrm>
        </p:spPr>
        <p:txBody>
          <a:bodyPr/>
          <a:lstStyle/>
          <a:p>
            <a:r>
              <a:rPr lang="en-US" b="1" i="1" u="sng">
                <a:solidFill>
                  <a:srgbClr val="990033"/>
                </a:solidFill>
                <a:effectLst>
                  <a:outerShdw blurRad="38100" dist="38100" dir="2700000" algn="tl">
                    <a:srgbClr val="000000"/>
                  </a:outerShdw>
                </a:effectLst>
              </a:rPr>
              <a:t>DEFENDING THE FAITH   </a:t>
            </a:r>
          </a:p>
        </p:txBody>
      </p:sp>
      <p:sp>
        <p:nvSpPr>
          <p:cNvPr id="5168132" name="Oval 4"/>
          <p:cNvSpPr>
            <a:spLocks noChangeArrowheads="1"/>
          </p:cNvSpPr>
          <p:nvPr/>
        </p:nvSpPr>
        <p:spPr bwMode="auto">
          <a:xfrm>
            <a:off x="1905000" y="2895600"/>
            <a:ext cx="2362200" cy="1600200"/>
          </a:xfrm>
          <a:prstGeom prst="ellipse">
            <a:avLst/>
          </a:prstGeom>
          <a:solidFill>
            <a:schemeClr val="accent1"/>
          </a:solidFill>
          <a:ln w="9525">
            <a:solidFill>
              <a:srgbClr val="990033"/>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EXEGETES</a:t>
            </a:r>
          </a:p>
        </p:txBody>
      </p:sp>
      <p:sp>
        <p:nvSpPr>
          <p:cNvPr id="5168133" name="Oval 5"/>
          <p:cNvSpPr>
            <a:spLocks noChangeArrowheads="1"/>
          </p:cNvSpPr>
          <p:nvPr/>
        </p:nvSpPr>
        <p:spPr bwMode="auto">
          <a:xfrm>
            <a:off x="4762500" y="2895600"/>
            <a:ext cx="2476500" cy="1600200"/>
          </a:xfrm>
          <a:prstGeom prst="ellipse">
            <a:avLst/>
          </a:prstGeom>
          <a:solidFill>
            <a:schemeClr val="accent1"/>
          </a:solidFill>
          <a:ln w="9525">
            <a:solidFill>
              <a:srgbClr val="990033"/>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APOLOGISTS</a:t>
            </a:r>
            <a:r>
              <a:rPr kumimoji="0" lang="en-US" sz="1800" b="0" i="0" u="none" strike="noStrike" kern="1200" cap="none" spc="0" normalizeH="0" baseline="0" noProof="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 </a:t>
            </a:r>
          </a:p>
        </p:txBody>
      </p:sp>
      <p:sp>
        <p:nvSpPr>
          <p:cNvPr id="5168134" name="Oval 6"/>
          <p:cNvSpPr>
            <a:spLocks noChangeArrowheads="1"/>
          </p:cNvSpPr>
          <p:nvPr/>
        </p:nvSpPr>
        <p:spPr bwMode="auto">
          <a:xfrm>
            <a:off x="7696200" y="2895600"/>
            <a:ext cx="2514600" cy="1676400"/>
          </a:xfrm>
          <a:prstGeom prst="ellipse">
            <a:avLst/>
          </a:prstGeom>
          <a:solidFill>
            <a:schemeClr val="accent1"/>
          </a:solidFill>
          <a:ln w="9525">
            <a:solidFill>
              <a:srgbClr val="990033"/>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DOGMATISTS</a:t>
            </a:r>
          </a:p>
        </p:txBody>
      </p:sp>
      <p:sp>
        <p:nvSpPr>
          <p:cNvPr id="5168135" name="WordArt 7"/>
          <p:cNvSpPr>
            <a:spLocks noChangeArrowheads="1" noChangeShapeType="1" noTextEdit="1"/>
          </p:cNvSpPr>
          <p:nvPr/>
        </p:nvSpPr>
        <p:spPr bwMode="auto">
          <a:xfrm>
            <a:off x="5029201" y="3276600"/>
            <a:ext cx="1952625" cy="41433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Eastern School</a:t>
            </a:r>
          </a:p>
        </p:txBody>
      </p:sp>
      <p:sp>
        <p:nvSpPr>
          <p:cNvPr id="5168136" name="WordArt 8"/>
          <p:cNvSpPr>
            <a:spLocks noChangeArrowheads="1" noChangeShapeType="1" noTextEdit="1"/>
          </p:cNvSpPr>
          <p:nvPr/>
        </p:nvSpPr>
        <p:spPr bwMode="auto">
          <a:xfrm>
            <a:off x="2133600" y="3276600"/>
            <a:ext cx="19050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CREEDAL</a:t>
            </a:r>
          </a:p>
        </p:txBody>
      </p:sp>
      <p:sp>
        <p:nvSpPr>
          <p:cNvPr id="5168137" name="WordArt 9"/>
          <p:cNvSpPr>
            <a:spLocks noChangeArrowheads="1" noChangeShapeType="1" noTextEdit="1"/>
          </p:cNvSpPr>
          <p:nvPr/>
        </p:nvSpPr>
        <p:spPr bwMode="auto">
          <a:xfrm>
            <a:off x="7924800" y="3276600"/>
            <a:ext cx="20574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WESTERN</a:t>
            </a:r>
          </a:p>
        </p:txBody>
      </p:sp>
      <p:sp>
        <p:nvSpPr>
          <p:cNvPr id="5168138" name="Line 10"/>
          <p:cNvSpPr>
            <a:spLocks noChangeShapeType="1"/>
          </p:cNvSpPr>
          <p:nvPr/>
        </p:nvSpPr>
        <p:spPr bwMode="auto">
          <a:xfrm flipH="1">
            <a:off x="2971800" y="1447800"/>
            <a:ext cx="3048000" cy="1447800"/>
          </a:xfrm>
          <a:prstGeom prst="line">
            <a:avLst/>
          </a:prstGeom>
          <a:noFill/>
          <a:ln w="9525">
            <a:solidFill>
              <a:srgbClr val="FF99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68139" name="Line 11"/>
          <p:cNvSpPr>
            <a:spLocks noChangeShapeType="1"/>
          </p:cNvSpPr>
          <p:nvPr/>
        </p:nvSpPr>
        <p:spPr bwMode="auto">
          <a:xfrm>
            <a:off x="6019800" y="1447800"/>
            <a:ext cx="0" cy="1447800"/>
          </a:xfrm>
          <a:prstGeom prst="line">
            <a:avLst/>
          </a:prstGeom>
          <a:noFill/>
          <a:ln w="9525">
            <a:solidFill>
              <a:srgbClr val="FF99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68140" name="Line 12"/>
          <p:cNvSpPr>
            <a:spLocks noChangeShapeType="1"/>
          </p:cNvSpPr>
          <p:nvPr/>
        </p:nvSpPr>
        <p:spPr bwMode="auto">
          <a:xfrm>
            <a:off x="6019800" y="1447800"/>
            <a:ext cx="2971800" cy="1447800"/>
          </a:xfrm>
          <a:prstGeom prst="line">
            <a:avLst/>
          </a:prstGeom>
          <a:noFill/>
          <a:ln w="9525">
            <a:solidFill>
              <a:srgbClr val="FF99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12" name="TextBox 11"/>
          <p:cNvSpPr txBox="1"/>
          <p:nvPr/>
        </p:nvSpPr>
        <p:spPr>
          <a:xfrm>
            <a:off x="2590800" y="4800601"/>
            <a:ext cx="7086600" cy="1815882"/>
          </a:xfrm>
          <a:prstGeom prst="rect">
            <a:avLst/>
          </a:prstGeom>
          <a:solidFill>
            <a:srgbClr val="FF3300"/>
          </a:solidFill>
          <a:ln>
            <a:solidFill>
              <a:srgbClr val="CCFF33"/>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CFF33"/>
                </a:solidFill>
                <a:effectLst>
                  <a:outerShdw blurRad="38100" dist="38100" dir="2700000" algn="tl">
                    <a:srgbClr val="000000">
                      <a:alpha val="43137"/>
                    </a:srgbClr>
                  </a:outerShdw>
                </a:effectLst>
                <a:uLnTx/>
                <a:uFillTx/>
                <a:latin typeface="Calligrapher" pitchFamily="2" charset="0"/>
                <a:ea typeface="+mn-ea"/>
                <a:cs typeface="+mn-cs"/>
              </a:rPr>
              <a:t> The Stoic philosophical school had played a major role in the concept of God.  The Stoics taught a noble idea:  God is the universe.  And in the words of the Stoic thinker and poet Cleanthes,  ‘God is all-good,  all-beneficent , all-knowing.  God is perfection,  and that God has decreed for the universe all the stars that move,  every creature in that universe.  He has given to each individual a soul, and decreed for that soul a fate.’  It is a monotheistic idea.  An idea that paved the way for the ultimate triumph of Christianity.  </a:t>
            </a:r>
          </a:p>
        </p:txBody>
      </p:sp>
    </p:spTree>
    <p:extLst>
      <p:ext uri="{BB962C8B-B14F-4D97-AF65-F5344CB8AC3E}">
        <p14:creationId xmlns:p14="http://schemas.microsoft.com/office/powerpoint/2010/main" val="286318413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5168130">
                                            <p:txEl>
                                              <p:pRg st="0" end="0"/>
                                            </p:txEl>
                                          </p:spTgt>
                                        </p:tgtEl>
                                        <p:attrNameLst>
                                          <p:attrName>style.visibility</p:attrName>
                                        </p:attrNameLst>
                                      </p:cBhvr>
                                      <p:to>
                                        <p:strVal val="visible"/>
                                      </p:to>
                                    </p:set>
                                    <p:animEffect transition="in" filter="wipe(up)">
                                      <p:cBhvr>
                                        <p:cTn id="7" dur="75"/>
                                        <p:tgtEl>
                                          <p:spTgt spid="516813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p:stCondLst>
                        <p:cond delay="indefinite"/>
                      </p:stCondLst>
                      <p:childTnLst>
                        <p:par>
                          <p:cTn id="9" fill="hold">
                            <p:stCondLst>
                              <p:cond delay="0"/>
                            </p:stCondLst>
                            <p:childTnLst>
                              <p:par>
                                <p:cTn id="10" presetID="17" presetClass="entr" presetSubtype="1" fill="hold" grpId="0" nodeType="clickEffect">
                                  <p:stCondLst>
                                    <p:cond delay="0"/>
                                  </p:stCondLst>
                                  <p:childTnLst>
                                    <p:set>
                                      <p:cBhvr>
                                        <p:cTn id="11" dur="1" fill="hold">
                                          <p:stCondLst>
                                            <p:cond delay="0"/>
                                          </p:stCondLst>
                                        </p:cTn>
                                        <p:tgtEl>
                                          <p:spTgt spid="5168138"/>
                                        </p:tgtEl>
                                        <p:attrNameLst>
                                          <p:attrName>style.visibility</p:attrName>
                                        </p:attrNameLst>
                                      </p:cBhvr>
                                      <p:to>
                                        <p:strVal val="visible"/>
                                      </p:to>
                                    </p:set>
                                    <p:anim calcmode="lin" valueType="num">
                                      <p:cBhvr>
                                        <p:cTn id="12" dur="500" fill="hold"/>
                                        <p:tgtEl>
                                          <p:spTgt spid="5168138"/>
                                        </p:tgtEl>
                                        <p:attrNameLst>
                                          <p:attrName>ppt_x</p:attrName>
                                        </p:attrNameLst>
                                      </p:cBhvr>
                                      <p:tavLst>
                                        <p:tav tm="0">
                                          <p:val>
                                            <p:strVal val="#ppt_x"/>
                                          </p:val>
                                        </p:tav>
                                        <p:tav tm="100000">
                                          <p:val>
                                            <p:strVal val="#ppt_x"/>
                                          </p:val>
                                        </p:tav>
                                      </p:tavLst>
                                    </p:anim>
                                    <p:anim calcmode="lin" valueType="num">
                                      <p:cBhvr>
                                        <p:cTn id="13" dur="500" fill="hold"/>
                                        <p:tgtEl>
                                          <p:spTgt spid="5168138"/>
                                        </p:tgtEl>
                                        <p:attrNameLst>
                                          <p:attrName>ppt_y</p:attrName>
                                        </p:attrNameLst>
                                      </p:cBhvr>
                                      <p:tavLst>
                                        <p:tav tm="0">
                                          <p:val>
                                            <p:strVal val="#ppt_y-#ppt_h/2"/>
                                          </p:val>
                                        </p:tav>
                                        <p:tav tm="100000">
                                          <p:val>
                                            <p:strVal val="#ppt_y"/>
                                          </p:val>
                                        </p:tav>
                                      </p:tavLst>
                                    </p:anim>
                                    <p:anim calcmode="lin" valueType="num">
                                      <p:cBhvr>
                                        <p:cTn id="14" dur="500" fill="hold"/>
                                        <p:tgtEl>
                                          <p:spTgt spid="5168138"/>
                                        </p:tgtEl>
                                        <p:attrNameLst>
                                          <p:attrName>ppt_w</p:attrName>
                                        </p:attrNameLst>
                                      </p:cBhvr>
                                      <p:tavLst>
                                        <p:tav tm="0">
                                          <p:val>
                                            <p:strVal val="#ppt_w"/>
                                          </p:val>
                                        </p:tav>
                                        <p:tav tm="100000">
                                          <p:val>
                                            <p:strVal val="#ppt_w"/>
                                          </p:val>
                                        </p:tav>
                                      </p:tavLst>
                                    </p:anim>
                                    <p:anim calcmode="lin" valueType="num">
                                      <p:cBhvr>
                                        <p:cTn id="15" dur="500" fill="hold"/>
                                        <p:tgtEl>
                                          <p:spTgt spid="5168138"/>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5168136"/>
                                        </p:tgtEl>
                                        <p:attrNameLst>
                                          <p:attrName>style.visibility</p:attrName>
                                        </p:attrNameLst>
                                      </p:cBhvr>
                                      <p:to>
                                        <p:strVal val="visible"/>
                                      </p:to>
                                    </p:set>
                                    <p:animEffect transition="in" filter="box(out)">
                                      <p:cBhvr>
                                        <p:cTn id="20" dur="500"/>
                                        <p:tgtEl>
                                          <p:spTgt spid="5168136"/>
                                        </p:tgtEl>
                                      </p:cBhvr>
                                    </p:animEffect>
                                  </p:childTnLst>
                                  <p:subTnLst>
                                    <p:audio>
                                      <p:cMediaNode>
                                        <p:cTn display="0" masterRel="sameClick">
                                          <p:stCondLst>
                                            <p:cond evt="begin" delay="0">
                                              <p:tn val="18"/>
                                            </p:cond>
                                          </p:stCondLst>
                                          <p:endCondLst>
                                            <p:cond evt="onStopAudio" delay="0">
                                              <p:tgtEl>
                                                <p:sldTgt/>
                                              </p:tgtEl>
                                            </p:cond>
                                          </p:endCondLst>
                                        </p:cTn>
                                        <p:tgtEl>
                                          <p:sndTgt r:embed="rId4" name="camera.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5168132">
                                            <p:txEl>
                                              <p:pRg st="2" end="2"/>
                                            </p:txEl>
                                          </p:spTgt>
                                        </p:tgtEl>
                                        <p:attrNameLst>
                                          <p:attrName>style.visibility</p:attrName>
                                        </p:attrNameLst>
                                      </p:cBhvr>
                                      <p:to>
                                        <p:strVal val="visible"/>
                                      </p:to>
                                    </p:set>
                                    <p:anim calcmode="lin" valueType="num">
                                      <p:cBhvr additive="base">
                                        <p:cTn id="25" dur="300" fill="hold"/>
                                        <p:tgtEl>
                                          <p:spTgt spid="5168132">
                                            <p:txEl>
                                              <p:pRg st="2" end="2"/>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516813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 fill="hold" grpId="0" nodeType="clickEffect">
                                  <p:stCondLst>
                                    <p:cond delay="0"/>
                                  </p:stCondLst>
                                  <p:childTnLst>
                                    <p:set>
                                      <p:cBhvr>
                                        <p:cTn id="30" dur="1" fill="hold">
                                          <p:stCondLst>
                                            <p:cond delay="0"/>
                                          </p:stCondLst>
                                        </p:cTn>
                                        <p:tgtEl>
                                          <p:spTgt spid="5168139"/>
                                        </p:tgtEl>
                                        <p:attrNameLst>
                                          <p:attrName>style.visibility</p:attrName>
                                        </p:attrNameLst>
                                      </p:cBhvr>
                                      <p:to>
                                        <p:strVal val="visible"/>
                                      </p:to>
                                    </p:set>
                                    <p:anim calcmode="lin" valueType="num">
                                      <p:cBhvr>
                                        <p:cTn id="31" dur="500" fill="hold"/>
                                        <p:tgtEl>
                                          <p:spTgt spid="5168139"/>
                                        </p:tgtEl>
                                        <p:attrNameLst>
                                          <p:attrName>ppt_x</p:attrName>
                                        </p:attrNameLst>
                                      </p:cBhvr>
                                      <p:tavLst>
                                        <p:tav tm="0">
                                          <p:val>
                                            <p:strVal val="#ppt_x"/>
                                          </p:val>
                                        </p:tav>
                                        <p:tav tm="100000">
                                          <p:val>
                                            <p:strVal val="#ppt_x"/>
                                          </p:val>
                                        </p:tav>
                                      </p:tavLst>
                                    </p:anim>
                                    <p:anim calcmode="lin" valueType="num">
                                      <p:cBhvr>
                                        <p:cTn id="32" dur="500" fill="hold"/>
                                        <p:tgtEl>
                                          <p:spTgt spid="5168139"/>
                                        </p:tgtEl>
                                        <p:attrNameLst>
                                          <p:attrName>ppt_y</p:attrName>
                                        </p:attrNameLst>
                                      </p:cBhvr>
                                      <p:tavLst>
                                        <p:tav tm="0">
                                          <p:val>
                                            <p:strVal val="#ppt_y-#ppt_h/2"/>
                                          </p:val>
                                        </p:tav>
                                        <p:tav tm="100000">
                                          <p:val>
                                            <p:strVal val="#ppt_y"/>
                                          </p:val>
                                        </p:tav>
                                      </p:tavLst>
                                    </p:anim>
                                    <p:anim calcmode="lin" valueType="num">
                                      <p:cBhvr>
                                        <p:cTn id="33" dur="500" fill="hold"/>
                                        <p:tgtEl>
                                          <p:spTgt spid="5168139"/>
                                        </p:tgtEl>
                                        <p:attrNameLst>
                                          <p:attrName>ppt_w</p:attrName>
                                        </p:attrNameLst>
                                      </p:cBhvr>
                                      <p:tavLst>
                                        <p:tav tm="0">
                                          <p:val>
                                            <p:strVal val="#ppt_w"/>
                                          </p:val>
                                        </p:tav>
                                        <p:tav tm="100000">
                                          <p:val>
                                            <p:strVal val="#ppt_w"/>
                                          </p:val>
                                        </p:tav>
                                      </p:tavLst>
                                    </p:anim>
                                    <p:anim calcmode="lin" valueType="num">
                                      <p:cBhvr>
                                        <p:cTn id="34" dur="500" fill="hold"/>
                                        <p:tgtEl>
                                          <p:spTgt spid="5168139"/>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4" presetClass="entr" presetSubtype="32" fill="hold" grpId="0" nodeType="clickEffect">
                                  <p:stCondLst>
                                    <p:cond delay="0"/>
                                  </p:stCondLst>
                                  <p:childTnLst>
                                    <p:set>
                                      <p:cBhvr>
                                        <p:cTn id="38" dur="1" fill="hold">
                                          <p:stCondLst>
                                            <p:cond delay="0"/>
                                          </p:stCondLst>
                                        </p:cTn>
                                        <p:tgtEl>
                                          <p:spTgt spid="5168135"/>
                                        </p:tgtEl>
                                        <p:attrNameLst>
                                          <p:attrName>style.visibility</p:attrName>
                                        </p:attrNameLst>
                                      </p:cBhvr>
                                      <p:to>
                                        <p:strVal val="visible"/>
                                      </p:to>
                                    </p:set>
                                    <p:animEffect transition="in" filter="box(out)">
                                      <p:cBhvr>
                                        <p:cTn id="39" dur="500"/>
                                        <p:tgtEl>
                                          <p:spTgt spid="5168135"/>
                                        </p:tgtEl>
                                      </p:cBhvr>
                                    </p:animEffect>
                                  </p:childTnLst>
                                  <p:subTnLst>
                                    <p:audio>
                                      <p:cMediaNode>
                                        <p:cTn display="0" masterRel="sameClick">
                                          <p:stCondLst>
                                            <p:cond evt="begin" delay="0">
                                              <p:tn val="37"/>
                                            </p:cond>
                                          </p:stCondLst>
                                          <p:endCondLst>
                                            <p:cond evt="onStopAudio" delay="0">
                                              <p:tgtEl>
                                                <p:sldTgt/>
                                              </p:tgtEl>
                                            </p:cond>
                                          </p:endCondLst>
                                        </p:cTn>
                                        <p:tgtEl>
                                          <p:sndTgt r:embed="rId4" name="camera.wav"/>
                                        </p:tgtEl>
                                      </p:cMediaNode>
                                    </p:audio>
                                  </p:subTnLst>
                                </p:cTn>
                              </p:par>
                            </p:childTnLst>
                          </p:cTn>
                        </p:par>
                      </p:childTnLst>
                    </p:cTn>
                  </p:par>
                  <p:par>
                    <p:cTn id="40" fill="hold">
                      <p:stCondLst>
                        <p:cond delay="indefinite"/>
                      </p:stCondLst>
                      <p:childTnLst>
                        <p:par>
                          <p:cTn id="41" fill="hold">
                            <p:stCondLst>
                              <p:cond delay="0"/>
                            </p:stCondLst>
                            <p:childTnLst>
                              <p:par>
                                <p:cTn id="42" presetID="2" presetClass="entr" presetSubtype="1" fill="hold" grpId="0" nodeType="clickEffect">
                                  <p:stCondLst>
                                    <p:cond delay="0"/>
                                  </p:stCondLst>
                                  <p:iterate type="wd">
                                    <p:tmPct val="100000"/>
                                  </p:iterate>
                                  <p:childTnLst>
                                    <p:set>
                                      <p:cBhvr>
                                        <p:cTn id="43" dur="1" fill="hold">
                                          <p:stCondLst>
                                            <p:cond delay="0"/>
                                          </p:stCondLst>
                                        </p:cTn>
                                        <p:tgtEl>
                                          <p:spTgt spid="5168133">
                                            <p:txEl>
                                              <p:pRg st="2" end="2"/>
                                            </p:txEl>
                                          </p:spTgt>
                                        </p:tgtEl>
                                        <p:attrNameLst>
                                          <p:attrName>style.visibility</p:attrName>
                                        </p:attrNameLst>
                                      </p:cBhvr>
                                      <p:to>
                                        <p:strVal val="visible"/>
                                      </p:to>
                                    </p:set>
                                    <p:anim calcmode="lin" valueType="num">
                                      <p:cBhvr additive="base">
                                        <p:cTn id="44" dur="300" fill="hold"/>
                                        <p:tgtEl>
                                          <p:spTgt spid="5168133">
                                            <p:txEl>
                                              <p:pRg st="2" end="2"/>
                                            </p:txEl>
                                          </p:spTgt>
                                        </p:tgtEl>
                                        <p:attrNameLst>
                                          <p:attrName>ppt_x</p:attrName>
                                        </p:attrNameLst>
                                      </p:cBhvr>
                                      <p:tavLst>
                                        <p:tav tm="0">
                                          <p:val>
                                            <p:strVal val="#ppt_x"/>
                                          </p:val>
                                        </p:tav>
                                        <p:tav tm="100000">
                                          <p:val>
                                            <p:strVal val="#ppt_x"/>
                                          </p:val>
                                        </p:tav>
                                      </p:tavLst>
                                    </p:anim>
                                    <p:anim calcmode="lin" valueType="num">
                                      <p:cBhvr additive="base">
                                        <p:cTn id="45" dur="300" fill="hold"/>
                                        <p:tgtEl>
                                          <p:spTgt spid="516813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7" presetClass="entr" presetSubtype="1" fill="hold" grpId="0" nodeType="clickEffect">
                                  <p:stCondLst>
                                    <p:cond delay="0"/>
                                  </p:stCondLst>
                                  <p:childTnLst>
                                    <p:set>
                                      <p:cBhvr>
                                        <p:cTn id="49" dur="1" fill="hold">
                                          <p:stCondLst>
                                            <p:cond delay="0"/>
                                          </p:stCondLst>
                                        </p:cTn>
                                        <p:tgtEl>
                                          <p:spTgt spid="5168140"/>
                                        </p:tgtEl>
                                        <p:attrNameLst>
                                          <p:attrName>style.visibility</p:attrName>
                                        </p:attrNameLst>
                                      </p:cBhvr>
                                      <p:to>
                                        <p:strVal val="visible"/>
                                      </p:to>
                                    </p:set>
                                    <p:anim calcmode="lin" valueType="num">
                                      <p:cBhvr>
                                        <p:cTn id="50" dur="500" fill="hold"/>
                                        <p:tgtEl>
                                          <p:spTgt spid="5168140"/>
                                        </p:tgtEl>
                                        <p:attrNameLst>
                                          <p:attrName>ppt_x</p:attrName>
                                        </p:attrNameLst>
                                      </p:cBhvr>
                                      <p:tavLst>
                                        <p:tav tm="0">
                                          <p:val>
                                            <p:strVal val="#ppt_x"/>
                                          </p:val>
                                        </p:tav>
                                        <p:tav tm="100000">
                                          <p:val>
                                            <p:strVal val="#ppt_x"/>
                                          </p:val>
                                        </p:tav>
                                      </p:tavLst>
                                    </p:anim>
                                    <p:anim calcmode="lin" valueType="num">
                                      <p:cBhvr>
                                        <p:cTn id="51" dur="500" fill="hold"/>
                                        <p:tgtEl>
                                          <p:spTgt spid="5168140"/>
                                        </p:tgtEl>
                                        <p:attrNameLst>
                                          <p:attrName>ppt_y</p:attrName>
                                        </p:attrNameLst>
                                      </p:cBhvr>
                                      <p:tavLst>
                                        <p:tav tm="0">
                                          <p:val>
                                            <p:strVal val="#ppt_y-#ppt_h/2"/>
                                          </p:val>
                                        </p:tav>
                                        <p:tav tm="100000">
                                          <p:val>
                                            <p:strVal val="#ppt_y"/>
                                          </p:val>
                                        </p:tav>
                                      </p:tavLst>
                                    </p:anim>
                                    <p:anim calcmode="lin" valueType="num">
                                      <p:cBhvr>
                                        <p:cTn id="52" dur="500" fill="hold"/>
                                        <p:tgtEl>
                                          <p:spTgt spid="5168140"/>
                                        </p:tgtEl>
                                        <p:attrNameLst>
                                          <p:attrName>ppt_w</p:attrName>
                                        </p:attrNameLst>
                                      </p:cBhvr>
                                      <p:tavLst>
                                        <p:tav tm="0">
                                          <p:val>
                                            <p:strVal val="#ppt_w"/>
                                          </p:val>
                                        </p:tav>
                                        <p:tav tm="100000">
                                          <p:val>
                                            <p:strVal val="#ppt_w"/>
                                          </p:val>
                                        </p:tav>
                                      </p:tavLst>
                                    </p:anim>
                                    <p:anim calcmode="lin" valueType="num">
                                      <p:cBhvr>
                                        <p:cTn id="53" dur="500" fill="hold"/>
                                        <p:tgtEl>
                                          <p:spTgt spid="5168140"/>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4" presetClass="entr" presetSubtype="32" fill="hold" grpId="0" nodeType="clickEffect">
                                  <p:stCondLst>
                                    <p:cond delay="0"/>
                                  </p:stCondLst>
                                  <p:childTnLst>
                                    <p:set>
                                      <p:cBhvr>
                                        <p:cTn id="57" dur="1" fill="hold">
                                          <p:stCondLst>
                                            <p:cond delay="0"/>
                                          </p:stCondLst>
                                        </p:cTn>
                                        <p:tgtEl>
                                          <p:spTgt spid="5168137"/>
                                        </p:tgtEl>
                                        <p:attrNameLst>
                                          <p:attrName>style.visibility</p:attrName>
                                        </p:attrNameLst>
                                      </p:cBhvr>
                                      <p:to>
                                        <p:strVal val="visible"/>
                                      </p:to>
                                    </p:set>
                                    <p:animEffect transition="in" filter="box(out)">
                                      <p:cBhvr>
                                        <p:cTn id="58" dur="500"/>
                                        <p:tgtEl>
                                          <p:spTgt spid="5168137"/>
                                        </p:tgtEl>
                                      </p:cBhvr>
                                    </p:animEffect>
                                  </p:childTnLst>
                                  <p:subTnLst>
                                    <p:audio>
                                      <p:cMediaNode>
                                        <p:cTn display="0" masterRel="sameClick">
                                          <p:stCondLst>
                                            <p:cond evt="begin" delay="0">
                                              <p:tn val="56"/>
                                            </p:cond>
                                          </p:stCondLst>
                                          <p:endCondLst>
                                            <p:cond evt="onStopAudio" delay="0">
                                              <p:tgtEl>
                                                <p:sldTgt/>
                                              </p:tgtEl>
                                            </p:cond>
                                          </p:endCondLst>
                                        </p:cTn>
                                        <p:tgtEl>
                                          <p:sndTgt r:embed="rId4" name="camera.wav"/>
                                        </p:tgtEl>
                                      </p:cMediaNode>
                                    </p:audio>
                                  </p:subTnLst>
                                </p:cTn>
                              </p:par>
                            </p:childTnLst>
                          </p:cTn>
                        </p:par>
                      </p:childTnLst>
                    </p:cTn>
                  </p:par>
                  <p:par>
                    <p:cTn id="59" fill="hold">
                      <p:stCondLst>
                        <p:cond delay="indefinite"/>
                      </p:stCondLst>
                      <p:childTnLst>
                        <p:par>
                          <p:cTn id="60" fill="hold">
                            <p:stCondLst>
                              <p:cond delay="0"/>
                            </p:stCondLst>
                            <p:childTnLst>
                              <p:par>
                                <p:cTn id="61" presetID="2" presetClass="entr" presetSubtype="1" fill="hold" grpId="0" nodeType="clickEffect">
                                  <p:stCondLst>
                                    <p:cond delay="0"/>
                                  </p:stCondLst>
                                  <p:iterate type="wd">
                                    <p:tmPct val="100000"/>
                                  </p:iterate>
                                  <p:childTnLst>
                                    <p:set>
                                      <p:cBhvr>
                                        <p:cTn id="62" dur="1" fill="hold">
                                          <p:stCondLst>
                                            <p:cond delay="0"/>
                                          </p:stCondLst>
                                        </p:cTn>
                                        <p:tgtEl>
                                          <p:spTgt spid="5168134">
                                            <p:txEl>
                                              <p:pRg st="2" end="2"/>
                                            </p:txEl>
                                          </p:spTgt>
                                        </p:tgtEl>
                                        <p:attrNameLst>
                                          <p:attrName>style.visibility</p:attrName>
                                        </p:attrNameLst>
                                      </p:cBhvr>
                                      <p:to>
                                        <p:strVal val="visible"/>
                                      </p:to>
                                    </p:set>
                                    <p:anim calcmode="lin" valueType="num">
                                      <p:cBhvr additive="base">
                                        <p:cTn id="63" dur="300" fill="hold"/>
                                        <p:tgtEl>
                                          <p:spTgt spid="5168134">
                                            <p:txEl>
                                              <p:pRg st="2" end="2"/>
                                            </p:txEl>
                                          </p:spTgt>
                                        </p:tgtEl>
                                        <p:attrNameLst>
                                          <p:attrName>ppt_x</p:attrName>
                                        </p:attrNameLst>
                                      </p:cBhvr>
                                      <p:tavLst>
                                        <p:tav tm="0">
                                          <p:val>
                                            <p:strVal val="#ppt_x"/>
                                          </p:val>
                                        </p:tav>
                                        <p:tav tm="100000">
                                          <p:val>
                                            <p:strVal val="#ppt_x"/>
                                          </p:val>
                                        </p:tav>
                                      </p:tavLst>
                                    </p:anim>
                                    <p:anim calcmode="lin" valueType="num">
                                      <p:cBhvr additive="base">
                                        <p:cTn id="64" dur="300" fill="hold"/>
                                        <p:tgtEl>
                                          <p:spTgt spid="516813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8" presetClass="entr" presetSubtype="16" fill="hold" grpId="0"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diamond(in)">
                                      <p:cBhvr>
                                        <p:cTn id="6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8130" grpId="0" build="p" autoUpdateAnimBg="0"/>
      <p:bldP spid="5168132" grpId="0" build="p" autoUpdateAnimBg="0"/>
      <p:bldP spid="5168133" grpId="0" build="p" autoUpdateAnimBg="0"/>
      <p:bldP spid="5168134" grpId="0" build="p" autoUpdateAnimBg="0"/>
      <p:bldP spid="5168135" grpId="0" animBg="1"/>
      <p:bldP spid="5168136" grpId="0" animBg="1"/>
      <p:bldP spid="5168137" grpId="0" animBg="1"/>
      <p:bldP spid="5168138" grpId="0" animBg="1"/>
      <p:bldP spid="5168139" grpId="0" animBg="1"/>
      <p:bldP spid="5168140" grpId="0" animBg="1"/>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1090" name="Picture 2" descr="I:\DEPTCOMM\Zamcomm\Jody\ChartsEPS\29copy.jpg"/>
          <p:cNvPicPr>
            <a:picLocks noChangeAspect="1" noChangeArrowheads="1"/>
          </p:cNvPicPr>
          <p:nvPr/>
        </p:nvPicPr>
        <p:blipFill>
          <a:blip r:embed="rId4" cstate="print"/>
          <a:srcRect/>
          <a:stretch>
            <a:fillRect/>
          </a:stretch>
        </p:blipFill>
        <p:spPr bwMode="auto">
          <a:xfrm>
            <a:off x="1065229" y="1"/>
            <a:ext cx="10190375" cy="7513162"/>
          </a:xfrm>
          <a:prstGeom prst="rect">
            <a:avLst/>
          </a:prstGeom>
          <a:noFill/>
        </p:spPr>
      </p:pic>
      <p:sp>
        <p:nvSpPr>
          <p:cNvPr id="1241091" name="WordArt 3"/>
          <p:cNvSpPr>
            <a:spLocks noChangeArrowheads="1" noChangeShapeType="1" noTextEdit="1"/>
          </p:cNvSpPr>
          <p:nvPr/>
        </p:nvSpPr>
        <p:spPr bwMode="auto">
          <a:xfrm>
            <a:off x="1828800" y="4724400"/>
            <a:ext cx="3371850" cy="4191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Greco-Roman</a:t>
            </a:r>
          </a:p>
        </p:txBody>
      </p:sp>
    </p:spTree>
    <p:extLst>
      <p:ext uri="{BB962C8B-B14F-4D97-AF65-F5344CB8AC3E}">
        <p14:creationId xmlns:p14="http://schemas.microsoft.com/office/powerpoint/2010/main" val="409450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241091"/>
                                        </p:tgtEl>
                                        <p:attrNameLst>
                                          <p:attrName>style.visibility</p:attrName>
                                        </p:attrNameLst>
                                      </p:cBhvr>
                                      <p:to>
                                        <p:strVal val="visible"/>
                                      </p:to>
                                    </p:set>
                                    <p:animEffect transition="in" filter="box(out)">
                                      <p:cBhvr>
                                        <p:cTn id="7" dur="500"/>
                                        <p:tgtEl>
                                          <p:spTgt spid="1241091"/>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109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90850" name="Rectangle 2"/>
          <p:cNvSpPr>
            <a:spLocks noChangeArrowheads="1"/>
          </p:cNvSpPr>
          <p:nvPr/>
        </p:nvSpPr>
        <p:spPr bwMode="auto">
          <a:xfrm>
            <a:off x="6057900" y="1057276"/>
            <a:ext cx="4457700" cy="944563"/>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rPr>
              <a:t>There Were Many Eyewitnesses</a:t>
            </a:r>
          </a:p>
        </p:txBody>
      </p:sp>
      <p:sp>
        <p:nvSpPr>
          <p:cNvPr id="3790851" name="Rectangle 3"/>
          <p:cNvSpPr>
            <a:spLocks noChangeArrowheads="1"/>
          </p:cNvSpPr>
          <p:nvPr/>
        </p:nvSpPr>
        <p:spPr bwMode="auto">
          <a:xfrm>
            <a:off x="1600200" y="1057276"/>
            <a:ext cx="4457700" cy="944563"/>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Resurrection Absurd </a:t>
            </a:r>
          </a:p>
        </p:txBody>
      </p:sp>
      <p:sp>
        <p:nvSpPr>
          <p:cNvPr id="3790852" name="Rectangle 4"/>
          <p:cNvSpPr>
            <a:spLocks noChangeArrowheads="1"/>
          </p:cNvSpPr>
          <p:nvPr/>
        </p:nvSpPr>
        <p:spPr bwMode="auto">
          <a:xfrm>
            <a:off x="6057900" y="5811838"/>
            <a:ext cx="4457700" cy="944562"/>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rPr>
              <a:t>Personally Observe Actual Lifestyles</a:t>
            </a:r>
          </a:p>
        </p:txBody>
      </p:sp>
      <p:sp>
        <p:nvSpPr>
          <p:cNvPr id="3790853" name="Rectangle 5"/>
          <p:cNvSpPr>
            <a:spLocks noChangeArrowheads="1"/>
          </p:cNvSpPr>
          <p:nvPr/>
        </p:nvSpPr>
        <p:spPr bwMode="auto">
          <a:xfrm>
            <a:off x="1600200" y="5811838"/>
            <a:ext cx="4457700" cy="944562"/>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Christians Practice Gross Perversion</a:t>
            </a:r>
            <a:r>
              <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rPr>
              <a:t> </a:t>
            </a:r>
          </a:p>
        </p:txBody>
      </p:sp>
      <p:sp>
        <p:nvSpPr>
          <p:cNvPr id="3790854" name="Rectangle 6"/>
          <p:cNvSpPr>
            <a:spLocks noChangeArrowheads="1"/>
          </p:cNvSpPr>
          <p:nvPr/>
        </p:nvSpPr>
        <p:spPr bwMode="auto">
          <a:xfrm>
            <a:off x="6057900" y="4906964"/>
            <a:ext cx="4457700" cy="904875"/>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rPr>
              <a:t>Obey All Laws Not Violating Conscience</a:t>
            </a:r>
          </a:p>
        </p:txBody>
      </p:sp>
      <p:sp>
        <p:nvSpPr>
          <p:cNvPr id="3790855" name="Rectangle 7"/>
          <p:cNvSpPr>
            <a:spLocks noChangeArrowheads="1"/>
          </p:cNvSpPr>
          <p:nvPr/>
        </p:nvSpPr>
        <p:spPr bwMode="auto">
          <a:xfrm>
            <a:off x="1600200" y="4906964"/>
            <a:ext cx="4457700" cy="904875"/>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Christians Are Not Good Patriots</a:t>
            </a:r>
          </a:p>
        </p:txBody>
      </p:sp>
      <p:sp>
        <p:nvSpPr>
          <p:cNvPr id="3790856" name="Rectangle 8"/>
          <p:cNvSpPr>
            <a:spLocks noChangeArrowheads="1"/>
          </p:cNvSpPr>
          <p:nvPr/>
        </p:nvSpPr>
        <p:spPr bwMode="auto">
          <a:xfrm>
            <a:off x="5943600" y="3962400"/>
            <a:ext cx="4572000" cy="914400"/>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rPr>
              <a:t>Eternal Preparation Antedated Philosophy</a:t>
            </a: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 </a:t>
            </a:r>
          </a:p>
        </p:txBody>
      </p:sp>
      <p:sp>
        <p:nvSpPr>
          <p:cNvPr id="3790857" name="Rectangle 9"/>
          <p:cNvSpPr>
            <a:spLocks noChangeArrowheads="1"/>
          </p:cNvSpPr>
          <p:nvPr/>
        </p:nvSpPr>
        <p:spPr bwMode="auto">
          <a:xfrm>
            <a:off x="1600200" y="3984625"/>
            <a:ext cx="4457700" cy="922338"/>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Christianity Strange    &amp; New Novelty</a:t>
            </a:r>
            <a:r>
              <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rPr>
              <a:t> </a:t>
            </a:r>
          </a:p>
        </p:txBody>
      </p:sp>
      <p:sp>
        <p:nvSpPr>
          <p:cNvPr id="3790858" name="Rectangle 10"/>
          <p:cNvSpPr>
            <a:spLocks noChangeArrowheads="1"/>
          </p:cNvSpPr>
          <p:nvPr/>
        </p:nvSpPr>
        <p:spPr bwMode="auto">
          <a:xfrm>
            <a:off x="6057900" y="3078163"/>
            <a:ext cx="4457700" cy="906462"/>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rPr>
              <a:t>Trial Of Jesus      Violated Law</a:t>
            </a:r>
          </a:p>
        </p:txBody>
      </p:sp>
      <p:sp>
        <p:nvSpPr>
          <p:cNvPr id="3790859" name="Rectangle 11"/>
          <p:cNvSpPr>
            <a:spLocks noChangeArrowheads="1"/>
          </p:cNvSpPr>
          <p:nvPr/>
        </p:nvSpPr>
        <p:spPr bwMode="auto">
          <a:xfrm>
            <a:off x="1600200" y="3078163"/>
            <a:ext cx="4457700" cy="906462"/>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Christians Worship Crucified Criminal</a:t>
            </a:r>
          </a:p>
        </p:txBody>
      </p:sp>
      <p:sp>
        <p:nvSpPr>
          <p:cNvPr id="3790860" name="Rectangle 12"/>
          <p:cNvSpPr>
            <a:spLocks noChangeArrowheads="1"/>
          </p:cNvSpPr>
          <p:nvPr/>
        </p:nvSpPr>
        <p:spPr bwMode="auto">
          <a:xfrm>
            <a:off x="6057900" y="2001839"/>
            <a:ext cx="4457700" cy="1076325"/>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rPr>
              <a:t>Tatian’s Harmony </a:t>
            </a:r>
            <a:r>
              <a:rPr kumimoji="0" lang="en-US" sz="2800" b="1" i="1" u="none" strike="noStrike" kern="1200" cap="none" spc="0" normalizeH="0" baseline="0" noProof="0">
                <a:ln>
                  <a:noFill/>
                </a:ln>
                <a:solidFill>
                  <a:srgbClr val="000000"/>
                </a:solidFill>
                <a:effectLst/>
                <a:uLnTx/>
                <a:uFillTx/>
                <a:latin typeface="Comic Sans MS" pitchFamily="66" charset="0"/>
                <a:ea typeface="+mn-ea"/>
                <a:cs typeface="+mn-cs"/>
              </a:rPr>
              <a:t>Diatessaron</a:t>
            </a: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 </a:t>
            </a:r>
          </a:p>
        </p:txBody>
      </p:sp>
      <p:sp>
        <p:nvSpPr>
          <p:cNvPr id="3790861" name="Rectangle 13"/>
          <p:cNvSpPr>
            <a:spLocks noChangeArrowheads="1"/>
          </p:cNvSpPr>
          <p:nvPr/>
        </p:nvSpPr>
        <p:spPr bwMode="auto">
          <a:xfrm>
            <a:off x="1600200" y="2001839"/>
            <a:ext cx="4457700" cy="1076325"/>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Bible Contradictions</a:t>
            </a:r>
          </a:p>
        </p:txBody>
      </p:sp>
      <p:sp>
        <p:nvSpPr>
          <p:cNvPr id="3790862" name="Rectangle 14"/>
          <p:cNvSpPr>
            <a:spLocks noChangeArrowheads="1"/>
          </p:cNvSpPr>
          <p:nvPr/>
        </p:nvSpPr>
        <p:spPr bwMode="auto">
          <a:xfrm>
            <a:off x="6057900" y="152401"/>
            <a:ext cx="4457700" cy="904875"/>
          </a:xfrm>
          <a:prstGeom prst="rect">
            <a:avLst/>
          </a:prstGeom>
          <a:solidFill>
            <a:schemeClr val="accent2"/>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endParaRPr>
          </a:p>
        </p:txBody>
      </p:sp>
      <p:sp>
        <p:nvSpPr>
          <p:cNvPr id="3790863" name="Rectangle 15"/>
          <p:cNvSpPr>
            <a:spLocks noChangeArrowheads="1"/>
          </p:cNvSpPr>
          <p:nvPr/>
        </p:nvSpPr>
        <p:spPr bwMode="auto">
          <a:xfrm>
            <a:off x="1600200" y="152401"/>
            <a:ext cx="4457700" cy="904875"/>
          </a:xfrm>
          <a:prstGeom prst="rect">
            <a:avLst/>
          </a:prstGeom>
          <a:solidFill>
            <a:srgbClr val="FBFF0E"/>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endParaRPr>
          </a:p>
        </p:txBody>
      </p:sp>
      <p:sp>
        <p:nvSpPr>
          <p:cNvPr id="3790864" name="Line 16"/>
          <p:cNvSpPr>
            <a:spLocks noChangeShapeType="1"/>
          </p:cNvSpPr>
          <p:nvPr/>
        </p:nvSpPr>
        <p:spPr bwMode="auto">
          <a:xfrm>
            <a:off x="1600200" y="152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0865" name="Line 17"/>
          <p:cNvSpPr>
            <a:spLocks noChangeShapeType="1"/>
          </p:cNvSpPr>
          <p:nvPr/>
        </p:nvSpPr>
        <p:spPr bwMode="auto">
          <a:xfrm>
            <a:off x="1600200" y="200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0866" name="Line 18"/>
          <p:cNvSpPr>
            <a:spLocks noChangeShapeType="1"/>
          </p:cNvSpPr>
          <p:nvPr/>
        </p:nvSpPr>
        <p:spPr bwMode="auto">
          <a:xfrm>
            <a:off x="1600200" y="30781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0867" name="Line 19"/>
          <p:cNvSpPr>
            <a:spLocks noChangeShapeType="1"/>
          </p:cNvSpPr>
          <p:nvPr/>
        </p:nvSpPr>
        <p:spPr bwMode="auto">
          <a:xfrm>
            <a:off x="1600200" y="398462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0868" name="Line 20"/>
          <p:cNvSpPr>
            <a:spLocks noChangeShapeType="1"/>
          </p:cNvSpPr>
          <p:nvPr/>
        </p:nvSpPr>
        <p:spPr bwMode="auto">
          <a:xfrm>
            <a:off x="1600200" y="49069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0869" name="Line 21"/>
          <p:cNvSpPr>
            <a:spLocks noChangeShapeType="1"/>
          </p:cNvSpPr>
          <p:nvPr/>
        </p:nvSpPr>
        <p:spPr bwMode="auto">
          <a:xfrm>
            <a:off x="1600200" y="6756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0870" name="Line 22"/>
          <p:cNvSpPr>
            <a:spLocks noChangeShapeType="1"/>
          </p:cNvSpPr>
          <p:nvPr/>
        </p:nvSpPr>
        <p:spPr bwMode="auto">
          <a:xfrm>
            <a:off x="16002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0871" name="Line 23"/>
          <p:cNvSpPr>
            <a:spLocks noChangeShapeType="1"/>
          </p:cNvSpPr>
          <p:nvPr/>
        </p:nvSpPr>
        <p:spPr bwMode="auto">
          <a:xfrm>
            <a:off x="6057900" y="152400"/>
            <a:ext cx="0" cy="660400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0872" name="Line 24"/>
          <p:cNvSpPr>
            <a:spLocks noChangeShapeType="1"/>
          </p:cNvSpPr>
          <p:nvPr/>
        </p:nvSpPr>
        <p:spPr bwMode="auto">
          <a:xfrm>
            <a:off x="105156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0873" name="Line 25"/>
          <p:cNvSpPr>
            <a:spLocks noChangeShapeType="1"/>
          </p:cNvSpPr>
          <p:nvPr/>
        </p:nvSpPr>
        <p:spPr bwMode="auto">
          <a:xfrm>
            <a:off x="1600200" y="581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0874" name="Line 26"/>
          <p:cNvSpPr>
            <a:spLocks noChangeShapeType="1"/>
          </p:cNvSpPr>
          <p:nvPr/>
        </p:nvSpPr>
        <p:spPr bwMode="auto">
          <a:xfrm>
            <a:off x="1600200" y="105727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0875" name="WordArt 27" descr="White marble"/>
          <p:cNvSpPr>
            <a:spLocks noChangeArrowheads="1" noChangeShapeType="1" noTextEdit="1"/>
          </p:cNvSpPr>
          <p:nvPr/>
        </p:nvSpPr>
        <p:spPr bwMode="auto">
          <a:xfrm>
            <a:off x="1828800" y="228600"/>
            <a:ext cx="3829050" cy="838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blipFill dpi="0" rotWithShape="0">
                  <a:blip r:embed="rId3"/>
                  <a:srcRect/>
                  <a:tile tx="0" ty="0" sx="100000" sy="100000" flip="none" algn="tl"/>
                </a:blipFill>
                <a:effectLst/>
                <a:uLnTx/>
                <a:uFillTx/>
                <a:latin typeface="Arial Black"/>
                <a:ea typeface="+mn-ea"/>
                <a:cs typeface="+mn-cs"/>
              </a:rPr>
              <a:t>PAGAN ARGUMENTS</a:t>
            </a:r>
          </a:p>
        </p:txBody>
      </p:sp>
      <p:sp>
        <p:nvSpPr>
          <p:cNvPr id="3790876" name="WordArt 28"/>
          <p:cNvSpPr>
            <a:spLocks noChangeArrowheads="1" noChangeShapeType="1" noTextEdit="1"/>
          </p:cNvSpPr>
          <p:nvPr/>
        </p:nvSpPr>
        <p:spPr bwMode="auto">
          <a:xfrm>
            <a:off x="6477000" y="304800"/>
            <a:ext cx="3676650" cy="6477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APOLOGIST RESPONSE</a:t>
            </a:r>
          </a:p>
        </p:txBody>
      </p:sp>
      <p:sp>
        <p:nvSpPr>
          <p:cNvPr id="3790877" name="Rectangle 29"/>
          <p:cNvSpPr>
            <a:spLocks noChangeArrowheads="1"/>
          </p:cNvSpPr>
          <p:nvPr/>
        </p:nvSpPr>
        <p:spPr bwMode="auto">
          <a:xfrm>
            <a:off x="10668000" y="4533901"/>
            <a:ext cx="184150" cy="519113"/>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142761240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790851"/>
                                        </p:tgtEl>
                                        <p:attrNameLst>
                                          <p:attrName>style.visibility</p:attrName>
                                        </p:attrNameLst>
                                      </p:cBhvr>
                                      <p:to>
                                        <p:strVal val="visible"/>
                                      </p:to>
                                    </p:set>
                                    <p:anim calcmode="lin" valueType="num">
                                      <p:cBhvr>
                                        <p:cTn id="7" dur="1000" fill="hold"/>
                                        <p:tgtEl>
                                          <p:spTgt spid="3790851"/>
                                        </p:tgtEl>
                                        <p:attrNameLst>
                                          <p:attrName>ppt_w</p:attrName>
                                        </p:attrNameLst>
                                      </p:cBhvr>
                                      <p:tavLst>
                                        <p:tav tm="0">
                                          <p:val>
                                            <p:fltVal val="0"/>
                                          </p:val>
                                        </p:tav>
                                        <p:tav tm="100000">
                                          <p:val>
                                            <p:strVal val="#ppt_w"/>
                                          </p:val>
                                        </p:tav>
                                      </p:tavLst>
                                    </p:anim>
                                    <p:anim calcmode="lin" valueType="num">
                                      <p:cBhvr>
                                        <p:cTn id="8" dur="1000" fill="hold"/>
                                        <p:tgtEl>
                                          <p:spTgt spid="3790851"/>
                                        </p:tgtEl>
                                        <p:attrNameLst>
                                          <p:attrName>ppt_h</p:attrName>
                                        </p:attrNameLst>
                                      </p:cBhvr>
                                      <p:tavLst>
                                        <p:tav tm="0">
                                          <p:val>
                                            <p:fltVal val="0"/>
                                          </p:val>
                                        </p:tav>
                                        <p:tav tm="100000">
                                          <p:val>
                                            <p:strVal val="#ppt_h"/>
                                          </p:val>
                                        </p:tav>
                                      </p:tavLst>
                                    </p:anim>
                                    <p:anim calcmode="lin" valueType="num">
                                      <p:cBhvr>
                                        <p:cTn id="9" dur="1000" fill="hold"/>
                                        <p:tgtEl>
                                          <p:spTgt spid="379085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79085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790850"/>
                                        </p:tgtEl>
                                        <p:attrNameLst>
                                          <p:attrName>style.visibility</p:attrName>
                                        </p:attrNameLst>
                                      </p:cBhvr>
                                      <p:to>
                                        <p:strVal val="visible"/>
                                      </p:to>
                                    </p:set>
                                    <p:anim calcmode="lin" valueType="num">
                                      <p:cBhvr>
                                        <p:cTn id="15" dur="1000" fill="hold"/>
                                        <p:tgtEl>
                                          <p:spTgt spid="3790850"/>
                                        </p:tgtEl>
                                        <p:attrNameLst>
                                          <p:attrName>ppt_w</p:attrName>
                                        </p:attrNameLst>
                                      </p:cBhvr>
                                      <p:tavLst>
                                        <p:tav tm="0">
                                          <p:val>
                                            <p:fltVal val="0"/>
                                          </p:val>
                                        </p:tav>
                                        <p:tav tm="100000">
                                          <p:val>
                                            <p:strVal val="#ppt_w"/>
                                          </p:val>
                                        </p:tav>
                                      </p:tavLst>
                                    </p:anim>
                                    <p:anim calcmode="lin" valueType="num">
                                      <p:cBhvr>
                                        <p:cTn id="16" dur="1000" fill="hold"/>
                                        <p:tgtEl>
                                          <p:spTgt spid="3790850"/>
                                        </p:tgtEl>
                                        <p:attrNameLst>
                                          <p:attrName>ppt_h</p:attrName>
                                        </p:attrNameLst>
                                      </p:cBhvr>
                                      <p:tavLst>
                                        <p:tav tm="0">
                                          <p:val>
                                            <p:fltVal val="0"/>
                                          </p:val>
                                        </p:tav>
                                        <p:tav tm="100000">
                                          <p:val>
                                            <p:strVal val="#ppt_h"/>
                                          </p:val>
                                        </p:tav>
                                      </p:tavLst>
                                    </p:anim>
                                    <p:anim calcmode="lin" valueType="num">
                                      <p:cBhvr>
                                        <p:cTn id="17" dur="1000" fill="hold"/>
                                        <p:tgtEl>
                                          <p:spTgt spid="379085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7908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790861"/>
                                        </p:tgtEl>
                                        <p:attrNameLst>
                                          <p:attrName>style.visibility</p:attrName>
                                        </p:attrNameLst>
                                      </p:cBhvr>
                                      <p:to>
                                        <p:strVal val="visible"/>
                                      </p:to>
                                    </p:set>
                                    <p:anim calcmode="lin" valueType="num">
                                      <p:cBhvr>
                                        <p:cTn id="23" dur="1000" fill="hold"/>
                                        <p:tgtEl>
                                          <p:spTgt spid="3790861"/>
                                        </p:tgtEl>
                                        <p:attrNameLst>
                                          <p:attrName>ppt_w</p:attrName>
                                        </p:attrNameLst>
                                      </p:cBhvr>
                                      <p:tavLst>
                                        <p:tav tm="0">
                                          <p:val>
                                            <p:fltVal val="0"/>
                                          </p:val>
                                        </p:tav>
                                        <p:tav tm="100000">
                                          <p:val>
                                            <p:strVal val="#ppt_w"/>
                                          </p:val>
                                        </p:tav>
                                      </p:tavLst>
                                    </p:anim>
                                    <p:anim calcmode="lin" valueType="num">
                                      <p:cBhvr>
                                        <p:cTn id="24" dur="1000" fill="hold"/>
                                        <p:tgtEl>
                                          <p:spTgt spid="3790861"/>
                                        </p:tgtEl>
                                        <p:attrNameLst>
                                          <p:attrName>ppt_h</p:attrName>
                                        </p:attrNameLst>
                                      </p:cBhvr>
                                      <p:tavLst>
                                        <p:tav tm="0">
                                          <p:val>
                                            <p:fltVal val="0"/>
                                          </p:val>
                                        </p:tav>
                                        <p:tav tm="100000">
                                          <p:val>
                                            <p:strVal val="#ppt_h"/>
                                          </p:val>
                                        </p:tav>
                                      </p:tavLst>
                                    </p:anim>
                                    <p:anim calcmode="lin" valueType="num">
                                      <p:cBhvr>
                                        <p:cTn id="25" dur="1000" fill="hold"/>
                                        <p:tgtEl>
                                          <p:spTgt spid="379086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79086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790860"/>
                                        </p:tgtEl>
                                        <p:attrNameLst>
                                          <p:attrName>style.visibility</p:attrName>
                                        </p:attrNameLst>
                                      </p:cBhvr>
                                      <p:to>
                                        <p:strVal val="visible"/>
                                      </p:to>
                                    </p:set>
                                    <p:anim calcmode="lin" valueType="num">
                                      <p:cBhvr>
                                        <p:cTn id="31" dur="1000" fill="hold"/>
                                        <p:tgtEl>
                                          <p:spTgt spid="3790860"/>
                                        </p:tgtEl>
                                        <p:attrNameLst>
                                          <p:attrName>ppt_w</p:attrName>
                                        </p:attrNameLst>
                                      </p:cBhvr>
                                      <p:tavLst>
                                        <p:tav tm="0">
                                          <p:val>
                                            <p:fltVal val="0"/>
                                          </p:val>
                                        </p:tav>
                                        <p:tav tm="100000">
                                          <p:val>
                                            <p:strVal val="#ppt_w"/>
                                          </p:val>
                                        </p:tav>
                                      </p:tavLst>
                                    </p:anim>
                                    <p:anim calcmode="lin" valueType="num">
                                      <p:cBhvr>
                                        <p:cTn id="32" dur="1000" fill="hold"/>
                                        <p:tgtEl>
                                          <p:spTgt spid="3790860"/>
                                        </p:tgtEl>
                                        <p:attrNameLst>
                                          <p:attrName>ppt_h</p:attrName>
                                        </p:attrNameLst>
                                      </p:cBhvr>
                                      <p:tavLst>
                                        <p:tav tm="0">
                                          <p:val>
                                            <p:fltVal val="0"/>
                                          </p:val>
                                        </p:tav>
                                        <p:tav tm="100000">
                                          <p:val>
                                            <p:strVal val="#ppt_h"/>
                                          </p:val>
                                        </p:tav>
                                      </p:tavLst>
                                    </p:anim>
                                    <p:anim calcmode="lin" valueType="num">
                                      <p:cBhvr>
                                        <p:cTn id="33" dur="1000" fill="hold"/>
                                        <p:tgtEl>
                                          <p:spTgt spid="3790860"/>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7908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790859"/>
                                        </p:tgtEl>
                                        <p:attrNameLst>
                                          <p:attrName>style.visibility</p:attrName>
                                        </p:attrNameLst>
                                      </p:cBhvr>
                                      <p:to>
                                        <p:strVal val="visible"/>
                                      </p:to>
                                    </p:set>
                                    <p:anim calcmode="lin" valueType="num">
                                      <p:cBhvr>
                                        <p:cTn id="39" dur="1000" fill="hold"/>
                                        <p:tgtEl>
                                          <p:spTgt spid="3790859"/>
                                        </p:tgtEl>
                                        <p:attrNameLst>
                                          <p:attrName>ppt_w</p:attrName>
                                        </p:attrNameLst>
                                      </p:cBhvr>
                                      <p:tavLst>
                                        <p:tav tm="0">
                                          <p:val>
                                            <p:fltVal val="0"/>
                                          </p:val>
                                        </p:tav>
                                        <p:tav tm="100000">
                                          <p:val>
                                            <p:strVal val="#ppt_w"/>
                                          </p:val>
                                        </p:tav>
                                      </p:tavLst>
                                    </p:anim>
                                    <p:anim calcmode="lin" valueType="num">
                                      <p:cBhvr>
                                        <p:cTn id="40" dur="1000" fill="hold"/>
                                        <p:tgtEl>
                                          <p:spTgt spid="3790859"/>
                                        </p:tgtEl>
                                        <p:attrNameLst>
                                          <p:attrName>ppt_h</p:attrName>
                                        </p:attrNameLst>
                                      </p:cBhvr>
                                      <p:tavLst>
                                        <p:tav tm="0">
                                          <p:val>
                                            <p:fltVal val="0"/>
                                          </p:val>
                                        </p:tav>
                                        <p:tav tm="100000">
                                          <p:val>
                                            <p:strVal val="#ppt_h"/>
                                          </p:val>
                                        </p:tav>
                                      </p:tavLst>
                                    </p:anim>
                                    <p:anim calcmode="lin" valueType="num">
                                      <p:cBhvr>
                                        <p:cTn id="41" dur="1000" fill="hold"/>
                                        <p:tgtEl>
                                          <p:spTgt spid="379085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7908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790858"/>
                                        </p:tgtEl>
                                        <p:attrNameLst>
                                          <p:attrName>style.visibility</p:attrName>
                                        </p:attrNameLst>
                                      </p:cBhvr>
                                      <p:to>
                                        <p:strVal val="visible"/>
                                      </p:to>
                                    </p:set>
                                    <p:anim calcmode="lin" valueType="num">
                                      <p:cBhvr>
                                        <p:cTn id="47" dur="1000" fill="hold"/>
                                        <p:tgtEl>
                                          <p:spTgt spid="3790858"/>
                                        </p:tgtEl>
                                        <p:attrNameLst>
                                          <p:attrName>ppt_w</p:attrName>
                                        </p:attrNameLst>
                                      </p:cBhvr>
                                      <p:tavLst>
                                        <p:tav tm="0">
                                          <p:val>
                                            <p:fltVal val="0"/>
                                          </p:val>
                                        </p:tav>
                                        <p:tav tm="100000">
                                          <p:val>
                                            <p:strVal val="#ppt_w"/>
                                          </p:val>
                                        </p:tav>
                                      </p:tavLst>
                                    </p:anim>
                                    <p:anim calcmode="lin" valueType="num">
                                      <p:cBhvr>
                                        <p:cTn id="48" dur="1000" fill="hold"/>
                                        <p:tgtEl>
                                          <p:spTgt spid="3790858"/>
                                        </p:tgtEl>
                                        <p:attrNameLst>
                                          <p:attrName>ppt_h</p:attrName>
                                        </p:attrNameLst>
                                      </p:cBhvr>
                                      <p:tavLst>
                                        <p:tav tm="0">
                                          <p:val>
                                            <p:fltVal val="0"/>
                                          </p:val>
                                        </p:tav>
                                        <p:tav tm="100000">
                                          <p:val>
                                            <p:strVal val="#ppt_h"/>
                                          </p:val>
                                        </p:tav>
                                      </p:tavLst>
                                    </p:anim>
                                    <p:anim calcmode="lin" valueType="num">
                                      <p:cBhvr>
                                        <p:cTn id="49" dur="1000" fill="hold"/>
                                        <p:tgtEl>
                                          <p:spTgt spid="379085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79085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790857"/>
                                        </p:tgtEl>
                                        <p:attrNameLst>
                                          <p:attrName>style.visibility</p:attrName>
                                        </p:attrNameLst>
                                      </p:cBhvr>
                                      <p:to>
                                        <p:strVal val="visible"/>
                                      </p:to>
                                    </p:set>
                                    <p:anim calcmode="lin" valueType="num">
                                      <p:cBhvr>
                                        <p:cTn id="55" dur="1000" fill="hold"/>
                                        <p:tgtEl>
                                          <p:spTgt spid="3790857"/>
                                        </p:tgtEl>
                                        <p:attrNameLst>
                                          <p:attrName>ppt_w</p:attrName>
                                        </p:attrNameLst>
                                      </p:cBhvr>
                                      <p:tavLst>
                                        <p:tav tm="0">
                                          <p:val>
                                            <p:fltVal val="0"/>
                                          </p:val>
                                        </p:tav>
                                        <p:tav tm="100000">
                                          <p:val>
                                            <p:strVal val="#ppt_w"/>
                                          </p:val>
                                        </p:tav>
                                      </p:tavLst>
                                    </p:anim>
                                    <p:anim calcmode="lin" valueType="num">
                                      <p:cBhvr>
                                        <p:cTn id="56" dur="1000" fill="hold"/>
                                        <p:tgtEl>
                                          <p:spTgt spid="3790857"/>
                                        </p:tgtEl>
                                        <p:attrNameLst>
                                          <p:attrName>ppt_h</p:attrName>
                                        </p:attrNameLst>
                                      </p:cBhvr>
                                      <p:tavLst>
                                        <p:tav tm="0">
                                          <p:val>
                                            <p:fltVal val="0"/>
                                          </p:val>
                                        </p:tav>
                                        <p:tav tm="100000">
                                          <p:val>
                                            <p:strVal val="#ppt_h"/>
                                          </p:val>
                                        </p:tav>
                                      </p:tavLst>
                                    </p:anim>
                                    <p:anim calcmode="lin" valueType="num">
                                      <p:cBhvr>
                                        <p:cTn id="57" dur="1000" fill="hold"/>
                                        <p:tgtEl>
                                          <p:spTgt spid="3790857"/>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79085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790856"/>
                                        </p:tgtEl>
                                        <p:attrNameLst>
                                          <p:attrName>style.visibility</p:attrName>
                                        </p:attrNameLst>
                                      </p:cBhvr>
                                      <p:to>
                                        <p:strVal val="visible"/>
                                      </p:to>
                                    </p:set>
                                    <p:anim calcmode="lin" valueType="num">
                                      <p:cBhvr>
                                        <p:cTn id="63" dur="1000" fill="hold"/>
                                        <p:tgtEl>
                                          <p:spTgt spid="3790856"/>
                                        </p:tgtEl>
                                        <p:attrNameLst>
                                          <p:attrName>ppt_w</p:attrName>
                                        </p:attrNameLst>
                                      </p:cBhvr>
                                      <p:tavLst>
                                        <p:tav tm="0">
                                          <p:val>
                                            <p:fltVal val="0"/>
                                          </p:val>
                                        </p:tav>
                                        <p:tav tm="100000">
                                          <p:val>
                                            <p:strVal val="#ppt_w"/>
                                          </p:val>
                                        </p:tav>
                                      </p:tavLst>
                                    </p:anim>
                                    <p:anim calcmode="lin" valueType="num">
                                      <p:cBhvr>
                                        <p:cTn id="64" dur="1000" fill="hold"/>
                                        <p:tgtEl>
                                          <p:spTgt spid="3790856"/>
                                        </p:tgtEl>
                                        <p:attrNameLst>
                                          <p:attrName>ppt_h</p:attrName>
                                        </p:attrNameLst>
                                      </p:cBhvr>
                                      <p:tavLst>
                                        <p:tav tm="0">
                                          <p:val>
                                            <p:fltVal val="0"/>
                                          </p:val>
                                        </p:tav>
                                        <p:tav tm="100000">
                                          <p:val>
                                            <p:strVal val="#ppt_h"/>
                                          </p:val>
                                        </p:tav>
                                      </p:tavLst>
                                    </p:anim>
                                    <p:anim calcmode="lin" valueType="num">
                                      <p:cBhvr>
                                        <p:cTn id="65" dur="1000" fill="hold"/>
                                        <p:tgtEl>
                                          <p:spTgt spid="3790856"/>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79085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p:stCondLst>
                        <p:cond delay="indefinite"/>
                      </p:stCondLst>
                      <p:childTnLst>
                        <p:par>
                          <p:cTn id="68" fill="hold">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3790855"/>
                                        </p:tgtEl>
                                        <p:attrNameLst>
                                          <p:attrName>style.visibility</p:attrName>
                                        </p:attrNameLst>
                                      </p:cBhvr>
                                      <p:to>
                                        <p:strVal val="visible"/>
                                      </p:to>
                                    </p:set>
                                    <p:anim calcmode="lin" valueType="num">
                                      <p:cBhvr>
                                        <p:cTn id="71" dur="1000" fill="hold"/>
                                        <p:tgtEl>
                                          <p:spTgt spid="3790855"/>
                                        </p:tgtEl>
                                        <p:attrNameLst>
                                          <p:attrName>ppt_w</p:attrName>
                                        </p:attrNameLst>
                                      </p:cBhvr>
                                      <p:tavLst>
                                        <p:tav tm="0">
                                          <p:val>
                                            <p:fltVal val="0"/>
                                          </p:val>
                                        </p:tav>
                                        <p:tav tm="100000">
                                          <p:val>
                                            <p:strVal val="#ppt_w"/>
                                          </p:val>
                                        </p:tav>
                                      </p:tavLst>
                                    </p:anim>
                                    <p:anim calcmode="lin" valueType="num">
                                      <p:cBhvr>
                                        <p:cTn id="72" dur="1000" fill="hold"/>
                                        <p:tgtEl>
                                          <p:spTgt spid="3790855"/>
                                        </p:tgtEl>
                                        <p:attrNameLst>
                                          <p:attrName>ppt_h</p:attrName>
                                        </p:attrNameLst>
                                      </p:cBhvr>
                                      <p:tavLst>
                                        <p:tav tm="0">
                                          <p:val>
                                            <p:fltVal val="0"/>
                                          </p:val>
                                        </p:tav>
                                        <p:tav tm="100000">
                                          <p:val>
                                            <p:strVal val="#ppt_h"/>
                                          </p:val>
                                        </p:tav>
                                      </p:tavLst>
                                    </p:anim>
                                    <p:anim calcmode="lin" valueType="num">
                                      <p:cBhvr>
                                        <p:cTn id="73" dur="1000" fill="hold"/>
                                        <p:tgtEl>
                                          <p:spTgt spid="3790855"/>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79085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p:stCondLst>
                        <p:cond delay="indefinite"/>
                      </p:stCondLst>
                      <p:childTnLst>
                        <p:par>
                          <p:cTn id="76" fill="hold">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3790854"/>
                                        </p:tgtEl>
                                        <p:attrNameLst>
                                          <p:attrName>style.visibility</p:attrName>
                                        </p:attrNameLst>
                                      </p:cBhvr>
                                      <p:to>
                                        <p:strVal val="visible"/>
                                      </p:to>
                                    </p:set>
                                    <p:anim calcmode="lin" valueType="num">
                                      <p:cBhvr>
                                        <p:cTn id="79" dur="1000" fill="hold"/>
                                        <p:tgtEl>
                                          <p:spTgt spid="3790854"/>
                                        </p:tgtEl>
                                        <p:attrNameLst>
                                          <p:attrName>ppt_w</p:attrName>
                                        </p:attrNameLst>
                                      </p:cBhvr>
                                      <p:tavLst>
                                        <p:tav tm="0">
                                          <p:val>
                                            <p:fltVal val="0"/>
                                          </p:val>
                                        </p:tav>
                                        <p:tav tm="100000">
                                          <p:val>
                                            <p:strVal val="#ppt_w"/>
                                          </p:val>
                                        </p:tav>
                                      </p:tavLst>
                                    </p:anim>
                                    <p:anim calcmode="lin" valueType="num">
                                      <p:cBhvr>
                                        <p:cTn id="80" dur="1000" fill="hold"/>
                                        <p:tgtEl>
                                          <p:spTgt spid="3790854"/>
                                        </p:tgtEl>
                                        <p:attrNameLst>
                                          <p:attrName>ppt_h</p:attrName>
                                        </p:attrNameLst>
                                      </p:cBhvr>
                                      <p:tavLst>
                                        <p:tav tm="0">
                                          <p:val>
                                            <p:fltVal val="0"/>
                                          </p:val>
                                        </p:tav>
                                        <p:tav tm="100000">
                                          <p:val>
                                            <p:strVal val="#ppt_h"/>
                                          </p:val>
                                        </p:tav>
                                      </p:tavLst>
                                    </p:anim>
                                    <p:anim calcmode="lin" valueType="num">
                                      <p:cBhvr>
                                        <p:cTn id="81" dur="1000" fill="hold"/>
                                        <p:tgtEl>
                                          <p:spTgt spid="3790854"/>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79085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p:stCondLst>
                        <p:cond delay="indefinite"/>
                      </p:stCondLst>
                      <p:childTnLst>
                        <p:par>
                          <p:cTn id="84" fill="hold">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3790853"/>
                                        </p:tgtEl>
                                        <p:attrNameLst>
                                          <p:attrName>style.visibility</p:attrName>
                                        </p:attrNameLst>
                                      </p:cBhvr>
                                      <p:to>
                                        <p:strVal val="visible"/>
                                      </p:to>
                                    </p:set>
                                    <p:anim calcmode="lin" valueType="num">
                                      <p:cBhvr>
                                        <p:cTn id="87" dur="1000" fill="hold"/>
                                        <p:tgtEl>
                                          <p:spTgt spid="3790853"/>
                                        </p:tgtEl>
                                        <p:attrNameLst>
                                          <p:attrName>ppt_w</p:attrName>
                                        </p:attrNameLst>
                                      </p:cBhvr>
                                      <p:tavLst>
                                        <p:tav tm="0">
                                          <p:val>
                                            <p:fltVal val="0"/>
                                          </p:val>
                                        </p:tav>
                                        <p:tav tm="100000">
                                          <p:val>
                                            <p:strVal val="#ppt_w"/>
                                          </p:val>
                                        </p:tav>
                                      </p:tavLst>
                                    </p:anim>
                                    <p:anim calcmode="lin" valueType="num">
                                      <p:cBhvr>
                                        <p:cTn id="88" dur="1000" fill="hold"/>
                                        <p:tgtEl>
                                          <p:spTgt spid="3790853"/>
                                        </p:tgtEl>
                                        <p:attrNameLst>
                                          <p:attrName>ppt_h</p:attrName>
                                        </p:attrNameLst>
                                      </p:cBhvr>
                                      <p:tavLst>
                                        <p:tav tm="0">
                                          <p:val>
                                            <p:fltVal val="0"/>
                                          </p:val>
                                        </p:tav>
                                        <p:tav tm="100000">
                                          <p:val>
                                            <p:strVal val="#ppt_h"/>
                                          </p:val>
                                        </p:tav>
                                      </p:tavLst>
                                    </p:anim>
                                    <p:anim calcmode="lin" valueType="num">
                                      <p:cBhvr>
                                        <p:cTn id="89" dur="1000" fill="hold"/>
                                        <p:tgtEl>
                                          <p:spTgt spid="379085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379085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p:stCondLst>
                        <p:cond delay="indefinite"/>
                      </p:stCondLst>
                      <p:childTnLst>
                        <p:par>
                          <p:cTn id="92" fill="hold">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3790852"/>
                                        </p:tgtEl>
                                        <p:attrNameLst>
                                          <p:attrName>style.visibility</p:attrName>
                                        </p:attrNameLst>
                                      </p:cBhvr>
                                      <p:to>
                                        <p:strVal val="visible"/>
                                      </p:to>
                                    </p:set>
                                    <p:anim calcmode="lin" valueType="num">
                                      <p:cBhvr>
                                        <p:cTn id="95" dur="1000" fill="hold"/>
                                        <p:tgtEl>
                                          <p:spTgt spid="3790852"/>
                                        </p:tgtEl>
                                        <p:attrNameLst>
                                          <p:attrName>ppt_w</p:attrName>
                                        </p:attrNameLst>
                                      </p:cBhvr>
                                      <p:tavLst>
                                        <p:tav tm="0">
                                          <p:val>
                                            <p:fltVal val="0"/>
                                          </p:val>
                                        </p:tav>
                                        <p:tav tm="100000">
                                          <p:val>
                                            <p:strVal val="#ppt_w"/>
                                          </p:val>
                                        </p:tav>
                                      </p:tavLst>
                                    </p:anim>
                                    <p:anim calcmode="lin" valueType="num">
                                      <p:cBhvr>
                                        <p:cTn id="96" dur="1000" fill="hold"/>
                                        <p:tgtEl>
                                          <p:spTgt spid="3790852"/>
                                        </p:tgtEl>
                                        <p:attrNameLst>
                                          <p:attrName>ppt_h</p:attrName>
                                        </p:attrNameLst>
                                      </p:cBhvr>
                                      <p:tavLst>
                                        <p:tav tm="0">
                                          <p:val>
                                            <p:fltVal val="0"/>
                                          </p:val>
                                        </p:tav>
                                        <p:tav tm="100000">
                                          <p:val>
                                            <p:strVal val="#ppt_h"/>
                                          </p:val>
                                        </p:tav>
                                      </p:tavLst>
                                    </p:anim>
                                    <p:anim calcmode="lin" valueType="num">
                                      <p:cBhvr>
                                        <p:cTn id="97" dur="1000" fill="hold"/>
                                        <p:tgtEl>
                                          <p:spTgt spid="3790852"/>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379085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850" grpId="0" animBg="1" autoUpdateAnimBg="0"/>
      <p:bldP spid="3790851" grpId="0" animBg="1" autoUpdateAnimBg="0"/>
      <p:bldP spid="3790852" grpId="0" animBg="1" autoUpdateAnimBg="0"/>
      <p:bldP spid="3790853" grpId="0" animBg="1" autoUpdateAnimBg="0"/>
      <p:bldP spid="3790854" grpId="0" animBg="1" autoUpdateAnimBg="0"/>
      <p:bldP spid="3790855" grpId="0" animBg="1" autoUpdateAnimBg="0"/>
      <p:bldP spid="3790856" grpId="0" animBg="1" autoUpdateAnimBg="0"/>
      <p:bldP spid="3790857" grpId="0" animBg="1" autoUpdateAnimBg="0"/>
      <p:bldP spid="3790858" grpId="0" animBg="1" autoUpdateAnimBg="0"/>
      <p:bldP spid="3790859" grpId="0" animBg="1" autoUpdateAnimBg="0"/>
      <p:bldP spid="3790860" grpId="0" animBg="1" autoUpdateAnimBg="0"/>
      <p:bldP spid="3790861"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51586" name="Rectangle 2050">
            <a:extLst>
              <a:ext uri="{FF2B5EF4-FFF2-40B4-BE49-F238E27FC236}">
                <a16:creationId xmlns:a16="http://schemas.microsoft.com/office/drawing/2014/main" id="{53289471-970D-4E2F-BB38-E80C2CB3FA7D}"/>
              </a:ext>
            </a:extLst>
          </p:cNvPr>
          <p:cNvSpPr>
            <a:spLocks noGrp="1" noChangeArrowheads="1"/>
          </p:cNvSpPr>
          <p:nvPr>
            <p:ph type="title"/>
          </p:nvPr>
        </p:nvSpPr>
        <p:spPr/>
        <p:txBody>
          <a:bodyPr/>
          <a:lstStyle/>
          <a:p>
            <a:pPr eaLnBrk="1" hangingPunct="1"/>
            <a:endParaRPr lang="en-US" altLang="en-US"/>
          </a:p>
        </p:txBody>
      </p:sp>
    </p:spTree>
    <p:extLst>
      <p:ext uri="{BB962C8B-B14F-4D97-AF65-F5344CB8AC3E}">
        <p14:creationId xmlns:p14="http://schemas.microsoft.com/office/powerpoint/2010/main" val="1251991087"/>
      </p:ext>
    </p:extLst>
  </p:cSld>
  <p:clrMapOvr>
    <a:masterClrMapping/>
  </p:clrMapOvr>
  <p:transition>
    <p:rand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7474" name="Picture 2" descr="I:\DEPTCOMM\Zamcomm\Jody\ChartsEPS\36copy.jpg"/>
          <p:cNvPicPr>
            <a:picLocks noChangeAspect="1" noChangeArrowheads="1"/>
          </p:cNvPicPr>
          <p:nvPr/>
        </p:nvPicPr>
        <p:blipFill>
          <a:blip r:embed="rId3" cstate="print"/>
          <a:srcRect/>
          <a:stretch>
            <a:fillRect/>
          </a:stretch>
        </p:blipFill>
        <p:spPr bwMode="auto">
          <a:xfrm>
            <a:off x="1329179" y="0"/>
            <a:ext cx="9568207" cy="7620000"/>
          </a:xfrm>
          <a:prstGeom prst="rect">
            <a:avLst/>
          </a:prstGeom>
          <a:noFill/>
        </p:spPr>
      </p:pic>
      <p:sp>
        <p:nvSpPr>
          <p:cNvPr id="3" name="Rounded Rectangle 2"/>
          <p:cNvSpPr/>
          <p:nvPr/>
        </p:nvSpPr>
        <p:spPr bwMode="auto">
          <a:xfrm>
            <a:off x="5715000" y="6172201"/>
            <a:ext cx="762000" cy="304175"/>
          </a:xfrm>
          <a:prstGeom prst="round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 name="TextBox 4"/>
          <p:cNvSpPr txBox="1"/>
          <p:nvPr/>
        </p:nvSpPr>
        <p:spPr>
          <a:xfrm>
            <a:off x="3200401" y="6172200"/>
            <a:ext cx="5867400" cy="738664"/>
          </a:xfrm>
          <a:prstGeom prst="rect">
            <a:avLst/>
          </a:prstGeom>
          <a:solidFill>
            <a:schemeClr val="accent1">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60033"/>
                </a:solidFill>
                <a:effectLst/>
                <a:uLnTx/>
                <a:uFillTx/>
                <a:latin typeface="Times New Roman"/>
                <a:ea typeface="+mn-ea"/>
                <a:cs typeface="+mn-cs"/>
              </a:rPr>
              <a:t>Greek philosophers used “Word” </a:t>
            </a:r>
            <a:r>
              <a:rPr kumimoji="0" lang="en-US" sz="1400" b="1" i="1" u="none" strike="noStrike" kern="1200" cap="none" spc="0" normalizeH="0" baseline="0" noProof="0" dirty="0">
                <a:ln>
                  <a:noFill/>
                </a:ln>
                <a:solidFill>
                  <a:srgbClr val="660033"/>
                </a:solidFill>
                <a:effectLst/>
                <a:uLnTx/>
                <a:uFillTx/>
                <a:latin typeface="Times New Roman"/>
                <a:ea typeface="+mn-ea"/>
                <a:cs typeface="+mn-cs"/>
              </a:rPr>
              <a:t>(Logos) </a:t>
            </a:r>
            <a:r>
              <a:rPr kumimoji="0" lang="en-US" sz="1400" b="1" i="0" u="none" strike="noStrike" kern="1200" cap="none" spc="0" normalizeH="0" baseline="0" noProof="0" dirty="0">
                <a:ln>
                  <a:noFill/>
                </a:ln>
                <a:solidFill>
                  <a:srgbClr val="660033"/>
                </a:solidFill>
                <a:effectLst/>
                <a:uLnTx/>
                <a:uFillTx/>
                <a:latin typeface="Times New Roman"/>
                <a:ea typeface="+mn-ea"/>
                <a:cs typeface="+mn-cs"/>
              </a:rPr>
              <a:t>as a name for the cosmic reason behind the universe. The Ephesian philosopher Heraclitus said the Word is     a mysterious power that “always exists” &amp; that makes “all things happen.” </a:t>
            </a:r>
          </a:p>
        </p:txBody>
      </p:sp>
    </p:spTree>
    <p:extLst>
      <p:ext uri="{BB962C8B-B14F-4D97-AF65-F5344CB8AC3E}">
        <p14:creationId xmlns:p14="http://schemas.microsoft.com/office/powerpoint/2010/main" val="401050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51A38-5609-490F-ABAD-D7D56996B809}"/>
              </a:ext>
            </a:extLst>
          </p:cNvPr>
          <p:cNvSpPr>
            <a:spLocks noGrp="1"/>
          </p:cNvSpPr>
          <p:nvPr>
            <p:ph type="title"/>
          </p:nvPr>
        </p:nvSpPr>
        <p:spPr/>
        <p:txBody>
          <a:bodyPr/>
          <a:lstStyle/>
          <a:p>
            <a:r>
              <a:rPr lang="en-US" b="1" dirty="0"/>
              <a:t>OVERVIEW: </a:t>
            </a:r>
            <a:r>
              <a:rPr lang="en-US" dirty="0"/>
              <a:t>APOSTLE TO APOSTATE PATTERN</a:t>
            </a:r>
          </a:p>
        </p:txBody>
      </p:sp>
      <p:sp>
        <p:nvSpPr>
          <p:cNvPr id="3" name="Content Placeholder 2">
            <a:extLst>
              <a:ext uri="{FF2B5EF4-FFF2-40B4-BE49-F238E27FC236}">
                <a16:creationId xmlns:a16="http://schemas.microsoft.com/office/drawing/2014/main" id="{3728E4DC-D90D-40FF-9086-D7078CA538A3}"/>
              </a:ext>
            </a:extLst>
          </p:cNvPr>
          <p:cNvSpPr>
            <a:spLocks noGrp="1"/>
          </p:cNvSpPr>
          <p:nvPr>
            <p:ph idx="1"/>
          </p:nvPr>
        </p:nvSpPr>
        <p:spPr>
          <a:xfrm>
            <a:off x="838200" y="1690688"/>
            <a:ext cx="10515600" cy="4802187"/>
          </a:xfrm>
        </p:spPr>
        <p:txBody>
          <a:bodyPr>
            <a:normAutofit fontScale="62500" lnSpcReduction="20000"/>
          </a:bodyPr>
          <a:lstStyle/>
          <a:p>
            <a:r>
              <a:rPr lang="en-US" dirty="0"/>
              <a:t>1</a:t>
            </a:r>
            <a:r>
              <a:rPr lang="en-US" baseline="30000" dirty="0"/>
              <a:t>ST</a:t>
            </a:r>
            <a:r>
              <a:rPr lang="en-US" dirty="0"/>
              <a:t> CENTURY CONTINUITY AS ANALYSIS HAS SHORTCOMING</a:t>
            </a:r>
          </a:p>
          <a:p>
            <a:r>
              <a:rPr lang="en-US" dirty="0"/>
              <a:t>SINGLE POINT ANALYSIS IS WRONG WITH SERIAL DILUTION</a:t>
            </a:r>
          </a:p>
          <a:p>
            <a:r>
              <a:rPr lang="en-US" dirty="0"/>
              <a:t>BRO. DAVID HARRELL’S SECT-TO-DENOMINATION PROCESS</a:t>
            </a:r>
          </a:p>
          <a:p>
            <a:r>
              <a:rPr lang="en-US" dirty="0"/>
              <a:t>CHURCH HISTORY TOPICAL-CHRONOLOGICAL THREADLINE </a:t>
            </a:r>
          </a:p>
          <a:p>
            <a:r>
              <a:rPr lang="en-US" dirty="0"/>
              <a:t>EXEGETICAL THEOLOGY IS VERSE-PASSAGE-STORY ANALYSIS</a:t>
            </a:r>
          </a:p>
          <a:p>
            <a:r>
              <a:rPr lang="en-US" dirty="0"/>
              <a:t>BIBLICAL THEOLOGY IS CROSS DISPENSATIONAL TOPIC ANALYSIS</a:t>
            </a:r>
          </a:p>
          <a:p>
            <a:r>
              <a:rPr lang="en-US" dirty="0"/>
              <a:t>HOMILECTICAL THEOLOGY: CONTEXTUALIZATION &amp; APPLICATION</a:t>
            </a:r>
          </a:p>
          <a:p>
            <a:r>
              <a:rPr lang="en-US" dirty="0"/>
              <a:t>SYSTEMATIC/PRACTICAL THEOLOGY: ORTHODOXY/ORTHOPRAXY </a:t>
            </a:r>
          </a:p>
          <a:p>
            <a:r>
              <a:rPr lang="en-US" dirty="0"/>
              <a:t>HISTORICAL THEOLOGY IN W. LINEAR &amp; E. CIRCULAR TIME ANALYSIS</a:t>
            </a:r>
          </a:p>
          <a:p>
            <a:r>
              <a:rPr lang="en-US" dirty="0"/>
              <a:t>DEBATE SOCIETY W/ ACTION GROUP: DOCTRINE MORPHS DOGMA</a:t>
            </a:r>
          </a:p>
          <a:p>
            <a:r>
              <a:rPr lang="en-US" dirty="0"/>
              <a:t>DOCTRINE VERSUS DOGMA H.T. IN “BIG T” TRADITIONAL PRACTICE</a:t>
            </a:r>
          </a:p>
          <a:p>
            <a:r>
              <a:rPr lang="en-US" dirty="0"/>
              <a:t>DOCTRINE VERSUS DOGMA H.T. IN “little t” TRADITIONAL THOUGHT</a:t>
            </a:r>
          </a:p>
          <a:p>
            <a:r>
              <a:rPr lang="en-US" dirty="0"/>
              <a:t>TWO SCHOOLS OF LATE JEWISH THEOLOGY</a:t>
            </a:r>
          </a:p>
          <a:p>
            <a:r>
              <a:rPr lang="en-US" dirty="0"/>
              <a:t>Babylonian </a:t>
            </a:r>
            <a:r>
              <a:rPr lang="en-US" dirty="0" err="1"/>
              <a:t>Expatriot</a:t>
            </a:r>
            <a:r>
              <a:rPr lang="en-US" dirty="0"/>
              <a:t> Influence @Antioch</a:t>
            </a:r>
          </a:p>
          <a:p>
            <a:r>
              <a:rPr lang="en-US" dirty="0"/>
              <a:t>Hellenistic Greek Influence @Alexandria</a:t>
            </a:r>
          </a:p>
          <a:p>
            <a:endParaRPr lang="en-US" dirty="0"/>
          </a:p>
          <a:p>
            <a:endParaRPr lang="en-US" dirty="0"/>
          </a:p>
        </p:txBody>
      </p:sp>
      <p:pic>
        <p:nvPicPr>
          <p:cNvPr id="6" name="Picture 5">
            <a:extLst>
              <a:ext uri="{FF2B5EF4-FFF2-40B4-BE49-F238E27FC236}">
                <a16:creationId xmlns:a16="http://schemas.microsoft.com/office/drawing/2014/main" id="{FE2CAF32-246E-47DC-A5B6-6F2D077F5D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5970" y="1500554"/>
            <a:ext cx="4204676" cy="4923692"/>
          </a:xfrm>
          <a:prstGeom prst="rect">
            <a:avLst/>
          </a:prstGeom>
        </p:spPr>
      </p:pic>
      <p:sp>
        <p:nvSpPr>
          <p:cNvPr id="5" name="WordArt 10">
            <a:extLst>
              <a:ext uri="{FF2B5EF4-FFF2-40B4-BE49-F238E27FC236}">
                <a16:creationId xmlns:a16="http://schemas.microsoft.com/office/drawing/2014/main" id="{DDDBCB6F-A431-4257-9EE7-E25699B4D612}"/>
              </a:ext>
            </a:extLst>
          </p:cNvPr>
          <p:cNvSpPr>
            <a:spLocks noChangeArrowheads="1" noChangeShapeType="1" noTextEdit="1"/>
          </p:cNvSpPr>
          <p:nvPr/>
        </p:nvSpPr>
        <p:spPr bwMode="auto">
          <a:xfrm>
            <a:off x="7956061" y="3016251"/>
            <a:ext cx="4407877" cy="2341195"/>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Authority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Ambiguity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 ACCEPTANCE</a:t>
            </a:r>
          </a:p>
        </p:txBody>
      </p:sp>
    </p:spTree>
    <p:extLst>
      <p:ext uri="{BB962C8B-B14F-4D97-AF65-F5344CB8AC3E}">
        <p14:creationId xmlns:p14="http://schemas.microsoft.com/office/powerpoint/2010/main" val="370420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9"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0" fill="hold"/>
                                        <p:tgtEl>
                                          <p:spTgt spid="5"/>
                                        </p:tgtEl>
                                        <p:attrNameLst>
                                          <p:attrName>ppt_w</p:attrName>
                                        </p:attrNameLst>
                                      </p:cBhvr>
                                      <p:tavLst>
                                        <p:tav tm="0" fmla="#ppt_w*sin(2.5*pi*$)">
                                          <p:val>
                                            <p:fltVal val="0"/>
                                          </p:val>
                                        </p:tav>
                                        <p:tav tm="100000">
                                          <p:val>
                                            <p:fltVal val="1"/>
                                          </p:val>
                                        </p:tav>
                                      </p:tavLst>
                                    </p:anim>
                                    <p:anim calcmode="lin" valueType="num">
                                      <p:cBhvr>
                                        <p:cTn id="13"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361666" name="AutoShape 2"/>
          <p:cNvSpPr>
            <a:spLocks noChangeArrowheads="1"/>
          </p:cNvSpPr>
          <p:nvPr/>
        </p:nvSpPr>
        <p:spPr bwMode="auto">
          <a:xfrm rot="5367602">
            <a:off x="5113803" y="-2779924"/>
            <a:ext cx="1981111" cy="8228012"/>
          </a:xfrm>
          <a:prstGeom prst="rightArrowCallout">
            <a:avLst>
              <a:gd name="adj1" fmla="val 62559"/>
              <a:gd name="adj2" fmla="val 69831"/>
              <a:gd name="adj3" fmla="val 16097"/>
              <a:gd name="adj4" fmla="val 78032"/>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361668" name="WordArt 4"/>
          <p:cNvSpPr>
            <a:spLocks noChangeArrowheads="1" noChangeShapeType="1" noTextEdit="1"/>
          </p:cNvSpPr>
          <p:nvPr/>
        </p:nvSpPr>
        <p:spPr bwMode="auto">
          <a:xfrm>
            <a:off x="2209800" y="533400"/>
            <a:ext cx="7696200" cy="1295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Doctrine Versus Dogma</a:t>
            </a:r>
          </a:p>
        </p:txBody>
      </p:sp>
      <p:sp>
        <p:nvSpPr>
          <p:cNvPr id="5" name="Rectangle 4"/>
          <p:cNvSpPr/>
          <p:nvPr/>
        </p:nvSpPr>
        <p:spPr>
          <a:xfrm>
            <a:off x="1753300" y="2438400"/>
            <a:ext cx="8741328" cy="489364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ligrapher" pitchFamily="2" charset="0"/>
                <a:ea typeface="+mn-ea"/>
                <a:cs typeface="+mn-cs"/>
              </a:rPr>
              <a:t>Distinguishing dogma and doctrine. "A doctrine is often the direct, naive, expression of a religious truth. It is not necessarily formulated with scientific precision and when it is, may be merely the formulation of a single person. A religious dogma, on the other hand, is a religious truth based on authority and officially formulated by some ecclesiastical assembly." Dogmas, in this sense, are not found in Scripture. "They are the fruit of human reflection, the reflection of the Church, often occasioned or intensified by theological controversies."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ligrapher" pitchFamily="2" charset="0"/>
                <a:ea typeface="+mn-ea"/>
                <a:cs typeface="+mn-cs"/>
              </a:rPr>
              <a:t> </a:t>
            </a:r>
            <a:br>
              <a:rPr kumimoji="0" lang="en-US" sz="20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ligrapher" pitchFamily="2" charset="0"/>
                <a:ea typeface="+mn-ea"/>
                <a:cs typeface="+mn-cs"/>
              </a:rPr>
            </a:br>
            <a:r>
              <a:rPr kumimoji="0" lang="en-US" sz="1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ligrapher" pitchFamily="2" charset="0"/>
                <a:ea typeface="+mn-ea"/>
                <a:cs typeface="+mn-cs"/>
              </a:rPr>
              <a:t>In summary: "A dogma may be defined as a doctrine, derived from Scripture, officially defined by the Church, and declared to rest upon divine authority. This definition partly names and partly suggests its characteristics. Its subject-matter is derived from the Word of God and is therefore authoritative. It is not mere repetition of what is found in Scripture, but the fruit of dogmatic reflection. And it is officially defined by a competent ecclesiastical body, and declared to rest upon divine authority. It has social significance, because it is the expression, not of a single individual, but of a community. And it has traditional value, since it passes the precious possessions of the Church on to future generations."  Dogma arises from the reflection on the "truths of revelation" by the "body of believers" and through the formulations of "competent representative bodies" of the Church. "Since the reflection of the Church is often determined and deepened by doctrinal controversies, the formulations to which Church Councils or Synods are finally led under the guidance of the Holy Spirit often bear the earmarks of past struggles. They are not infallible but yet have a high degree of stability. And they are authoritative, not merely because they are proposed by the Church, but *formally* as defined by the Church and *materially* as based on the Word of God." </a:t>
            </a:r>
            <a:br>
              <a:rPr kumimoji="0" lang="en-US" sz="1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ligrapher" pitchFamily="2" charset="0"/>
                <a:ea typeface="+mn-ea"/>
                <a:cs typeface="+mn-cs"/>
              </a:rPr>
            </a:br>
            <a:br>
              <a:rPr kumimoji="0" lang="en-US" sz="1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ligrapher" pitchFamily="2" charset="0"/>
                <a:ea typeface="+mn-ea"/>
                <a:cs typeface="+mn-cs"/>
              </a:rPr>
            </a:br>
            <a:endParaRPr kumimoji="0" lang="en-US" sz="1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ligrapher" pitchFamily="2" charset="0"/>
              <a:ea typeface="+mn-ea"/>
              <a:cs typeface="+mn-cs"/>
            </a:endParaRPr>
          </a:p>
        </p:txBody>
      </p:sp>
    </p:spTree>
    <p:extLst>
      <p:ext uri="{BB962C8B-B14F-4D97-AF65-F5344CB8AC3E}">
        <p14:creationId xmlns:p14="http://schemas.microsoft.com/office/powerpoint/2010/main" val="38431080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361668"/>
                                        </p:tgtEl>
                                        <p:attrNameLst>
                                          <p:attrName>style.visibility</p:attrName>
                                        </p:attrNameLst>
                                      </p:cBhvr>
                                      <p:to>
                                        <p:strVal val="visible"/>
                                      </p:to>
                                    </p:set>
                                    <p:anim calcmode="lin" valueType="num">
                                      <p:cBhvr>
                                        <p:cTn id="7" dur="500" fill="hold"/>
                                        <p:tgtEl>
                                          <p:spTgt spid="5361668"/>
                                        </p:tgtEl>
                                        <p:attrNameLst>
                                          <p:attrName>ppt_w</p:attrName>
                                        </p:attrNameLst>
                                      </p:cBhvr>
                                      <p:tavLst>
                                        <p:tav tm="0">
                                          <p:val>
                                            <p:fltVal val="0"/>
                                          </p:val>
                                        </p:tav>
                                        <p:tav tm="100000">
                                          <p:val>
                                            <p:strVal val="#ppt_w"/>
                                          </p:val>
                                        </p:tav>
                                      </p:tavLst>
                                    </p:anim>
                                    <p:anim calcmode="lin" valueType="num">
                                      <p:cBhvr>
                                        <p:cTn id="8" dur="500" fill="hold"/>
                                        <p:tgtEl>
                                          <p:spTgt spid="5361668"/>
                                        </p:tgtEl>
                                        <p:attrNameLst>
                                          <p:attrName>ppt_h</p:attrName>
                                        </p:attrNameLst>
                                      </p:cBhvr>
                                      <p:tavLst>
                                        <p:tav tm="0">
                                          <p:val>
                                            <p:fltVal val="0"/>
                                          </p:val>
                                        </p:tav>
                                        <p:tav tm="100000">
                                          <p:val>
                                            <p:strVal val="#ppt_h"/>
                                          </p:val>
                                        </p:tav>
                                      </p:tavLst>
                                    </p:anim>
                                    <p:anim calcmode="lin" valueType="num">
                                      <p:cBhvr>
                                        <p:cTn id="9" dur="500" fill="hold"/>
                                        <p:tgtEl>
                                          <p:spTgt spid="5361668"/>
                                        </p:tgtEl>
                                        <p:attrNameLst>
                                          <p:attrName>ppt_x</p:attrName>
                                        </p:attrNameLst>
                                      </p:cBhvr>
                                      <p:tavLst>
                                        <p:tav tm="0">
                                          <p:val>
                                            <p:fltVal val="0.5"/>
                                          </p:val>
                                        </p:tav>
                                        <p:tav tm="100000">
                                          <p:val>
                                            <p:strVal val="#ppt_x"/>
                                          </p:val>
                                        </p:tav>
                                      </p:tavLst>
                                    </p:anim>
                                    <p:anim calcmode="lin" valueType="num">
                                      <p:cBhvr>
                                        <p:cTn id="10" dur="500" fill="hold"/>
                                        <p:tgtEl>
                                          <p:spTgt spid="5361668"/>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p:cTn id="15" dur="1000" fill="hold"/>
                                        <p:tgtEl>
                                          <p:spTgt spid="5">
                                            <p:txEl>
                                              <p:pRg st="1" end="1"/>
                                            </p:txEl>
                                          </p:spTgt>
                                        </p:tgtEl>
                                        <p:attrNameLst>
                                          <p:attrName>ppt_w</p:attrName>
                                        </p:attrNameLst>
                                      </p:cBhvr>
                                      <p:tavLst>
                                        <p:tav tm="0">
                                          <p:val>
                                            <p:strVal val="#ppt_w+.3"/>
                                          </p:val>
                                        </p:tav>
                                        <p:tav tm="100000">
                                          <p:val>
                                            <p:strVal val="#ppt_w"/>
                                          </p:val>
                                        </p:tav>
                                      </p:tavLst>
                                    </p:anim>
                                    <p:anim calcmode="lin" valueType="num">
                                      <p:cBhvr>
                                        <p:cTn id="16"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7"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1668"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bg>
      <p:bgPr>
        <a:solidFill>
          <a:srgbClr val="660033"/>
        </a:solidFill>
        <a:effectLst/>
      </p:bgPr>
    </p:bg>
    <p:spTree>
      <p:nvGrpSpPr>
        <p:cNvPr id="1" name=""/>
        <p:cNvGrpSpPr/>
        <p:nvPr/>
      </p:nvGrpSpPr>
      <p:grpSpPr>
        <a:xfrm>
          <a:off x="0" y="0"/>
          <a:ext cx="0" cy="0"/>
          <a:chOff x="0" y="0"/>
          <a:chExt cx="0" cy="0"/>
        </a:xfrm>
      </p:grpSpPr>
      <p:sp>
        <p:nvSpPr>
          <p:cNvPr id="5189634" name="Rectangle 2"/>
          <p:cNvSpPr>
            <a:spLocks noGrp="1" noChangeArrowheads="1"/>
          </p:cNvSpPr>
          <p:nvPr>
            <p:ph type="title"/>
          </p:nvPr>
        </p:nvSpPr>
        <p:spPr>
          <a:xfrm>
            <a:off x="2133600" y="838200"/>
            <a:ext cx="7924800" cy="5181600"/>
          </a:xfrm>
          <a:solidFill>
            <a:srgbClr val="FFFFFF"/>
          </a:solidFill>
        </p:spPr>
        <p:txBody>
          <a:bodyPr/>
          <a:lstStyle/>
          <a:p>
            <a:r>
              <a:rPr lang="en-US" sz="7200" b="1" dirty="0">
                <a:effectLst>
                  <a:outerShdw blurRad="38100" dist="38100" dir="2700000" algn="tl">
                    <a:srgbClr val="000000">
                      <a:alpha val="43137"/>
                    </a:srgbClr>
                  </a:outerShdw>
                </a:effectLst>
                <a:latin typeface="Australian Sunrise" pitchFamily="2" charset="0"/>
              </a:rPr>
              <a:t>DOGMA MEANS THE SERIOUS SATISFACTION OF THE MIND!</a:t>
            </a:r>
          </a:p>
        </p:txBody>
      </p:sp>
      <p:sp>
        <p:nvSpPr>
          <p:cNvPr id="5189635" name="WordArt 3"/>
          <p:cNvSpPr>
            <a:spLocks noChangeArrowheads="1" noChangeShapeType="1" noTextEdit="1"/>
          </p:cNvSpPr>
          <p:nvPr/>
        </p:nvSpPr>
        <p:spPr bwMode="auto">
          <a:xfrm>
            <a:off x="4267201" y="6477000"/>
            <a:ext cx="3700463" cy="3810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G. K. CHESTERTON</a:t>
            </a:r>
          </a:p>
        </p:txBody>
      </p:sp>
    </p:spTree>
    <p:extLst>
      <p:ext uri="{BB962C8B-B14F-4D97-AF65-F5344CB8AC3E}">
        <p14:creationId xmlns:p14="http://schemas.microsoft.com/office/powerpoint/2010/main" val="202028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wd">
                                    <p:tmPct val="10000"/>
                                  </p:iterate>
                                  <p:childTnLst>
                                    <p:set>
                                      <p:cBhvr>
                                        <p:cTn id="6" dur="1" fill="hold">
                                          <p:stCondLst>
                                            <p:cond delay="0"/>
                                          </p:stCondLst>
                                        </p:cTn>
                                        <p:tgtEl>
                                          <p:spTgt spid="5189634"/>
                                        </p:tgtEl>
                                        <p:attrNameLst>
                                          <p:attrName>style.visibility</p:attrName>
                                        </p:attrNameLst>
                                      </p:cBhvr>
                                      <p:to>
                                        <p:strVal val="visible"/>
                                      </p:to>
                                    </p:set>
                                    <p:anim by="(-#ppt_w*2)" calcmode="lin" valueType="num">
                                      <p:cBhvr rctx="PPT">
                                        <p:cTn id="7" dur="500" autoRev="1" fill="hold">
                                          <p:stCondLst>
                                            <p:cond delay="0"/>
                                          </p:stCondLst>
                                        </p:cTn>
                                        <p:tgtEl>
                                          <p:spTgt spid="5189634"/>
                                        </p:tgtEl>
                                        <p:attrNameLst>
                                          <p:attrName>ppt_w</p:attrName>
                                        </p:attrNameLst>
                                      </p:cBhvr>
                                    </p:anim>
                                    <p:anim by="(#ppt_w*0.50)" calcmode="lin" valueType="num">
                                      <p:cBhvr>
                                        <p:cTn id="8" dur="500" decel="50000" autoRev="1" fill="hold">
                                          <p:stCondLst>
                                            <p:cond delay="0"/>
                                          </p:stCondLst>
                                        </p:cTn>
                                        <p:tgtEl>
                                          <p:spTgt spid="5189634"/>
                                        </p:tgtEl>
                                        <p:attrNameLst>
                                          <p:attrName>ppt_x</p:attrName>
                                        </p:attrNameLst>
                                      </p:cBhvr>
                                    </p:anim>
                                    <p:anim from="(-#ppt_h/2)" to="(#ppt_y)" calcmode="lin" valueType="num">
                                      <p:cBhvr>
                                        <p:cTn id="9" dur="1000" fill="hold">
                                          <p:stCondLst>
                                            <p:cond delay="0"/>
                                          </p:stCondLst>
                                        </p:cTn>
                                        <p:tgtEl>
                                          <p:spTgt spid="5189634"/>
                                        </p:tgtEl>
                                        <p:attrNameLst>
                                          <p:attrName>ppt_y</p:attrName>
                                        </p:attrNameLst>
                                      </p:cBhvr>
                                    </p:anim>
                                    <p:animRot by="21600000">
                                      <p:cBhvr>
                                        <p:cTn id="10" dur="1000" fill="hold">
                                          <p:stCondLst>
                                            <p:cond delay="0"/>
                                          </p:stCondLst>
                                        </p:cTn>
                                        <p:tgtEl>
                                          <p:spTgt spid="51896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9634"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bg>
      <p:bgPr>
        <a:solidFill>
          <a:srgbClr val="660033"/>
        </a:solidFill>
        <a:effectLst/>
      </p:bgPr>
    </p:bg>
    <p:spTree>
      <p:nvGrpSpPr>
        <p:cNvPr id="1" name=""/>
        <p:cNvGrpSpPr/>
        <p:nvPr/>
      </p:nvGrpSpPr>
      <p:grpSpPr>
        <a:xfrm>
          <a:off x="0" y="0"/>
          <a:ext cx="0" cy="0"/>
          <a:chOff x="0" y="0"/>
          <a:chExt cx="0" cy="0"/>
        </a:xfrm>
      </p:grpSpPr>
      <p:sp>
        <p:nvSpPr>
          <p:cNvPr id="5191682" name="Rectangle 2"/>
          <p:cNvSpPr>
            <a:spLocks noGrp="1" noChangeArrowheads="1"/>
          </p:cNvSpPr>
          <p:nvPr>
            <p:ph type="title"/>
          </p:nvPr>
        </p:nvSpPr>
        <p:spPr>
          <a:xfrm>
            <a:off x="2133600" y="838200"/>
            <a:ext cx="7924800" cy="5181600"/>
          </a:xfrm>
          <a:solidFill>
            <a:srgbClr val="FFFFFF"/>
          </a:solidFill>
        </p:spPr>
        <p:txBody>
          <a:bodyPr/>
          <a:lstStyle/>
          <a:p>
            <a:r>
              <a:rPr lang="en-US" sz="6600" b="1" dirty="0">
                <a:effectLst>
                  <a:outerShdw blurRad="38100" dist="38100" dir="2700000" algn="tl">
                    <a:srgbClr val="000000">
                      <a:alpha val="43137"/>
                    </a:srgbClr>
                  </a:outerShdw>
                </a:effectLst>
                <a:latin typeface="Australian Sunrise" pitchFamily="2" charset="0"/>
              </a:rPr>
              <a:t>DOGMA DOES NOT MEAN THE ABSENCE OF THOUGHT, BUT </a:t>
            </a:r>
            <a:r>
              <a:rPr lang="en-US" sz="8000" b="1" dirty="0">
                <a:effectLst>
                  <a:outerShdw blurRad="38100" dist="38100" dir="2700000" algn="tl">
                    <a:srgbClr val="000000">
                      <a:alpha val="43137"/>
                    </a:srgbClr>
                  </a:outerShdw>
                </a:effectLst>
                <a:latin typeface="Australian Sunrise" pitchFamily="2" charset="0"/>
              </a:rPr>
              <a:t>THE END OF </a:t>
            </a:r>
            <a:r>
              <a:rPr lang="en-US" sz="8800" b="1" dirty="0">
                <a:effectLst>
                  <a:outerShdw blurRad="38100" dist="38100" dir="2700000" algn="tl">
                    <a:srgbClr val="000000">
                      <a:alpha val="43137"/>
                    </a:srgbClr>
                  </a:outerShdw>
                </a:effectLst>
                <a:latin typeface="Australian Sunrise" pitchFamily="2" charset="0"/>
              </a:rPr>
              <a:t>THOUGHT!</a:t>
            </a:r>
          </a:p>
        </p:txBody>
      </p:sp>
      <p:sp>
        <p:nvSpPr>
          <p:cNvPr id="5191683" name="WordArt 3"/>
          <p:cNvSpPr>
            <a:spLocks noChangeArrowheads="1" noChangeShapeType="1" noTextEdit="1"/>
          </p:cNvSpPr>
          <p:nvPr/>
        </p:nvSpPr>
        <p:spPr bwMode="auto">
          <a:xfrm>
            <a:off x="4267201" y="6477000"/>
            <a:ext cx="3700463" cy="3810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G. K. CHESTERTON</a:t>
            </a:r>
          </a:p>
        </p:txBody>
      </p:sp>
    </p:spTree>
    <p:extLst>
      <p:ext uri="{BB962C8B-B14F-4D97-AF65-F5344CB8AC3E}">
        <p14:creationId xmlns:p14="http://schemas.microsoft.com/office/powerpoint/2010/main" val="134342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wd">
                                    <p:tmPct val="10000"/>
                                  </p:iterate>
                                  <p:childTnLst>
                                    <p:set>
                                      <p:cBhvr>
                                        <p:cTn id="6" dur="1" fill="hold">
                                          <p:stCondLst>
                                            <p:cond delay="0"/>
                                          </p:stCondLst>
                                        </p:cTn>
                                        <p:tgtEl>
                                          <p:spTgt spid="5191682"/>
                                        </p:tgtEl>
                                        <p:attrNameLst>
                                          <p:attrName>style.visibility</p:attrName>
                                        </p:attrNameLst>
                                      </p:cBhvr>
                                      <p:to>
                                        <p:strVal val="visible"/>
                                      </p:to>
                                    </p:set>
                                    <p:anim by="(-#ppt_w*2)" calcmode="lin" valueType="num">
                                      <p:cBhvr rctx="PPT">
                                        <p:cTn id="7" dur="500" autoRev="1" fill="hold">
                                          <p:stCondLst>
                                            <p:cond delay="0"/>
                                          </p:stCondLst>
                                        </p:cTn>
                                        <p:tgtEl>
                                          <p:spTgt spid="5191682"/>
                                        </p:tgtEl>
                                        <p:attrNameLst>
                                          <p:attrName>ppt_w</p:attrName>
                                        </p:attrNameLst>
                                      </p:cBhvr>
                                    </p:anim>
                                    <p:anim by="(#ppt_w*0.50)" calcmode="lin" valueType="num">
                                      <p:cBhvr>
                                        <p:cTn id="8" dur="500" decel="50000" autoRev="1" fill="hold">
                                          <p:stCondLst>
                                            <p:cond delay="0"/>
                                          </p:stCondLst>
                                        </p:cTn>
                                        <p:tgtEl>
                                          <p:spTgt spid="5191682"/>
                                        </p:tgtEl>
                                        <p:attrNameLst>
                                          <p:attrName>ppt_x</p:attrName>
                                        </p:attrNameLst>
                                      </p:cBhvr>
                                    </p:anim>
                                    <p:anim from="(-#ppt_h/2)" to="(#ppt_y)" calcmode="lin" valueType="num">
                                      <p:cBhvr>
                                        <p:cTn id="9" dur="1000" fill="hold">
                                          <p:stCondLst>
                                            <p:cond delay="0"/>
                                          </p:stCondLst>
                                        </p:cTn>
                                        <p:tgtEl>
                                          <p:spTgt spid="5191682"/>
                                        </p:tgtEl>
                                        <p:attrNameLst>
                                          <p:attrName>ppt_y</p:attrName>
                                        </p:attrNameLst>
                                      </p:cBhvr>
                                    </p:anim>
                                    <p:animRot by="21600000">
                                      <p:cBhvr>
                                        <p:cTn id="10" dur="1000" fill="hold">
                                          <p:stCondLst>
                                            <p:cond delay="0"/>
                                          </p:stCondLst>
                                        </p:cTn>
                                        <p:tgtEl>
                                          <p:spTgt spid="51916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168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613945" y="828135"/>
            <a:ext cx="7143313" cy="724620"/>
          </a:xfrm>
        </p:spPr>
        <p:txBody>
          <a:bodyPr>
            <a:noAutofit/>
          </a:bodyPr>
          <a:lstStyle/>
          <a:p>
            <a:r>
              <a:rPr lang="en-US" sz="3600" b="1" dirty="0">
                <a:solidFill>
                  <a:srgbClr val="008A3E"/>
                </a:solidFill>
                <a:effectLst>
                  <a:outerShdw blurRad="38100" dist="38100" dir="2700000" algn="tl">
                    <a:srgbClr val="000000">
                      <a:alpha val="43137"/>
                    </a:srgbClr>
                  </a:outerShdw>
                </a:effectLst>
              </a:rPr>
              <a:t>SACRAMENTS &amp; SOTERIOLOGY</a:t>
            </a:r>
            <a:endParaRPr lang="en-US" sz="3600" b="1" dirty="0">
              <a:solidFill>
                <a:srgbClr val="C00000"/>
              </a:solidFill>
              <a:effectLst>
                <a:outerShdw blurRad="38100" dist="38100" dir="2700000" algn="tl">
                  <a:srgbClr val="000000">
                    <a:alpha val="43137"/>
                  </a:srgbClr>
                </a:outerShdw>
              </a:effectLst>
            </a:endParaRPr>
          </a:p>
        </p:txBody>
      </p:sp>
      <p:sp>
        <p:nvSpPr>
          <p:cNvPr id="6" name="Content Placeholder 2">
            <a:extLst>
              <a:ext uri="{FF2B5EF4-FFF2-40B4-BE49-F238E27FC236}">
                <a16:creationId xmlns:a16="http://schemas.microsoft.com/office/drawing/2014/main" id="{C5392E06-D743-4CD5-9D8F-2C40B5CB1F4D}"/>
              </a:ext>
            </a:extLst>
          </p:cNvPr>
          <p:cNvSpPr>
            <a:spLocks noGrp="1"/>
          </p:cNvSpPr>
          <p:nvPr>
            <p:ph idx="1"/>
          </p:nvPr>
        </p:nvSpPr>
        <p:spPr>
          <a:xfrm>
            <a:off x="4530055" y="1897811"/>
            <a:ext cx="7105475" cy="4444266"/>
          </a:xfrm>
        </p:spPr>
        <p:txBody>
          <a:bodyPr>
            <a:normAutofit/>
          </a:bodyPr>
          <a:lstStyle/>
          <a:p>
            <a:r>
              <a:rPr lang="en-US" sz="2200" b="1" i="1" dirty="0">
                <a:solidFill>
                  <a:srgbClr val="C00000"/>
                </a:solidFill>
              </a:rPr>
              <a:t>Classic Apologetics to Theological Systematizing</a:t>
            </a:r>
          </a:p>
          <a:p>
            <a:r>
              <a:rPr lang="en-US" sz="2200" b="1" i="1" dirty="0">
                <a:solidFill>
                  <a:srgbClr val="C00000"/>
                </a:solidFill>
              </a:rPr>
              <a:t>Alexandrian School Versus Antiochene School</a:t>
            </a:r>
          </a:p>
          <a:p>
            <a:endParaRPr lang="en-US" sz="2200" b="1" i="1" dirty="0">
              <a:solidFill>
                <a:srgbClr val="C00000"/>
              </a:solidFill>
            </a:endParaRPr>
          </a:p>
          <a:p>
            <a:endParaRPr lang="en-US" sz="2800" b="1" i="1" dirty="0">
              <a:solidFill>
                <a:srgbClr val="C00000"/>
              </a:solidFill>
            </a:endParaRPr>
          </a:p>
        </p:txBody>
      </p:sp>
      <p:pic>
        <p:nvPicPr>
          <p:cNvPr id="3" name="Picture 2">
            <a:extLst>
              <a:ext uri="{FF2B5EF4-FFF2-40B4-BE49-F238E27FC236}">
                <a16:creationId xmlns:a16="http://schemas.microsoft.com/office/drawing/2014/main" id="{32E669C0-206B-4961-BA76-4DFC5C526351}"/>
              </a:ext>
            </a:extLst>
          </p:cNvPr>
          <p:cNvPicPr>
            <a:picLocks noChangeAspect="1"/>
          </p:cNvPicPr>
          <p:nvPr/>
        </p:nvPicPr>
        <p:blipFill>
          <a:blip r:embed="rId3"/>
          <a:stretch>
            <a:fillRect/>
          </a:stretch>
        </p:blipFill>
        <p:spPr>
          <a:xfrm>
            <a:off x="4908884" y="3330724"/>
            <a:ext cx="6516303" cy="1915044"/>
          </a:xfrm>
          <a:prstGeom prst="rect">
            <a:avLst/>
          </a:prstGeom>
        </p:spPr>
      </p:pic>
    </p:spTree>
    <p:extLst>
      <p:ext uri="{BB962C8B-B14F-4D97-AF65-F5344CB8AC3E}">
        <p14:creationId xmlns:p14="http://schemas.microsoft.com/office/powerpoint/2010/main" val="34011177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F66CC-E6EA-4FF1-A6D1-FCF179220E1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A9917DB-4E48-41B7-ADE9-C9C400A85F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Tree>
    <p:extLst>
      <p:ext uri="{BB962C8B-B14F-4D97-AF65-F5344CB8AC3E}">
        <p14:creationId xmlns:p14="http://schemas.microsoft.com/office/powerpoint/2010/main" val="6510290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217410" name="Rectangle 2"/>
          <p:cNvSpPr>
            <a:spLocks noGrp="1" noChangeArrowheads="1"/>
          </p:cNvSpPr>
          <p:nvPr>
            <p:ph type="title"/>
          </p:nvPr>
        </p:nvSpPr>
        <p:spPr>
          <a:xfrm>
            <a:off x="1828800" y="381000"/>
            <a:ext cx="8534400" cy="3657600"/>
          </a:xfrm>
          <a:solidFill>
            <a:srgbClr val="FF0000"/>
          </a:solidFill>
        </p:spPr>
        <p:txBody>
          <a:bodyPr/>
          <a:lstStyle/>
          <a:p>
            <a:r>
              <a:rPr lang="en-US">
                <a:solidFill>
                  <a:srgbClr val="FFFFFF"/>
                </a:solidFill>
                <a:effectLst>
                  <a:outerShdw blurRad="38100" dist="38100" dir="2700000" algn="tl">
                    <a:srgbClr val="000000"/>
                  </a:outerShdw>
                </a:effectLst>
              </a:rPr>
              <a:t>The Antiochene School Of Theology Practiced An Approach To Scriptural Interpretation With Literal Emphasis Rather Than Spiritual Meanings Not Immediately Evident From The Text</a:t>
            </a:r>
            <a:r>
              <a:rPr lang="en-US"/>
              <a:t>  </a:t>
            </a:r>
          </a:p>
        </p:txBody>
      </p:sp>
      <p:sp>
        <p:nvSpPr>
          <p:cNvPr id="3217411" name="Oval 3"/>
          <p:cNvSpPr>
            <a:spLocks noChangeArrowheads="1"/>
          </p:cNvSpPr>
          <p:nvPr/>
        </p:nvSpPr>
        <p:spPr bwMode="auto">
          <a:xfrm>
            <a:off x="8323868" y="4939644"/>
            <a:ext cx="688157" cy="603317"/>
          </a:xfrm>
          <a:prstGeom prst="ellipse">
            <a:avLst/>
          </a:prstGeom>
          <a:noFill/>
          <a:ln w="9525">
            <a:solidFill>
              <a:schemeClr val="accent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17412" name="Text Box 4"/>
          <p:cNvSpPr txBox="1">
            <a:spLocks noChangeArrowheads="1"/>
          </p:cNvSpPr>
          <p:nvPr/>
        </p:nvSpPr>
        <p:spPr bwMode="auto">
          <a:xfrm>
            <a:off x="8531257" y="4343400"/>
            <a:ext cx="1555423" cy="523220"/>
          </a:xfrm>
          <a:prstGeom prst="rect">
            <a:avLst/>
          </a:prstGeom>
          <a:solidFill>
            <a:srgbClr val="FFFFFF"/>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Calligrapher" pitchFamily="2" charset="0"/>
                <a:ea typeface="+mn-ea"/>
                <a:cs typeface="+mn-cs"/>
              </a:rPr>
              <a:t>Antioch Center Of Christian Theology</a:t>
            </a:r>
          </a:p>
        </p:txBody>
      </p:sp>
    </p:spTree>
    <p:extLst>
      <p:ext uri="{BB962C8B-B14F-4D97-AF65-F5344CB8AC3E}">
        <p14:creationId xmlns:p14="http://schemas.microsoft.com/office/powerpoint/2010/main" val="401052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3217411"/>
                                        </p:tgtEl>
                                        <p:attrNameLst>
                                          <p:attrName>style.visibility</p:attrName>
                                        </p:attrNameLst>
                                      </p:cBhvr>
                                      <p:to>
                                        <p:strVal val="visible"/>
                                      </p:to>
                                    </p:set>
                                    <p:anim calcmode="lin" valueType="num">
                                      <p:cBhvr>
                                        <p:cTn id="7" dur="500" fill="hold"/>
                                        <p:tgtEl>
                                          <p:spTgt spid="3217411"/>
                                        </p:tgtEl>
                                        <p:attrNameLst>
                                          <p:attrName>ppt_w</p:attrName>
                                        </p:attrNameLst>
                                      </p:cBhvr>
                                      <p:tavLst>
                                        <p:tav tm="0">
                                          <p:val>
                                            <p:strVal val="4*#ppt_w"/>
                                          </p:val>
                                        </p:tav>
                                        <p:tav tm="100000">
                                          <p:val>
                                            <p:strVal val="#ppt_w"/>
                                          </p:val>
                                        </p:tav>
                                      </p:tavLst>
                                    </p:anim>
                                    <p:anim calcmode="lin" valueType="num">
                                      <p:cBhvr>
                                        <p:cTn id="8" dur="500" fill="hold"/>
                                        <p:tgtEl>
                                          <p:spTgt spid="3217411"/>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3217412"/>
                                        </p:tgtEl>
                                        <p:attrNameLst>
                                          <p:attrName>style.visibility</p:attrName>
                                        </p:attrNameLst>
                                      </p:cBhvr>
                                      <p:to>
                                        <p:strVal val="visible"/>
                                      </p:to>
                                    </p:set>
                                    <p:anim calcmode="lin" valueType="num">
                                      <p:cBhvr>
                                        <p:cTn id="13" dur="1000" fill="hold"/>
                                        <p:tgtEl>
                                          <p:spTgt spid="3217412"/>
                                        </p:tgtEl>
                                        <p:attrNameLst>
                                          <p:attrName>ppt_w</p:attrName>
                                        </p:attrNameLst>
                                      </p:cBhvr>
                                      <p:tavLst>
                                        <p:tav tm="0">
                                          <p:val>
                                            <p:fltVal val="0"/>
                                          </p:val>
                                        </p:tav>
                                        <p:tav tm="100000">
                                          <p:val>
                                            <p:strVal val="#ppt_w"/>
                                          </p:val>
                                        </p:tav>
                                      </p:tavLst>
                                    </p:anim>
                                    <p:anim calcmode="lin" valueType="num">
                                      <p:cBhvr>
                                        <p:cTn id="14" dur="1000" fill="hold"/>
                                        <p:tgtEl>
                                          <p:spTgt spid="3217412"/>
                                        </p:tgtEl>
                                        <p:attrNameLst>
                                          <p:attrName>ppt_h</p:attrName>
                                        </p:attrNameLst>
                                      </p:cBhvr>
                                      <p:tavLst>
                                        <p:tav tm="0">
                                          <p:val>
                                            <p:fltVal val="0"/>
                                          </p:val>
                                        </p:tav>
                                        <p:tav tm="100000">
                                          <p:val>
                                            <p:strVal val="#ppt_h"/>
                                          </p:val>
                                        </p:tav>
                                      </p:tavLst>
                                    </p:anim>
                                    <p:anim calcmode="lin" valueType="num">
                                      <p:cBhvr>
                                        <p:cTn id="15" dur="1000" fill="hold"/>
                                        <p:tgtEl>
                                          <p:spTgt spid="321741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2174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iterate type="wd">
                                    <p:tmPct val="100000"/>
                                  </p:iterate>
                                  <p:childTnLst>
                                    <p:set>
                                      <p:cBhvr>
                                        <p:cTn id="20" dur="1" fill="hold">
                                          <p:stCondLst>
                                            <p:cond delay="0"/>
                                          </p:stCondLst>
                                        </p:cTn>
                                        <p:tgtEl>
                                          <p:spTgt spid="3217410">
                                            <p:txEl>
                                              <p:pRg st="0" end="0"/>
                                            </p:txEl>
                                          </p:spTgt>
                                        </p:tgtEl>
                                        <p:attrNameLst>
                                          <p:attrName>style.visibility</p:attrName>
                                        </p:attrNameLst>
                                      </p:cBhvr>
                                      <p:to>
                                        <p:strVal val="visible"/>
                                      </p:to>
                                    </p:set>
                                    <p:anim calcmode="lin" valueType="num">
                                      <p:cBhvr additive="base">
                                        <p:cTn id="21" dur="300" fill="hold"/>
                                        <p:tgtEl>
                                          <p:spTgt spid="3217410">
                                            <p:txEl>
                                              <p:pRg st="0" end="0"/>
                                            </p:txEl>
                                          </p:spTgt>
                                        </p:tgtEl>
                                        <p:attrNameLst>
                                          <p:attrName>ppt_x</p:attrName>
                                        </p:attrNameLst>
                                      </p:cBhvr>
                                      <p:tavLst>
                                        <p:tav tm="0">
                                          <p:val>
                                            <p:strVal val="#ppt_x"/>
                                          </p:val>
                                        </p:tav>
                                        <p:tav tm="100000">
                                          <p:val>
                                            <p:strVal val="#ppt_x"/>
                                          </p:val>
                                        </p:tav>
                                      </p:tavLst>
                                    </p:anim>
                                    <p:anim calcmode="lin" valueType="num">
                                      <p:cBhvr additive="base">
                                        <p:cTn id="22" dur="300" fill="hold"/>
                                        <p:tgtEl>
                                          <p:spTgt spid="321741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7410" grpId="0" build="p" autoUpdateAnimBg="0"/>
      <p:bldP spid="3217411" grpId="0" animBg="1"/>
      <p:bldP spid="3217412" grpId="0" animBg="1"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0322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403202" name="Rectangle 2"/>
          <p:cNvSpPr>
            <a:spLocks noGrp="1" noChangeArrowheads="1"/>
          </p:cNvSpPr>
          <p:nvPr>
            <p:ph/>
          </p:nvPr>
        </p:nvSpPr>
        <p:spPr>
          <a:xfrm>
            <a:off x="2209800" y="228600"/>
            <a:ext cx="7772400" cy="5867400"/>
          </a:xfrm>
        </p:spPr>
        <p:txBody>
          <a:bodyPr/>
          <a:lstStyle/>
          <a:p>
            <a:pPr>
              <a:buFontTx/>
              <a:buNone/>
            </a:pPr>
            <a:r>
              <a:rPr lang="en-US"/>
              <a:t>   </a:t>
            </a:r>
            <a:r>
              <a:rPr lang="en-US">
                <a:solidFill>
                  <a:srgbClr val="FFFF00"/>
                </a:solidFill>
              </a:rPr>
              <a:t>ONLY 100 YEARS AFTER APOSTLES:  </a:t>
            </a:r>
            <a:r>
              <a:rPr lang="en-US" sz="2800" u="sng">
                <a:solidFill>
                  <a:srgbClr val="FFFF00"/>
                </a:solidFill>
              </a:rPr>
              <a:t>Preaching Crucifixion to Catechetical Teaching</a:t>
            </a:r>
            <a:endParaRPr lang="en-US" sz="1400" u="sng">
              <a:solidFill>
                <a:srgbClr val="FFFF00"/>
              </a:solidFill>
            </a:endParaRPr>
          </a:p>
          <a:p>
            <a:pPr>
              <a:buFontTx/>
              <a:buNone/>
            </a:pPr>
            <a:endParaRPr lang="en-US" sz="1400" u="sng">
              <a:solidFill>
                <a:srgbClr val="FFFF00"/>
              </a:solidFill>
            </a:endParaRPr>
          </a:p>
          <a:p>
            <a:pPr>
              <a:buFontTx/>
              <a:buNone/>
            </a:pPr>
            <a:r>
              <a:rPr lang="en-US" sz="2800">
                <a:solidFill>
                  <a:srgbClr val="FFFF00"/>
                </a:solidFill>
              </a:rPr>
              <a:t>    Egypt’s Alexandria was the center of early learning,  having a large university with a voluminous library.  In the last quarter of the second century,  churchmen established a catechetical (learning by the questioning process) school in Alexandria.  Two great luminaries shine as leaders of that school in the persons of Clement of Alexandria and Origen.  Both interpreted the Scriptures </a:t>
            </a:r>
            <a:r>
              <a:rPr lang="en-US" sz="2800" i="1">
                <a:solidFill>
                  <a:srgbClr val="FFFF00"/>
                </a:solidFill>
              </a:rPr>
              <a:t>allegorically rather than historically</a:t>
            </a:r>
            <a:r>
              <a:rPr lang="en-US" sz="2800">
                <a:solidFill>
                  <a:srgbClr val="FFFF00"/>
                </a:solidFill>
              </a:rPr>
              <a:t>,  as was the method of interpretation from Antioch.</a:t>
            </a:r>
            <a:r>
              <a:rPr lang="en-US" sz="2800"/>
              <a:t> </a:t>
            </a:r>
          </a:p>
          <a:p>
            <a:pPr>
              <a:buFontTx/>
              <a:buNone/>
            </a:pPr>
            <a:r>
              <a:rPr lang="en-US"/>
              <a:t> </a:t>
            </a:r>
          </a:p>
        </p:txBody>
      </p:sp>
      <p:sp>
        <p:nvSpPr>
          <p:cNvPr id="4403203" name="Comment 3"/>
          <p:cNvSpPr>
            <a:spLocks noChangeArrowheads="1"/>
          </p:cNvSpPr>
          <p:nvPr/>
        </p:nvSpPr>
        <p:spPr bwMode="auto">
          <a:xfrm>
            <a:off x="1539876" y="-1981200"/>
            <a:ext cx="9128125" cy="1568450"/>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End First Century – 7% Of World Population Jewish &amp; Christian Numbers In 100,000’s</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Didache An Early Christian Document That Warned About Trickery Of Some Traveling Preachers – It Said To Feed Such Preachers &amp; House Them But If They Ask For Money Ask Questions;  Didache 7 Also Adds By Insistence On Living OR Moving Water </a:t>
            </a:r>
          </a:p>
        </p:txBody>
      </p:sp>
      <p:sp>
        <p:nvSpPr>
          <p:cNvPr id="4403204" name="Text Box 4"/>
          <p:cNvSpPr txBox="1">
            <a:spLocks noChangeArrowheads="1"/>
          </p:cNvSpPr>
          <p:nvPr/>
        </p:nvSpPr>
        <p:spPr bwMode="auto">
          <a:xfrm>
            <a:off x="2133600" y="6096000"/>
            <a:ext cx="7924800" cy="369332"/>
          </a:xfrm>
          <a:prstGeom prst="rect">
            <a:avLst/>
          </a:prstGeom>
          <a:solidFill>
            <a:srgbClr val="FFFFFF"/>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outerShdw blurRad="38100" dist="38100" dir="2700000" algn="tl">
                    <a:srgbClr val="C0C0C0"/>
                  </a:outerShdw>
                </a:effectLst>
                <a:uLnTx/>
                <a:uFillTx/>
                <a:latin typeface="Calligrapher" pitchFamily="2" charset="0"/>
                <a:ea typeface="+mn-ea"/>
                <a:cs typeface="+mn-cs"/>
              </a:rPr>
              <a:t>Didache</a:t>
            </a:r>
            <a:r>
              <a:rPr kumimoji="0" lang="en-US" sz="18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Calligrapher" pitchFamily="2" charset="0"/>
                <a:ea typeface="+mn-ea"/>
                <a:cs typeface="+mn-cs"/>
              </a:rPr>
              <a:t>:  Simple Obedience No Longer An Event But A Convoluted Process </a:t>
            </a:r>
          </a:p>
        </p:txBody>
      </p:sp>
    </p:spTree>
    <p:extLst>
      <p:ext uri="{BB962C8B-B14F-4D97-AF65-F5344CB8AC3E}">
        <p14:creationId xmlns:p14="http://schemas.microsoft.com/office/powerpoint/2010/main" val="270227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type="wd">
                                    <p:tmPct val="100000"/>
                                  </p:iterate>
                                  <p:childTnLst>
                                    <p:set>
                                      <p:cBhvr>
                                        <p:cTn id="6" dur="1" fill="hold">
                                          <p:stCondLst>
                                            <p:cond delay="0"/>
                                          </p:stCondLst>
                                        </p:cTn>
                                        <p:tgtEl>
                                          <p:spTgt spid="4403204"/>
                                        </p:tgtEl>
                                        <p:attrNameLst>
                                          <p:attrName>style.visibility</p:attrName>
                                        </p:attrNameLst>
                                      </p:cBhvr>
                                      <p:to>
                                        <p:strVal val="visible"/>
                                      </p:to>
                                    </p:set>
                                    <p:anim calcmode="lin" valueType="num">
                                      <p:cBhvr>
                                        <p:cTn id="7" dur="300" fill="hold"/>
                                        <p:tgtEl>
                                          <p:spTgt spid="4403204"/>
                                        </p:tgtEl>
                                        <p:attrNameLst>
                                          <p:attrName>ppt_w</p:attrName>
                                        </p:attrNameLst>
                                      </p:cBhvr>
                                      <p:tavLst>
                                        <p:tav tm="0">
                                          <p:val>
                                            <p:strVal val="4*#ppt_w"/>
                                          </p:val>
                                        </p:tav>
                                        <p:tav tm="100000">
                                          <p:val>
                                            <p:strVal val="#ppt_w"/>
                                          </p:val>
                                        </p:tav>
                                      </p:tavLst>
                                    </p:anim>
                                    <p:anim calcmode="lin" valueType="num">
                                      <p:cBhvr>
                                        <p:cTn id="8" dur="300" fill="hold"/>
                                        <p:tgtEl>
                                          <p:spTgt spid="440320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204"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4658" name="Rectangle 2"/>
          <p:cNvSpPr>
            <a:spLocks noGrp="1" noChangeArrowheads="1"/>
          </p:cNvSpPr>
          <p:nvPr>
            <p:ph type="title"/>
          </p:nvPr>
        </p:nvSpPr>
        <p:spPr>
          <a:xfrm>
            <a:off x="1524000" y="0"/>
            <a:ext cx="9144000" cy="533400"/>
          </a:xfrm>
          <a:solidFill>
            <a:schemeClr val="tx1"/>
          </a:solidFill>
        </p:spPr>
        <p:txBody>
          <a:bodyPr/>
          <a:lstStyle/>
          <a:p>
            <a:pPr eaLnBrk="1" hangingPunct="1">
              <a:defRPr/>
            </a:pPr>
            <a:r>
              <a:rPr lang="en-US" sz="3200" b="1">
                <a:solidFill>
                  <a:srgbClr val="FF9900"/>
                </a:solidFill>
                <a:effectLst>
                  <a:outerShdw blurRad="38100" dist="38100" dir="2700000" algn="tl">
                    <a:srgbClr val="FFFFFF"/>
                  </a:outerShdw>
                </a:effectLst>
                <a:latin typeface="Comic Sans MS" pitchFamily="66" charset="0"/>
                <a:ea typeface="+mj-ea"/>
              </a:rPr>
              <a:t>In Athens Paul Preaches Of Another Hill</a:t>
            </a:r>
          </a:p>
        </p:txBody>
      </p:sp>
      <p:sp>
        <p:nvSpPr>
          <p:cNvPr id="493571" name="WordArt 8"/>
          <p:cNvSpPr>
            <a:spLocks noChangeArrowheads="1" noChangeShapeType="1" noTextEdit="1"/>
          </p:cNvSpPr>
          <p:nvPr/>
        </p:nvSpPr>
        <p:spPr bwMode="auto">
          <a:xfrm>
            <a:off x="2133600" y="838200"/>
            <a:ext cx="8001000" cy="14478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ＭＳ Ｐゴシック"/>
                <a:cs typeface="+mn-cs"/>
              </a:rPr>
              <a:t>400 YRS:  REFINED GOLD MEAN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ＭＳ Ｐゴシック"/>
                <a:cs typeface="+mn-cs"/>
              </a:rPr>
              <a:t>TO  DIALECTIC MATERIALISM</a:t>
            </a:r>
          </a:p>
        </p:txBody>
      </p:sp>
      <p:sp>
        <p:nvSpPr>
          <p:cNvPr id="6214666" name="AutoShape 10"/>
          <p:cNvSpPr>
            <a:spLocks noChangeArrowheads="1"/>
          </p:cNvSpPr>
          <p:nvPr/>
        </p:nvSpPr>
        <p:spPr bwMode="auto">
          <a:xfrm>
            <a:off x="6096000" y="2590800"/>
            <a:ext cx="4343400" cy="4419600"/>
          </a:xfrm>
          <a:prstGeom prst="curvedLeftArrow">
            <a:avLst>
              <a:gd name="adj1" fmla="val 28727"/>
              <a:gd name="adj2" fmla="val 49078"/>
              <a:gd name="adj3" fmla="val 33333"/>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endParaRPr>
          </a:p>
        </p:txBody>
      </p:sp>
      <p:sp>
        <p:nvSpPr>
          <p:cNvPr id="6214669" name="AutoShape 13"/>
          <p:cNvSpPr>
            <a:spLocks noChangeArrowheads="1"/>
          </p:cNvSpPr>
          <p:nvPr/>
        </p:nvSpPr>
        <p:spPr bwMode="auto">
          <a:xfrm rot="-10680801">
            <a:off x="1674813" y="2439989"/>
            <a:ext cx="4038600" cy="4238625"/>
          </a:xfrm>
          <a:prstGeom prst="curvedLeftArrow">
            <a:avLst>
              <a:gd name="adj1" fmla="val 20991"/>
              <a:gd name="adj2" fmla="val 41981"/>
              <a:gd name="adj3" fmla="val 33333"/>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endParaRPr>
          </a:p>
        </p:txBody>
      </p:sp>
      <p:sp>
        <p:nvSpPr>
          <p:cNvPr id="6214671" name="Text Box 15"/>
          <p:cNvSpPr txBox="1">
            <a:spLocks noChangeArrowheads="1"/>
          </p:cNvSpPr>
          <p:nvPr/>
        </p:nvSpPr>
        <p:spPr bwMode="auto">
          <a:xfrm>
            <a:off x="3505200" y="3087689"/>
            <a:ext cx="1752600" cy="579437"/>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CC3300"/>
                </a:solidFill>
                <a:effectLst/>
                <a:uLnTx/>
                <a:uFillTx/>
                <a:latin typeface="Arial"/>
                <a:ea typeface="ＭＳ Ｐゴシック"/>
                <a:cs typeface="+mn-cs"/>
              </a:rPr>
              <a:t>THESIS</a:t>
            </a:r>
          </a:p>
        </p:txBody>
      </p:sp>
      <p:sp>
        <p:nvSpPr>
          <p:cNvPr id="6214674" name="Text Box 18"/>
          <p:cNvSpPr txBox="1">
            <a:spLocks noChangeArrowheads="1"/>
          </p:cNvSpPr>
          <p:nvPr/>
        </p:nvSpPr>
        <p:spPr bwMode="auto">
          <a:xfrm>
            <a:off x="6629400" y="5562600"/>
            <a:ext cx="3100388" cy="579438"/>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CC3300"/>
                </a:solidFill>
                <a:effectLst/>
                <a:uLnTx/>
                <a:uFillTx/>
                <a:latin typeface="Arial"/>
                <a:ea typeface="ＭＳ Ｐゴシック"/>
                <a:cs typeface="+mn-cs"/>
              </a:rPr>
              <a:t>ANTI-THESIS</a:t>
            </a:r>
          </a:p>
        </p:txBody>
      </p:sp>
      <p:sp>
        <p:nvSpPr>
          <p:cNvPr id="6214675" name="WordArt 19"/>
          <p:cNvSpPr>
            <a:spLocks noChangeArrowheads="1" noChangeShapeType="1" noTextEdit="1"/>
          </p:cNvSpPr>
          <p:nvPr/>
        </p:nvSpPr>
        <p:spPr bwMode="auto">
          <a:xfrm rot="5400000">
            <a:off x="3848100" y="4381500"/>
            <a:ext cx="4114800" cy="381000"/>
          </a:xfrm>
          <a:prstGeom prst="rect">
            <a:avLst/>
          </a:prstGeom>
        </p:spPr>
        <p:txBody>
          <a:bodyPr vert="wordArtVert" wrap="none" fromWordArt="1">
            <a:prstTxWarp prst="textPlain">
              <a:avLst>
                <a:gd name="adj" fmla="val 50000"/>
              </a:avLst>
            </a:prstTxWarp>
            <a:scene3d>
              <a:camera prst="legacyPerspectiveFront">
                <a:rot lat="20639990" lon="20699957" rev="0"/>
              </a:camera>
              <a:lightRig rig="legacyNormal3" dir="l"/>
            </a:scene3d>
            <a:sp3d extrusionH="201600" prstMaterial="legacyPlastic">
              <a:extrusionClr>
                <a:srgbClr val="FF9966"/>
              </a:extrusionClr>
            </a:sp3d>
          </a:bodyPr>
          <a:lstStyle/>
          <a:p>
            <a:pPr marL="0" marR="0" lvl="0" indent="0" algn="ctr" defTabSz="914400" rtl="0" eaLnBrk="0" fontAlgn="auto"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solidFill>
                  <a:srgbClr val="CC0000"/>
                </a:solidFill>
                <a:effectLst>
                  <a:outerShdw dist="38100" dir="2700000" algn="tl" rotWithShape="0">
                    <a:srgbClr val="000000">
                      <a:alpha val="43137"/>
                    </a:srgbClr>
                  </a:outerShdw>
                </a:effectLst>
                <a:uLnTx/>
                <a:uFillTx/>
                <a:latin typeface="Arial Black"/>
                <a:ea typeface="ＭＳ Ｐゴシック"/>
                <a:cs typeface="+mn-cs"/>
              </a:rPr>
              <a:t>SYNTHESIS</a:t>
            </a:r>
          </a:p>
        </p:txBody>
      </p:sp>
    </p:spTree>
    <p:extLst>
      <p:ext uri="{BB962C8B-B14F-4D97-AF65-F5344CB8AC3E}">
        <p14:creationId xmlns:p14="http://schemas.microsoft.com/office/powerpoint/2010/main" val="39762580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6214669"/>
                                        </p:tgtEl>
                                        <p:attrNameLst>
                                          <p:attrName>style.visibility</p:attrName>
                                        </p:attrNameLst>
                                      </p:cBhvr>
                                      <p:to>
                                        <p:strVal val="visible"/>
                                      </p:to>
                                    </p:set>
                                    <p:anim calcmode="lin" valueType="num">
                                      <p:cBhvr>
                                        <p:cTn id="7" dur="5000" fill="hold"/>
                                        <p:tgtEl>
                                          <p:spTgt spid="6214669"/>
                                        </p:tgtEl>
                                        <p:attrNameLst>
                                          <p:attrName>ppt_w</p:attrName>
                                        </p:attrNameLst>
                                      </p:cBhvr>
                                      <p:tavLst>
                                        <p:tav tm="0" fmla="#ppt_w*sin(2.5*pi*$)">
                                          <p:val>
                                            <p:fltVal val="0"/>
                                          </p:val>
                                        </p:tav>
                                        <p:tav tm="100000">
                                          <p:val>
                                            <p:fltVal val="1"/>
                                          </p:val>
                                        </p:tav>
                                      </p:tavLst>
                                    </p:anim>
                                    <p:anim calcmode="lin" valueType="num">
                                      <p:cBhvr>
                                        <p:cTn id="8" dur="5000" fill="hold"/>
                                        <p:tgtEl>
                                          <p:spTgt spid="621466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iterate type="lt">
                                    <p:tmPct val="100000"/>
                                  </p:iterate>
                                  <p:childTnLst>
                                    <p:set>
                                      <p:cBhvr>
                                        <p:cTn id="12" dur="1" fill="hold">
                                          <p:stCondLst>
                                            <p:cond delay="0"/>
                                          </p:stCondLst>
                                        </p:cTn>
                                        <p:tgtEl>
                                          <p:spTgt spid="6214671"/>
                                        </p:tgtEl>
                                        <p:attrNameLst>
                                          <p:attrName>style.visibility</p:attrName>
                                        </p:attrNameLst>
                                      </p:cBhvr>
                                      <p:to>
                                        <p:strVal val="visible"/>
                                      </p:to>
                                    </p:set>
                                    <p:anim calcmode="lin" valueType="num">
                                      <p:cBhvr additive="base">
                                        <p:cTn id="13" dur="75" fill="hold"/>
                                        <p:tgtEl>
                                          <p:spTgt spid="6214671"/>
                                        </p:tgtEl>
                                        <p:attrNameLst>
                                          <p:attrName>ppt_x</p:attrName>
                                        </p:attrNameLst>
                                      </p:cBhvr>
                                      <p:tavLst>
                                        <p:tav tm="0">
                                          <p:val>
                                            <p:strVal val="1+#ppt_w/2"/>
                                          </p:val>
                                        </p:tav>
                                        <p:tav tm="100000">
                                          <p:val>
                                            <p:strVal val="#ppt_x"/>
                                          </p:val>
                                        </p:tav>
                                      </p:tavLst>
                                    </p:anim>
                                    <p:anim calcmode="lin" valueType="num">
                                      <p:cBhvr additive="base">
                                        <p:cTn id="14" dur="75" fill="hold"/>
                                        <p:tgtEl>
                                          <p:spTgt spid="62146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par>
                    <p:cTn id="15" fill="hold">
                      <p:stCondLst>
                        <p:cond delay="indefinite"/>
                      </p:stCondLst>
                      <p:childTnLst>
                        <p:par>
                          <p:cTn id="16" fill="hold">
                            <p:stCondLst>
                              <p:cond delay="0"/>
                            </p:stCondLst>
                            <p:childTnLst>
                              <p:par>
                                <p:cTn id="17" presetID="19" presetClass="entr" presetSubtype="10" fill="hold" grpId="0" nodeType="clickEffect">
                                  <p:stCondLst>
                                    <p:cond delay="0"/>
                                  </p:stCondLst>
                                  <p:childTnLst>
                                    <p:set>
                                      <p:cBhvr>
                                        <p:cTn id="18" dur="1" fill="hold">
                                          <p:stCondLst>
                                            <p:cond delay="0"/>
                                          </p:stCondLst>
                                        </p:cTn>
                                        <p:tgtEl>
                                          <p:spTgt spid="6214666"/>
                                        </p:tgtEl>
                                        <p:attrNameLst>
                                          <p:attrName>style.visibility</p:attrName>
                                        </p:attrNameLst>
                                      </p:cBhvr>
                                      <p:to>
                                        <p:strVal val="visible"/>
                                      </p:to>
                                    </p:set>
                                    <p:anim calcmode="lin" valueType="num">
                                      <p:cBhvr>
                                        <p:cTn id="19" dur="5000" fill="hold"/>
                                        <p:tgtEl>
                                          <p:spTgt spid="6214666"/>
                                        </p:tgtEl>
                                        <p:attrNameLst>
                                          <p:attrName>ppt_w</p:attrName>
                                        </p:attrNameLst>
                                      </p:cBhvr>
                                      <p:tavLst>
                                        <p:tav tm="0" fmla="#ppt_w*sin(2.5*pi*$)">
                                          <p:val>
                                            <p:fltVal val="0"/>
                                          </p:val>
                                        </p:tav>
                                        <p:tav tm="100000">
                                          <p:val>
                                            <p:fltVal val="1"/>
                                          </p:val>
                                        </p:tav>
                                      </p:tavLst>
                                    </p:anim>
                                    <p:anim calcmode="lin" valueType="num">
                                      <p:cBhvr>
                                        <p:cTn id="20" dur="5000" fill="hold"/>
                                        <p:tgtEl>
                                          <p:spTgt spid="6214666"/>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iterate type="lt">
                                    <p:tmPct val="100000"/>
                                  </p:iterate>
                                  <p:childTnLst>
                                    <p:set>
                                      <p:cBhvr>
                                        <p:cTn id="24" dur="1" fill="hold">
                                          <p:stCondLst>
                                            <p:cond delay="0"/>
                                          </p:stCondLst>
                                        </p:cTn>
                                        <p:tgtEl>
                                          <p:spTgt spid="6214674"/>
                                        </p:tgtEl>
                                        <p:attrNameLst>
                                          <p:attrName>style.visibility</p:attrName>
                                        </p:attrNameLst>
                                      </p:cBhvr>
                                      <p:to>
                                        <p:strVal val="visible"/>
                                      </p:to>
                                    </p:set>
                                    <p:anim calcmode="lin" valueType="num">
                                      <p:cBhvr additive="base">
                                        <p:cTn id="25" dur="75" fill="hold"/>
                                        <p:tgtEl>
                                          <p:spTgt spid="6214674"/>
                                        </p:tgtEl>
                                        <p:attrNameLst>
                                          <p:attrName>ppt_x</p:attrName>
                                        </p:attrNameLst>
                                      </p:cBhvr>
                                      <p:tavLst>
                                        <p:tav tm="0">
                                          <p:val>
                                            <p:strVal val="0-#ppt_w/2"/>
                                          </p:val>
                                        </p:tav>
                                        <p:tav tm="100000">
                                          <p:val>
                                            <p:strVal val="#ppt_x"/>
                                          </p:val>
                                        </p:tav>
                                      </p:tavLst>
                                    </p:anim>
                                    <p:anim calcmode="lin" valueType="num">
                                      <p:cBhvr additive="base">
                                        <p:cTn id="26" dur="75" fill="hold"/>
                                        <p:tgtEl>
                                          <p:spTgt spid="621467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laser.wav"/>
                                        </p:tgtEl>
                                      </p:cMediaNode>
                                    </p:audio>
                                  </p:subTnLst>
                                </p:cTn>
                              </p:par>
                            </p:childTnLst>
                          </p:cTn>
                        </p:par>
                      </p:childTnLst>
                    </p:cTn>
                  </p:par>
                  <p:par>
                    <p:cTn id="27" fill="hold">
                      <p:stCondLst>
                        <p:cond delay="indefinite"/>
                      </p:stCondLst>
                      <p:childTnLst>
                        <p:par>
                          <p:cTn id="28" fill="hold">
                            <p:stCondLst>
                              <p:cond delay="0"/>
                            </p:stCondLst>
                            <p:childTnLst>
                              <p:par>
                                <p:cTn id="29" presetID="19" presetClass="entr" presetSubtype="10" fill="hold" grpId="0" nodeType="clickEffect">
                                  <p:stCondLst>
                                    <p:cond delay="0"/>
                                  </p:stCondLst>
                                  <p:childTnLst>
                                    <p:set>
                                      <p:cBhvr>
                                        <p:cTn id="30" dur="1" fill="hold">
                                          <p:stCondLst>
                                            <p:cond delay="0"/>
                                          </p:stCondLst>
                                        </p:cTn>
                                        <p:tgtEl>
                                          <p:spTgt spid="6214675"/>
                                        </p:tgtEl>
                                        <p:attrNameLst>
                                          <p:attrName>style.visibility</p:attrName>
                                        </p:attrNameLst>
                                      </p:cBhvr>
                                      <p:to>
                                        <p:strVal val="visible"/>
                                      </p:to>
                                    </p:set>
                                    <p:anim calcmode="lin" valueType="num">
                                      <p:cBhvr>
                                        <p:cTn id="31" dur="5000" fill="hold"/>
                                        <p:tgtEl>
                                          <p:spTgt spid="6214675"/>
                                        </p:tgtEl>
                                        <p:attrNameLst>
                                          <p:attrName>ppt_w</p:attrName>
                                        </p:attrNameLst>
                                      </p:cBhvr>
                                      <p:tavLst>
                                        <p:tav tm="0" fmla="#ppt_w*sin(2.5*pi*$)">
                                          <p:val>
                                            <p:fltVal val="0"/>
                                          </p:val>
                                        </p:tav>
                                        <p:tav tm="100000">
                                          <p:val>
                                            <p:fltVal val="1"/>
                                          </p:val>
                                        </p:tav>
                                      </p:tavLst>
                                    </p:anim>
                                    <p:anim calcmode="lin" valueType="num">
                                      <p:cBhvr>
                                        <p:cTn id="32" dur="5000" fill="hold"/>
                                        <p:tgtEl>
                                          <p:spTgt spid="621467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4666" grpId="0" animBg="1" autoUpdateAnimBg="0"/>
      <p:bldP spid="6214669" grpId="0" animBg="1" autoUpdateAnimBg="0"/>
      <p:bldP spid="6214671" grpId="0" autoUpdateAnimBg="0"/>
      <p:bldP spid="6214674" grpId="0" autoUpdateAnimBg="0"/>
      <p:bldP spid="6214675"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215362" name="Rectangle 2"/>
          <p:cNvSpPr>
            <a:spLocks noGrp="1" noChangeArrowheads="1"/>
          </p:cNvSpPr>
          <p:nvPr>
            <p:ph type="title"/>
          </p:nvPr>
        </p:nvSpPr>
        <p:spPr>
          <a:xfrm>
            <a:off x="2133600" y="457200"/>
            <a:ext cx="7848600" cy="3886200"/>
          </a:xfrm>
          <a:solidFill>
            <a:srgbClr val="FF0000"/>
          </a:solidFill>
        </p:spPr>
        <p:txBody>
          <a:bodyPr/>
          <a:lstStyle/>
          <a:p>
            <a:r>
              <a:rPr lang="en-US">
                <a:solidFill>
                  <a:srgbClr val="FFFFFF"/>
                </a:solidFill>
                <a:effectLst>
                  <a:outerShdw blurRad="38100" dist="38100" dir="2700000" algn="tl">
                    <a:srgbClr val="000000"/>
                  </a:outerShdw>
                </a:effectLst>
              </a:rPr>
              <a:t>The Alexandrian School Was Influenced By Plato’s Philosophy &amp; Basically Believed That The Bible Was Best Understood As An Allegorical Morality Rather Than As A Literal Interpretation.</a:t>
            </a:r>
            <a:r>
              <a:rPr lang="en-US"/>
              <a:t>  </a:t>
            </a:r>
          </a:p>
        </p:txBody>
      </p:sp>
      <p:sp>
        <p:nvSpPr>
          <p:cNvPr id="3215363" name="Oval 3"/>
          <p:cNvSpPr>
            <a:spLocks noChangeArrowheads="1"/>
          </p:cNvSpPr>
          <p:nvPr/>
        </p:nvSpPr>
        <p:spPr bwMode="auto">
          <a:xfrm>
            <a:off x="6843860" y="6221690"/>
            <a:ext cx="669303" cy="509048"/>
          </a:xfrm>
          <a:prstGeom prst="ellipse">
            <a:avLst/>
          </a:prstGeom>
          <a:noFill/>
          <a:ln w="9525">
            <a:solidFill>
              <a:schemeClr val="accent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15364" name="Text Box 4"/>
          <p:cNvSpPr txBox="1">
            <a:spLocks noChangeArrowheads="1"/>
          </p:cNvSpPr>
          <p:nvPr/>
        </p:nvSpPr>
        <p:spPr bwMode="auto">
          <a:xfrm>
            <a:off x="7626286" y="6324601"/>
            <a:ext cx="3148551" cy="307777"/>
          </a:xfrm>
          <a:prstGeom prst="rect">
            <a:avLst/>
          </a:prstGeom>
          <a:solidFill>
            <a:srgbClr val="FFFFFF"/>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Calligrapher" pitchFamily="2" charset="0"/>
                <a:ea typeface="+mn-ea"/>
                <a:cs typeface="+mn-cs"/>
              </a:rPr>
              <a:t>Alexandria Center Of Christian Theology</a:t>
            </a:r>
          </a:p>
        </p:txBody>
      </p:sp>
    </p:spTree>
    <p:extLst>
      <p:ext uri="{BB962C8B-B14F-4D97-AF65-F5344CB8AC3E}">
        <p14:creationId xmlns:p14="http://schemas.microsoft.com/office/powerpoint/2010/main" val="272812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3215363"/>
                                        </p:tgtEl>
                                        <p:attrNameLst>
                                          <p:attrName>style.visibility</p:attrName>
                                        </p:attrNameLst>
                                      </p:cBhvr>
                                      <p:to>
                                        <p:strVal val="visible"/>
                                      </p:to>
                                    </p:set>
                                    <p:anim calcmode="lin" valueType="num">
                                      <p:cBhvr>
                                        <p:cTn id="7" dur="500" fill="hold"/>
                                        <p:tgtEl>
                                          <p:spTgt spid="3215363"/>
                                        </p:tgtEl>
                                        <p:attrNameLst>
                                          <p:attrName>ppt_w</p:attrName>
                                        </p:attrNameLst>
                                      </p:cBhvr>
                                      <p:tavLst>
                                        <p:tav tm="0">
                                          <p:val>
                                            <p:strVal val="4*#ppt_w"/>
                                          </p:val>
                                        </p:tav>
                                        <p:tav tm="100000">
                                          <p:val>
                                            <p:strVal val="#ppt_w"/>
                                          </p:val>
                                        </p:tav>
                                      </p:tavLst>
                                    </p:anim>
                                    <p:anim calcmode="lin" valueType="num">
                                      <p:cBhvr>
                                        <p:cTn id="8" dur="500" fill="hold"/>
                                        <p:tgtEl>
                                          <p:spTgt spid="3215363"/>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3215364"/>
                                        </p:tgtEl>
                                        <p:attrNameLst>
                                          <p:attrName>style.visibility</p:attrName>
                                        </p:attrNameLst>
                                      </p:cBhvr>
                                      <p:to>
                                        <p:strVal val="visible"/>
                                      </p:to>
                                    </p:set>
                                    <p:anim calcmode="lin" valueType="num">
                                      <p:cBhvr>
                                        <p:cTn id="13" dur="1000" fill="hold"/>
                                        <p:tgtEl>
                                          <p:spTgt spid="3215364"/>
                                        </p:tgtEl>
                                        <p:attrNameLst>
                                          <p:attrName>ppt_w</p:attrName>
                                        </p:attrNameLst>
                                      </p:cBhvr>
                                      <p:tavLst>
                                        <p:tav tm="0">
                                          <p:val>
                                            <p:fltVal val="0"/>
                                          </p:val>
                                        </p:tav>
                                        <p:tav tm="100000">
                                          <p:val>
                                            <p:strVal val="#ppt_w"/>
                                          </p:val>
                                        </p:tav>
                                      </p:tavLst>
                                    </p:anim>
                                    <p:anim calcmode="lin" valueType="num">
                                      <p:cBhvr>
                                        <p:cTn id="14" dur="1000" fill="hold"/>
                                        <p:tgtEl>
                                          <p:spTgt spid="3215364"/>
                                        </p:tgtEl>
                                        <p:attrNameLst>
                                          <p:attrName>ppt_h</p:attrName>
                                        </p:attrNameLst>
                                      </p:cBhvr>
                                      <p:tavLst>
                                        <p:tav tm="0">
                                          <p:val>
                                            <p:fltVal val="0"/>
                                          </p:val>
                                        </p:tav>
                                        <p:tav tm="100000">
                                          <p:val>
                                            <p:strVal val="#ppt_h"/>
                                          </p:val>
                                        </p:tav>
                                      </p:tavLst>
                                    </p:anim>
                                    <p:anim calcmode="lin" valueType="num">
                                      <p:cBhvr>
                                        <p:cTn id="15" dur="1000" fill="hold"/>
                                        <p:tgtEl>
                                          <p:spTgt spid="321536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21536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iterate type="wd">
                                    <p:tmPct val="100000"/>
                                  </p:iterate>
                                  <p:childTnLst>
                                    <p:set>
                                      <p:cBhvr>
                                        <p:cTn id="20" dur="1" fill="hold">
                                          <p:stCondLst>
                                            <p:cond delay="0"/>
                                          </p:stCondLst>
                                        </p:cTn>
                                        <p:tgtEl>
                                          <p:spTgt spid="3215362">
                                            <p:txEl>
                                              <p:pRg st="0" end="0"/>
                                            </p:txEl>
                                          </p:spTgt>
                                        </p:tgtEl>
                                        <p:attrNameLst>
                                          <p:attrName>style.visibility</p:attrName>
                                        </p:attrNameLst>
                                      </p:cBhvr>
                                      <p:to>
                                        <p:strVal val="visible"/>
                                      </p:to>
                                    </p:set>
                                    <p:anim calcmode="lin" valueType="num">
                                      <p:cBhvr additive="base">
                                        <p:cTn id="21" dur="300" fill="hold"/>
                                        <p:tgtEl>
                                          <p:spTgt spid="3215362">
                                            <p:txEl>
                                              <p:pRg st="0" end="0"/>
                                            </p:txEl>
                                          </p:spTgt>
                                        </p:tgtEl>
                                        <p:attrNameLst>
                                          <p:attrName>ppt_x</p:attrName>
                                        </p:attrNameLst>
                                      </p:cBhvr>
                                      <p:tavLst>
                                        <p:tav tm="0">
                                          <p:val>
                                            <p:strVal val="#ppt_x"/>
                                          </p:val>
                                        </p:tav>
                                        <p:tav tm="100000">
                                          <p:val>
                                            <p:strVal val="#ppt_x"/>
                                          </p:val>
                                        </p:tav>
                                      </p:tavLst>
                                    </p:anim>
                                    <p:anim calcmode="lin" valueType="num">
                                      <p:cBhvr additive="base">
                                        <p:cTn id="22" dur="300" fill="hold"/>
                                        <p:tgtEl>
                                          <p:spTgt spid="3215362">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362" grpId="0" build="p" autoUpdateAnimBg="0"/>
      <p:bldP spid="3215363" grpId="0" animBg="1"/>
      <p:bldP spid="3215364" grpId="0" animBg="1"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156098" name="Rectangle 2"/>
          <p:cNvSpPr>
            <a:spLocks noGrp="1" noChangeArrowheads="1"/>
          </p:cNvSpPr>
          <p:nvPr>
            <p:ph type="title"/>
          </p:nvPr>
        </p:nvSpPr>
        <p:spPr/>
        <p:txBody>
          <a:bodyPr/>
          <a:lstStyle/>
          <a:p>
            <a:endParaRPr lang="en-US"/>
          </a:p>
        </p:txBody>
      </p:sp>
      <p:pic>
        <p:nvPicPr>
          <p:cNvPr id="1156099" name="Picture 3" descr="C:\Documents and Settings\Owner\My Documents\Educational Illustrations\theo0073.tif"/>
          <p:cNvPicPr>
            <a:picLocks noChangeAspect="1" noChangeArrowheads="1"/>
          </p:cNvPicPr>
          <p:nvPr/>
        </p:nvPicPr>
        <p:blipFill>
          <a:blip r:embed="rId4" cstate="print"/>
          <a:srcRect/>
          <a:stretch>
            <a:fillRect/>
          </a:stretch>
        </p:blipFill>
        <p:spPr bwMode="auto">
          <a:xfrm>
            <a:off x="0" y="0"/>
            <a:ext cx="12192000" cy="6400800"/>
          </a:xfrm>
          <a:prstGeom prst="rect">
            <a:avLst/>
          </a:prstGeom>
          <a:noFill/>
        </p:spPr>
      </p:pic>
      <p:sp>
        <p:nvSpPr>
          <p:cNvPr id="4" name="Rectangle 3"/>
          <p:cNvSpPr/>
          <p:nvPr/>
        </p:nvSpPr>
        <p:spPr>
          <a:xfrm>
            <a:off x="-75414" y="2895600"/>
            <a:ext cx="12267414" cy="584775"/>
          </a:xfrm>
          <a:prstGeom prst="rect">
            <a:avLst/>
          </a:prstGeom>
          <a:solidFill>
            <a:srgbClr val="FFFF00"/>
          </a:solidFill>
        </p:spPr>
        <p:txBody>
          <a:bodyPr wrap="square" lIns="91440" tIns="45720" rIns="91440" bIns="45720">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900" cmpd="sng">
                  <a:solidFill>
                    <a:srgbClr val="00CC99">
                      <a:satMod val="190000"/>
                      <a:alpha val="55000"/>
                    </a:srgbClr>
                  </a:solidFill>
                  <a:prstDash val="solid"/>
                </a:ln>
                <a:solidFill>
                  <a:srgbClr val="FFC000"/>
                </a:solidFill>
                <a:effectLst>
                  <a:innerShdw blurRad="101600" dist="76200" dir="5400000">
                    <a:srgbClr val="00CC99">
                      <a:satMod val="190000"/>
                      <a:tint val="100000"/>
                      <a:alpha val="74000"/>
                    </a:srgbClr>
                  </a:innerShdw>
                </a:effectLst>
                <a:uLnTx/>
                <a:uFillTx/>
                <a:latin typeface="Calligrapher" pitchFamily="2" charset="0"/>
                <a:ea typeface="+mn-ea"/>
                <a:cs typeface="+mn-cs"/>
              </a:rPr>
              <a:t>“We converse with history’s greats by first trying on their blindfolds.” </a:t>
            </a:r>
          </a:p>
        </p:txBody>
      </p:sp>
    </p:spTree>
    <p:extLst>
      <p:ext uri="{BB962C8B-B14F-4D97-AF65-F5344CB8AC3E}">
        <p14:creationId xmlns:p14="http://schemas.microsoft.com/office/powerpoint/2010/main" val="182842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22411-122F-4CE6-B5B3-9A958AFF68EC}"/>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244C75BB-FC4F-4B3B-AA70-B221C0A553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835" y="-92279"/>
            <a:ext cx="12558319" cy="6950279"/>
          </a:xfrm>
          <a:prstGeom prst="rect">
            <a:avLst/>
          </a:prstGeom>
        </p:spPr>
      </p:pic>
    </p:spTree>
    <p:extLst>
      <p:ext uri="{BB962C8B-B14F-4D97-AF65-F5344CB8AC3E}">
        <p14:creationId xmlns:p14="http://schemas.microsoft.com/office/powerpoint/2010/main" val="36617864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09893-51FD-448F-9946-59619485F9FB}"/>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958A27B9-EEDC-481C-B243-E7E3B6A68E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16029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361666" name="AutoShape 2"/>
          <p:cNvSpPr>
            <a:spLocks noChangeArrowheads="1"/>
          </p:cNvSpPr>
          <p:nvPr/>
        </p:nvSpPr>
        <p:spPr bwMode="auto">
          <a:xfrm rot="5367602">
            <a:off x="4537869" y="192882"/>
            <a:ext cx="3111500" cy="8228012"/>
          </a:xfrm>
          <a:prstGeom prst="rightArrowCallout">
            <a:avLst>
              <a:gd name="adj1" fmla="val 62559"/>
              <a:gd name="adj2" fmla="val 69831"/>
              <a:gd name="adj3" fmla="val 16097"/>
              <a:gd name="adj4" fmla="val 78032"/>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361667" name="Text Box 3"/>
          <p:cNvSpPr txBox="1">
            <a:spLocks noChangeArrowheads="1"/>
          </p:cNvSpPr>
          <p:nvPr/>
        </p:nvSpPr>
        <p:spPr bwMode="auto">
          <a:xfrm>
            <a:off x="1905000" y="609601"/>
            <a:ext cx="8382000" cy="823913"/>
          </a:xfrm>
          <a:prstGeom prst="rect">
            <a:avLst/>
          </a:prstGeom>
          <a:solidFill>
            <a:srgbClr val="DDDDDD"/>
          </a:solid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800" b="1" i="0" u="none" strike="noStrike" kern="1200" cap="none" spc="0" normalizeH="0" baseline="0" noProof="0">
                <a:ln>
                  <a:noFill/>
                </a:ln>
                <a:solidFill>
                  <a:srgbClr val="CCCCFF"/>
                </a:solidFill>
                <a:effectLst>
                  <a:outerShdw blurRad="38100" dist="38100" dir="2700000" algn="tl">
                    <a:srgbClr val="000000"/>
                  </a:outerShdw>
                </a:effectLst>
                <a:uLnTx/>
                <a:uFillTx/>
                <a:latin typeface="Arial" charset="0"/>
                <a:ea typeface="+mn-ea"/>
                <a:cs typeface="+mn-cs"/>
              </a:rPr>
              <a:t>  CHANGES IN AUTHORITY</a:t>
            </a:r>
          </a:p>
        </p:txBody>
      </p:sp>
      <p:sp>
        <p:nvSpPr>
          <p:cNvPr id="5361668" name="WordArt 4"/>
          <p:cNvSpPr>
            <a:spLocks noChangeArrowheads="1" noChangeShapeType="1" noTextEdit="1"/>
          </p:cNvSpPr>
          <p:nvPr/>
        </p:nvSpPr>
        <p:spPr bwMode="auto">
          <a:xfrm>
            <a:off x="2362200" y="3124200"/>
            <a:ext cx="7467600" cy="1600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Catholic Concept Of Oral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HISTORY &amp; TRADITION</a:t>
            </a:r>
          </a:p>
        </p:txBody>
      </p:sp>
    </p:spTree>
    <p:extLst>
      <p:ext uri="{BB962C8B-B14F-4D97-AF65-F5344CB8AC3E}">
        <p14:creationId xmlns:p14="http://schemas.microsoft.com/office/powerpoint/2010/main" val="42769059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361667">
                                            <p:txEl>
                                              <p:pRg st="0" end="0"/>
                                            </p:txEl>
                                          </p:spTgt>
                                        </p:tgtEl>
                                        <p:attrNameLst>
                                          <p:attrName>style.visibility</p:attrName>
                                        </p:attrNameLst>
                                      </p:cBhvr>
                                      <p:to>
                                        <p:strVal val="visible"/>
                                      </p:to>
                                    </p:set>
                                    <p:anim calcmode="lin" valueType="num">
                                      <p:cBhvr additive="base">
                                        <p:cTn id="7" dur="300" fill="hold"/>
                                        <p:tgtEl>
                                          <p:spTgt spid="5361667">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36166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5361668"/>
                                        </p:tgtEl>
                                        <p:attrNameLst>
                                          <p:attrName>style.visibility</p:attrName>
                                        </p:attrNameLst>
                                      </p:cBhvr>
                                      <p:to>
                                        <p:strVal val="visible"/>
                                      </p:to>
                                    </p:set>
                                    <p:anim calcmode="lin" valueType="num">
                                      <p:cBhvr>
                                        <p:cTn id="13" dur="500" fill="hold"/>
                                        <p:tgtEl>
                                          <p:spTgt spid="5361668"/>
                                        </p:tgtEl>
                                        <p:attrNameLst>
                                          <p:attrName>ppt_w</p:attrName>
                                        </p:attrNameLst>
                                      </p:cBhvr>
                                      <p:tavLst>
                                        <p:tav tm="0">
                                          <p:val>
                                            <p:fltVal val="0"/>
                                          </p:val>
                                        </p:tav>
                                        <p:tav tm="100000">
                                          <p:val>
                                            <p:strVal val="#ppt_w"/>
                                          </p:val>
                                        </p:tav>
                                      </p:tavLst>
                                    </p:anim>
                                    <p:anim calcmode="lin" valueType="num">
                                      <p:cBhvr>
                                        <p:cTn id="14" dur="500" fill="hold"/>
                                        <p:tgtEl>
                                          <p:spTgt spid="5361668"/>
                                        </p:tgtEl>
                                        <p:attrNameLst>
                                          <p:attrName>ppt_h</p:attrName>
                                        </p:attrNameLst>
                                      </p:cBhvr>
                                      <p:tavLst>
                                        <p:tav tm="0">
                                          <p:val>
                                            <p:fltVal val="0"/>
                                          </p:val>
                                        </p:tav>
                                        <p:tav tm="100000">
                                          <p:val>
                                            <p:strVal val="#ppt_h"/>
                                          </p:val>
                                        </p:tav>
                                      </p:tavLst>
                                    </p:anim>
                                    <p:anim calcmode="lin" valueType="num">
                                      <p:cBhvr>
                                        <p:cTn id="15" dur="500" fill="hold"/>
                                        <p:tgtEl>
                                          <p:spTgt spid="5361668"/>
                                        </p:tgtEl>
                                        <p:attrNameLst>
                                          <p:attrName>ppt_x</p:attrName>
                                        </p:attrNameLst>
                                      </p:cBhvr>
                                      <p:tavLst>
                                        <p:tav tm="0">
                                          <p:val>
                                            <p:fltVal val="0.5"/>
                                          </p:val>
                                        </p:tav>
                                        <p:tav tm="100000">
                                          <p:val>
                                            <p:strVal val="#ppt_x"/>
                                          </p:val>
                                        </p:tav>
                                      </p:tavLst>
                                    </p:anim>
                                    <p:anim calcmode="lin" valueType="num">
                                      <p:cBhvr>
                                        <p:cTn id="16" dur="500" fill="hold"/>
                                        <p:tgtEl>
                                          <p:spTgt spid="536166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1667" grpId="0" build="p" autoUpdateAnimBg="0"/>
      <p:bldP spid="536166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361666" name="AutoShape 2"/>
          <p:cNvSpPr>
            <a:spLocks noChangeArrowheads="1"/>
          </p:cNvSpPr>
          <p:nvPr/>
        </p:nvSpPr>
        <p:spPr bwMode="auto">
          <a:xfrm rot="5367602">
            <a:off x="5075758" y="-2742481"/>
            <a:ext cx="1980394" cy="8228012"/>
          </a:xfrm>
          <a:prstGeom prst="rightArrowCallout">
            <a:avLst>
              <a:gd name="adj1" fmla="val 62559"/>
              <a:gd name="adj2" fmla="val 69831"/>
              <a:gd name="adj3" fmla="val 16097"/>
              <a:gd name="adj4" fmla="val 78032"/>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361667" name="Text Box 3"/>
          <p:cNvSpPr txBox="1">
            <a:spLocks noChangeArrowheads="1"/>
          </p:cNvSpPr>
          <p:nvPr/>
        </p:nvSpPr>
        <p:spPr bwMode="auto">
          <a:xfrm>
            <a:off x="2057400" y="2971801"/>
            <a:ext cx="8077200" cy="2554545"/>
          </a:xfrm>
          <a:prstGeom prst="rect">
            <a:avLst/>
          </a:prstGeom>
          <a:solidFill>
            <a:srgbClr val="DDDDDD"/>
          </a:solid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mn-ea"/>
                <a:cs typeface="+mn-cs"/>
              </a:rPr>
              <a:t>Most Of What We Know About Early Church Father Figures Is From The Recorded Praises In Panegyric Type Sermon Speech.</a:t>
            </a:r>
          </a:p>
        </p:txBody>
      </p:sp>
      <p:sp>
        <p:nvSpPr>
          <p:cNvPr id="5361668" name="WordArt 4"/>
          <p:cNvSpPr>
            <a:spLocks noChangeArrowheads="1" noChangeShapeType="1" noTextEdit="1"/>
          </p:cNvSpPr>
          <p:nvPr/>
        </p:nvSpPr>
        <p:spPr bwMode="auto">
          <a:xfrm>
            <a:off x="2209800" y="533400"/>
            <a:ext cx="7696200" cy="1295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Catholic Concept Of Oral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HISTORY &amp; TRADITION</a:t>
            </a:r>
          </a:p>
        </p:txBody>
      </p:sp>
    </p:spTree>
    <p:extLst>
      <p:ext uri="{BB962C8B-B14F-4D97-AF65-F5344CB8AC3E}">
        <p14:creationId xmlns:p14="http://schemas.microsoft.com/office/powerpoint/2010/main" val="41655343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361668"/>
                                        </p:tgtEl>
                                        <p:attrNameLst>
                                          <p:attrName>style.visibility</p:attrName>
                                        </p:attrNameLst>
                                      </p:cBhvr>
                                      <p:to>
                                        <p:strVal val="visible"/>
                                      </p:to>
                                    </p:set>
                                    <p:anim calcmode="lin" valueType="num">
                                      <p:cBhvr>
                                        <p:cTn id="7" dur="500" fill="hold"/>
                                        <p:tgtEl>
                                          <p:spTgt spid="5361668"/>
                                        </p:tgtEl>
                                        <p:attrNameLst>
                                          <p:attrName>ppt_w</p:attrName>
                                        </p:attrNameLst>
                                      </p:cBhvr>
                                      <p:tavLst>
                                        <p:tav tm="0">
                                          <p:val>
                                            <p:fltVal val="0"/>
                                          </p:val>
                                        </p:tav>
                                        <p:tav tm="100000">
                                          <p:val>
                                            <p:strVal val="#ppt_w"/>
                                          </p:val>
                                        </p:tav>
                                      </p:tavLst>
                                    </p:anim>
                                    <p:anim calcmode="lin" valueType="num">
                                      <p:cBhvr>
                                        <p:cTn id="8" dur="500" fill="hold"/>
                                        <p:tgtEl>
                                          <p:spTgt spid="5361668"/>
                                        </p:tgtEl>
                                        <p:attrNameLst>
                                          <p:attrName>ppt_h</p:attrName>
                                        </p:attrNameLst>
                                      </p:cBhvr>
                                      <p:tavLst>
                                        <p:tav tm="0">
                                          <p:val>
                                            <p:fltVal val="0"/>
                                          </p:val>
                                        </p:tav>
                                        <p:tav tm="100000">
                                          <p:val>
                                            <p:strVal val="#ppt_h"/>
                                          </p:val>
                                        </p:tav>
                                      </p:tavLst>
                                    </p:anim>
                                    <p:anim calcmode="lin" valueType="num">
                                      <p:cBhvr>
                                        <p:cTn id="9" dur="500" fill="hold"/>
                                        <p:tgtEl>
                                          <p:spTgt spid="5361668"/>
                                        </p:tgtEl>
                                        <p:attrNameLst>
                                          <p:attrName>ppt_x</p:attrName>
                                        </p:attrNameLst>
                                      </p:cBhvr>
                                      <p:tavLst>
                                        <p:tav tm="0">
                                          <p:val>
                                            <p:fltVal val="0.5"/>
                                          </p:val>
                                        </p:tav>
                                        <p:tav tm="100000">
                                          <p:val>
                                            <p:strVal val="#ppt_x"/>
                                          </p:val>
                                        </p:tav>
                                      </p:tavLst>
                                    </p:anim>
                                    <p:anim calcmode="lin" valueType="num">
                                      <p:cBhvr>
                                        <p:cTn id="10" dur="500" fill="hold"/>
                                        <p:tgtEl>
                                          <p:spTgt spid="5361668"/>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grpId="0" nodeType="clickEffect">
                                  <p:stCondLst>
                                    <p:cond delay="0"/>
                                  </p:stCondLst>
                                  <p:iterate type="wd">
                                    <p:tmPct val="100000"/>
                                  </p:iterate>
                                  <p:childTnLst>
                                    <p:set>
                                      <p:cBhvr>
                                        <p:cTn id="14" dur="1" fill="hold">
                                          <p:stCondLst>
                                            <p:cond delay="0"/>
                                          </p:stCondLst>
                                        </p:cTn>
                                        <p:tgtEl>
                                          <p:spTgt spid="5361667">
                                            <p:txEl>
                                              <p:pRg st="0" end="0"/>
                                            </p:txEl>
                                          </p:spTgt>
                                        </p:tgtEl>
                                        <p:attrNameLst>
                                          <p:attrName>style.visibility</p:attrName>
                                        </p:attrNameLst>
                                      </p:cBhvr>
                                      <p:to>
                                        <p:strVal val="visible"/>
                                      </p:to>
                                    </p:set>
                                    <p:anim calcmode="lin" valueType="num">
                                      <p:cBhvr additive="base">
                                        <p:cTn id="15" dur="300" fill="hold"/>
                                        <p:tgtEl>
                                          <p:spTgt spid="5361667">
                                            <p:txEl>
                                              <p:pRg st="0" end="0"/>
                                            </p:txEl>
                                          </p:spTgt>
                                        </p:tgtEl>
                                        <p:attrNameLst>
                                          <p:attrName>ppt_x</p:attrName>
                                        </p:attrNameLst>
                                      </p:cBhvr>
                                      <p:tavLst>
                                        <p:tav tm="0">
                                          <p:val>
                                            <p:strVal val="#ppt_x"/>
                                          </p:val>
                                        </p:tav>
                                        <p:tav tm="100000">
                                          <p:val>
                                            <p:strVal val="#ppt_x"/>
                                          </p:val>
                                        </p:tav>
                                      </p:tavLst>
                                    </p:anim>
                                    <p:anim calcmode="lin" valueType="num">
                                      <p:cBhvr additive="base">
                                        <p:cTn id="16" dur="300" fill="hold"/>
                                        <p:tgtEl>
                                          <p:spTgt spid="536166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1667" grpId="0" build="p" autoUpdateAnimBg="0"/>
      <p:bldP spid="5361668"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14050" name="Rectangle 2"/>
          <p:cNvSpPr>
            <a:spLocks noGrp="1" noChangeArrowheads="1"/>
          </p:cNvSpPr>
          <p:nvPr>
            <p:ph type="title"/>
          </p:nvPr>
        </p:nvSpPr>
        <p:spPr>
          <a:xfrm>
            <a:off x="1905000" y="381000"/>
            <a:ext cx="8382000" cy="914400"/>
          </a:xfrm>
          <a:solidFill>
            <a:schemeClr val="bg1"/>
          </a:solidFill>
        </p:spPr>
        <p:txBody>
          <a:bodyPr/>
          <a:lstStyle/>
          <a:p>
            <a:r>
              <a:rPr lang="en-US">
                <a:effectLst>
                  <a:outerShdw blurRad="38100" dist="38100" dir="2700000" algn="tl">
                    <a:srgbClr val="C0C0C0"/>
                  </a:outerShdw>
                </a:effectLst>
              </a:rPr>
              <a:t>Early Church Struggles Were With:</a:t>
            </a:r>
          </a:p>
        </p:txBody>
      </p:sp>
      <p:sp>
        <p:nvSpPr>
          <p:cNvPr id="514051" name="Rectangle 3"/>
          <p:cNvSpPr>
            <a:spLocks noGrp="1" noChangeArrowheads="1"/>
          </p:cNvSpPr>
          <p:nvPr>
            <p:ph type="body" idx="1"/>
          </p:nvPr>
        </p:nvSpPr>
        <p:spPr>
          <a:xfrm>
            <a:off x="2175309" y="1828800"/>
            <a:ext cx="7757963" cy="4495800"/>
          </a:xfrm>
          <a:solidFill>
            <a:srgbClr val="000000"/>
          </a:solidFill>
        </p:spPr>
        <p:txBody>
          <a:bodyPr/>
          <a:lstStyle/>
          <a:p>
            <a:pPr>
              <a:lnSpc>
                <a:spcPct val="90000"/>
              </a:lnSpc>
            </a:pPr>
            <a:r>
              <a:rPr lang="en-US" sz="8800" b="1" dirty="0">
                <a:solidFill>
                  <a:srgbClr val="FFFFFF"/>
                </a:solidFill>
                <a:effectLst>
                  <a:outerShdw blurRad="38100" dist="38100" dir="2700000" algn="tl">
                    <a:srgbClr val="808080"/>
                  </a:outerShdw>
                </a:effectLst>
              </a:rPr>
              <a:t> </a:t>
            </a:r>
            <a:r>
              <a:rPr lang="en-US" sz="8800" b="1" u="sng" dirty="0">
                <a:solidFill>
                  <a:srgbClr val="FFFFFF"/>
                </a:solidFill>
                <a:effectLst>
                  <a:outerShdw blurRad="38100" dist="38100" dir="2700000" algn="tl">
                    <a:srgbClr val="808080"/>
                  </a:outerShdw>
                </a:effectLst>
              </a:rPr>
              <a:t>CANON</a:t>
            </a:r>
          </a:p>
          <a:p>
            <a:pPr>
              <a:lnSpc>
                <a:spcPct val="90000"/>
              </a:lnSpc>
            </a:pPr>
            <a:r>
              <a:rPr lang="en-US" sz="8800" b="1" dirty="0">
                <a:solidFill>
                  <a:srgbClr val="FFFFFF"/>
                </a:solidFill>
                <a:effectLst>
                  <a:outerShdw blurRad="38100" dist="38100" dir="2700000" algn="tl">
                    <a:srgbClr val="808080"/>
                  </a:outerShdw>
                </a:effectLst>
              </a:rPr>
              <a:t> </a:t>
            </a:r>
            <a:r>
              <a:rPr lang="en-US" sz="8800" b="1" u="sng" dirty="0">
                <a:solidFill>
                  <a:srgbClr val="FFFFFF"/>
                </a:solidFill>
                <a:effectLst>
                  <a:outerShdw blurRad="38100" dist="38100" dir="2700000" algn="tl">
                    <a:srgbClr val="808080"/>
                  </a:outerShdw>
                </a:effectLst>
              </a:rPr>
              <a:t>CREED</a:t>
            </a:r>
          </a:p>
          <a:p>
            <a:pPr>
              <a:lnSpc>
                <a:spcPct val="90000"/>
              </a:lnSpc>
            </a:pPr>
            <a:r>
              <a:rPr lang="en-US" sz="8800" b="1" dirty="0">
                <a:solidFill>
                  <a:srgbClr val="FFFFFF"/>
                </a:solidFill>
                <a:effectLst>
                  <a:outerShdw blurRad="38100" dist="38100" dir="2700000" algn="tl">
                    <a:srgbClr val="808080"/>
                  </a:outerShdw>
                </a:effectLst>
              </a:rPr>
              <a:t> </a:t>
            </a:r>
            <a:r>
              <a:rPr lang="en-US" sz="8800" b="1" u="sng" dirty="0">
                <a:solidFill>
                  <a:srgbClr val="FFFFFF"/>
                </a:solidFill>
                <a:effectLst>
                  <a:outerShdw blurRad="38100" dist="38100" dir="2700000" algn="tl">
                    <a:srgbClr val="808080"/>
                  </a:outerShdw>
                </a:effectLst>
              </a:rPr>
              <a:t>CLERGY</a:t>
            </a:r>
          </a:p>
        </p:txBody>
      </p:sp>
      <p:sp>
        <p:nvSpPr>
          <p:cNvPr id="514052" name="Comment 4"/>
          <p:cNvSpPr>
            <a:spLocks noChangeArrowheads="1"/>
          </p:cNvSpPr>
          <p:nvPr/>
        </p:nvSpPr>
        <p:spPr bwMode="auto">
          <a:xfrm>
            <a:off x="1539876" y="-762000"/>
            <a:ext cx="9128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b="1">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Tonsure: Origins In Persecuted Church; Roman Mockery To Shave Heads As Slave Property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14051">
                                            <p:txEl>
                                              <p:pRg st="0" end="0"/>
                                            </p:txEl>
                                          </p:spTgt>
                                        </p:tgtEl>
                                        <p:attrNameLst>
                                          <p:attrName>style.visibility</p:attrName>
                                        </p:attrNameLst>
                                      </p:cBhvr>
                                      <p:to>
                                        <p:strVal val="visible"/>
                                      </p:to>
                                    </p:set>
                                    <p:anim calcmode="lin" valueType="num">
                                      <p:cBhvr>
                                        <p:cTn id="7" dur="500" fill="hold"/>
                                        <p:tgtEl>
                                          <p:spTgt spid="5140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1405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514051">
                                            <p:txEl>
                                              <p:pRg st="1" end="1"/>
                                            </p:txEl>
                                          </p:spTgt>
                                        </p:tgtEl>
                                        <p:attrNameLst>
                                          <p:attrName>style.visibility</p:attrName>
                                        </p:attrNameLst>
                                      </p:cBhvr>
                                      <p:to>
                                        <p:strVal val="visible"/>
                                      </p:to>
                                    </p:set>
                                    <p:anim calcmode="lin" valueType="num">
                                      <p:cBhvr>
                                        <p:cTn id="13" dur="500" fill="hold"/>
                                        <p:tgtEl>
                                          <p:spTgt spid="51405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51405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514051">
                                            <p:txEl>
                                              <p:pRg st="2" end="2"/>
                                            </p:txEl>
                                          </p:spTgt>
                                        </p:tgtEl>
                                        <p:attrNameLst>
                                          <p:attrName>style.visibility</p:attrName>
                                        </p:attrNameLst>
                                      </p:cBhvr>
                                      <p:to>
                                        <p:strVal val="visible"/>
                                      </p:to>
                                    </p:set>
                                    <p:anim calcmode="lin" valueType="num">
                                      <p:cBhvr>
                                        <p:cTn id="19" dur="500" fill="hold"/>
                                        <p:tgtEl>
                                          <p:spTgt spid="514051">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514051">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51"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361666" name="AutoShape 2"/>
          <p:cNvSpPr>
            <a:spLocks noChangeArrowheads="1"/>
          </p:cNvSpPr>
          <p:nvPr/>
        </p:nvSpPr>
        <p:spPr bwMode="auto">
          <a:xfrm rot="5367602">
            <a:off x="5075758" y="-2742481"/>
            <a:ext cx="1980394" cy="8228012"/>
          </a:xfrm>
          <a:prstGeom prst="rightArrowCallout">
            <a:avLst>
              <a:gd name="adj1" fmla="val 62559"/>
              <a:gd name="adj2" fmla="val 69831"/>
              <a:gd name="adj3" fmla="val 16097"/>
              <a:gd name="adj4" fmla="val 78032"/>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361667" name="Text Box 3"/>
          <p:cNvSpPr txBox="1">
            <a:spLocks noChangeArrowheads="1"/>
          </p:cNvSpPr>
          <p:nvPr/>
        </p:nvSpPr>
        <p:spPr bwMode="auto">
          <a:xfrm>
            <a:off x="1905000" y="2514600"/>
            <a:ext cx="8382000" cy="707886"/>
          </a:xfrm>
          <a:prstGeom prst="rect">
            <a:avLst/>
          </a:prstGeom>
          <a:solidFill>
            <a:srgbClr val="DDDDDD"/>
          </a:solid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mn-ea"/>
                <a:cs typeface="+mn-cs"/>
              </a:rPr>
              <a:t>PAPIAS OF HIERAPOLIS ~150 AD</a:t>
            </a:r>
          </a:p>
        </p:txBody>
      </p:sp>
      <p:sp>
        <p:nvSpPr>
          <p:cNvPr id="5361668" name="WordArt 4"/>
          <p:cNvSpPr>
            <a:spLocks noChangeArrowheads="1" noChangeShapeType="1" noTextEdit="1"/>
          </p:cNvSpPr>
          <p:nvPr/>
        </p:nvSpPr>
        <p:spPr bwMode="auto">
          <a:xfrm>
            <a:off x="2209800" y="533400"/>
            <a:ext cx="7696200" cy="1295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Catholic Concept Of Oral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HISTORY &amp; TRADITION</a:t>
            </a:r>
          </a:p>
        </p:txBody>
      </p:sp>
      <p:sp>
        <p:nvSpPr>
          <p:cNvPr id="5" name="TextBox 4"/>
          <p:cNvSpPr txBox="1"/>
          <p:nvPr/>
        </p:nvSpPr>
        <p:spPr>
          <a:xfrm>
            <a:off x="1524000" y="3429001"/>
            <a:ext cx="9144000" cy="267765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ligrapher" pitchFamily="2" charset="0"/>
                <a:ea typeface="+mn-ea"/>
                <a:cs typeface="+mn-cs"/>
              </a:rPr>
              <a:t>“And again,  on any occasion when a person came (in my way) who had been a follower of the Elders,  I would inquire about the discourses of the elders – what was said by Andrew,  or by Peter,  or by Thomas or James,  or by John or Matthew or any other of the Lord’s disciples,  and what </a:t>
            </a:r>
            <a:r>
              <a:rPr kumimoji="0" lang="en-US" sz="2400" b="1" i="0" u="none" strike="noStrike" kern="1200" cap="none" spc="0" normalizeH="0" baseline="0" noProof="0" dirty="0" err="1">
                <a:ln>
                  <a:noFill/>
                </a:ln>
                <a:solidFill>
                  <a:srgbClr val="FF5050"/>
                </a:solidFill>
                <a:effectLst>
                  <a:outerShdw blurRad="38100" dist="38100" dir="2700000" algn="tl">
                    <a:srgbClr val="000000">
                      <a:alpha val="43137"/>
                    </a:srgbClr>
                  </a:outerShdw>
                </a:effectLst>
                <a:uLnTx/>
                <a:uFillTx/>
                <a:latin typeface="Calligrapher" pitchFamily="2" charset="0"/>
                <a:ea typeface="+mn-ea"/>
                <a:cs typeface="+mn-cs"/>
              </a:rPr>
              <a:t>Aristion</a:t>
            </a:r>
            <a:r>
              <a:rPr kumimoji="0" lang="en-US" sz="24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ligrapher" pitchFamily="2" charset="0"/>
                <a:ea typeface="+mn-ea"/>
                <a:cs typeface="+mn-cs"/>
              </a:rPr>
              <a:t> and the Elder John,  the disciples of the Lord,  say.  For I did not think that I could get so much profit from the contents of books as from the utterances of a living and abiding voice.”</a:t>
            </a:r>
          </a:p>
        </p:txBody>
      </p:sp>
    </p:spTree>
    <p:extLst>
      <p:ext uri="{BB962C8B-B14F-4D97-AF65-F5344CB8AC3E}">
        <p14:creationId xmlns:p14="http://schemas.microsoft.com/office/powerpoint/2010/main" val="22767982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361667">
                                            <p:txEl>
                                              <p:pRg st="0" end="0"/>
                                            </p:txEl>
                                          </p:spTgt>
                                        </p:tgtEl>
                                        <p:attrNameLst>
                                          <p:attrName>style.visibility</p:attrName>
                                        </p:attrNameLst>
                                      </p:cBhvr>
                                      <p:to>
                                        <p:strVal val="visible"/>
                                      </p:to>
                                    </p:set>
                                    <p:anim calcmode="lin" valueType="num">
                                      <p:cBhvr additive="base">
                                        <p:cTn id="7" dur="300" fill="hold"/>
                                        <p:tgtEl>
                                          <p:spTgt spid="5361667">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36166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5361668"/>
                                        </p:tgtEl>
                                        <p:attrNameLst>
                                          <p:attrName>style.visibility</p:attrName>
                                        </p:attrNameLst>
                                      </p:cBhvr>
                                      <p:to>
                                        <p:strVal val="visible"/>
                                      </p:to>
                                    </p:set>
                                    <p:anim calcmode="lin" valueType="num">
                                      <p:cBhvr>
                                        <p:cTn id="13" dur="500" fill="hold"/>
                                        <p:tgtEl>
                                          <p:spTgt spid="5361668"/>
                                        </p:tgtEl>
                                        <p:attrNameLst>
                                          <p:attrName>ppt_w</p:attrName>
                                        </p:attrNameLst>
                                      </p:cBhvr>
                                      <p:tavLst>
                                        <p:tav tm="0">
                                          <p:val>
                                            <p:fltVal val="0"/>
                                          </p:val>
                                        </p:tav>
                                        <p:tav tm="100000">
                                          <p:val>
                                            <p:strVal val="#ppt_w"/>
                                          </p:val>
                                        </p:tav>
                                      </p:tavLst>
                                    </p:anim>
                                    <p:anim calcmode="lin" valueType="num">
                                      <p:cBhvr>
                                        <p:cTn id="14" dur="500" fill="hold"/>
                                        <p:tgtEl>
                                          <p:spTgt spid="5361668"/>
                                        </p:tgtEl>
                                        <p:attrNameLst>
                                          <p:attrName>ppt_h</p:attrName>
                                        </p:attrNameLst>
                                      </p:cBhvr>
                                      <p:tavLst>
                                        <p:tav tm="0">
                                          <p:val>
                                            <p:fltVal val="0"/>
                                          </p:val>
                                        </p:tav>
                                        <p:tav tm="100000">
                                          <p:val>
                                            <p:strVal val="#ppt_h"/>
                                          </p:val>
                                        </p:tav>
                                      </p:tavLst>
                                    </p:anim>
                                    <p:anim calcmode="lin" valueType="num">
                                      <p:cBhvr>
                                        <p:cTn id="15" dur="500" fill="hold"/>
                                        <p:tgtEl>
                                          <p:spTgt spid="5361668"/>
                                        </p:tgtEl>
                                        <p:attrNameLst>
                                          <p:attrName>ppt_x</p:attrName>
                                        </p:attrNameLst>
                                      </p:cBhvr>
                                      <p:tavLst>
                                        <p:tav tm="0">
                                          <p:val>
                                            <p:fltVal val="0.5"/>
                                          </p:val>
                                        </p:tav>
                                        <p:tav tm="100000">
                                          <p:val>
                                            <p:strVal val="#ppt_x"/>
                                          </p:val>
                                        </p:tav>
                                      </p:tavLst>
                                    </p:anim>
                                    <p:anim calcmode="lin" valueType="num">
                                      <p:cBhvr>
                                        <p:cTn id="16" dur="500" fill="hold"/>
                                        <p:tgtEl>
                                          <p:spTgt spid="5361668"/>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circle(in)">
                                      <p:cBhvr>
                                        <p:cTn id="21"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1667" grpId="0" build="p" autoUpdateAnimBg="0"/>
      <p:bldP spid="536166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3314" name="AutoShape 2"/>
          <p:cNvSpPr>
            <a:spLocks noChangeArrowheads="1"/>
          </p:cNvSpPr>
          <p:nvPr/>
        </p:nvSpPr>
        <p:spPr bwMode="auto">
          <a:xfrm>
            <a:off x="3505200" y="1066800"/>
            <a:ext cx="6934200" cy="54864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33316" name="Line 4"/>
          <p:cNvSpPr>
            <a:spLocks noChangeShapeType="1"/>
          </p:cNvSpPr>
          <p:nvPr/>
        </p:nvSpPr>
        <p:spPr bwMode="auto">
          <a:xfrm>
            <a:off x="2667000" y="4953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33317" name="Text Box 5"/>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133318" name="Rectangle 6"/>
          <p:cNvSpPr>
            <a:spLocks noChangeArrowheads="1"/>
          </p:cNvSpPr>
          <p:nvPr/>
        </p:nvSpPr>
        <p:spPr bwMode="auto">
          <a:xfrm>
            <a:off x="3352800" y="228600"/>
            <a:ext cx="7315200" cy="11430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200" b="1" i="0" u="none" strike="noStrike" kern="1200" cap="none" spc="0" normalizeH="0" baseline="0" noProof="0" dirty="0">
                <a:ln>
                  <a:noFill/>
                </a:ln>
                <a:solidFill>
                  <a:srgbClr val="000000"/>
                </a:solidFill>
                <a:effectLst/>
                <a:uLnTx/>
                <a:uFillTx/>
                <a:latin typeface="Times New Roman" pitchFamily="18" charset="0"/>
                <a:ea typeface="+mn-ea"/>
                <a:cs typeface="+mn-cs"/>
              </a:rPr>
              <a:t>Catholic Dictionary Defines Tradition:</a:t>
            </a:r>
            <a: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mn-cs"/>
              </a:rPr>
              <a:t> </a:t>
            </a:r>
          </a:p>
        </p:txBody>
      </p:sp>
      <p:sp>
        <p:nvSpPr>
          <p:cNvPr id="5133319" name="Rectangle 7"/>
          <p:cNvSpPr>
            <a:spLocks noChangeArrowheads="1"/>
          </p:cNvSpPr>
          <p:nvPr/>
        </p:nvSpPr>
        <p:spPr bwMode="auto">
          <a:xfrm>
            <a:off x="3505200" y="1447800"/>
            <a:ext cx="6705600" cy="12954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None/>
              <a:tabLst/>
              <a:defRPr/>
            </a:pPr>
            <a:r>
              <a:rPr kumimoji="0" lang="en-US" sz="31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3100" b="0" i="0" u="none" strike="noStrike" kern="1200" cap="none" spc="0" normalizeH="0" baseline="0" noProof="0" dirty="0">
                <a:ln>
                  <a:noFill/>
                </a:ln>
                <a:solidFill>
                  <a:srgbClr val="660033"/>
                </a:solidFill>
                <a:effectLst>
                  <a:outerShdw blurRad="38100" dist="38100" dir="2700000" algn="tl">
                    <a:srgbClr val="C0C0C0"/>
                  </a:outerShdw>
                </a:effectLst>
                <a:uLnTx/>
                <a:uFillTx/>
                <a:latin typeface="Times New Roman" pitchFamily="18" charset="0"/>
                <a:ea typeface="+mn-ea"/>
                <a:cs typeface="+mn-cs"/>
              </a:rPr>
              <a:t>“Tradition is a source of theological teaching distinct from Scripture,  and   it is infallible.  It is therefore to be received with the same internal assent as Scripture, for it is the word of God.  Whereas much of the teaching of Scripture could not be determined without Tradition,  Tradition would suffice without scripture;  it is the safeguard of Scripture.”</a:t>
            </a:r>
            <a:endParaRPr kumimoji="0" lang="en-US" sz="3200" b="0" i="0" u="none" strike="noStrike" kern="1200" cap="none" spc="0" normalizeH="0" baseline="0" noProof="0" dirty="0">
              <a:ln>
                <a:noFill/>
              </a:ln>
              <a:solidFill>
                <a:srgbClr val="660033"/>
              </a:solidFill>
              <a:effectLst>
                <a:outerShdw blurRad="38100" dist="38100" dir="2700000" algn="tl">
                  <a:srgbClr val="C0C0C0"/>
                </a:outerShdw>
              </a:effectLst>
              <a:uLnTx/>
              <a:uFillTx/>
              <a:latin typeface="Times New Roman" pitchFamily="18" charset="0"/>
              <a:ea typeface="+mn-ea"/>
              <a:cs typeface="+mn-cs"/>
            </a:endParaRPr>
          </a:p>
        </p:txBody>
      </p:sp>
    </p:spTree>
    <p:extLst>
      <p:ext uri="{BB962C8B-B14F-4D97-AF65-F5344CB8AC3E}">
        <p14:creationId xmlns:p14="http://schemas.microsoft.com/office/powerpoint/2010/main" val="74323696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333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3319"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Title 1"/>
          <p:cNvSpPr>
            <a:spLocks noGrp="1"/>
          </p:cNvSpPr>
          <p:nvPr>
            <p:ph type="title"/>
          </p:nvPr>
        </p:nvSpPr>
        <p:spPr/>
        <p:txBody>
          <a:bodyPr/>
          <a:lstStyle/>
          <a:p>
            <a:endParaRPr lang="en-US" altLang="en-US"/>
          </a:p>
        </p:txBody>
      </p:sp>
      <p:pic>
        <p:nvPicPr>
          <p:cNvPr id="710659" name="Picture 3" descr="090724_BOOK_Script_Fahrenheit_45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828800" y="3276600"/>
            <a:ext cx="8534400" cy="280076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pitchFamily="2" charset="0"/>
                <a:ea typeface="+mn-ea"/>
                <a:cs typeface="Arial" pitchFamily="34" charset="0"/>
              </a:rPr>
              <a:t>THE ENGLISH WORDS FOR            “TRAITOR” OR “TREASON” &amp; FOR “TRADITION” BOTH ORIGINATE  FROM THE LATIN ROOT </a:t>
            </a:r>
            <a:r>
              <a:rPr kumimoji="0" lang="en-US" sz="4400" b="1" i="1"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pitchFamily="2" charset="0"/>
                <a:ea typeface="+mn-ea"/>
                <a:cs typeface="Arial" pitchFamily="34" charset="0"/>
              </a:rPr>
              <a:t>TRADITORE</a:t>
            </a:r>
            <a:r>
              <a:rPr kumimoji="0" lang="en-US" sz="44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pitchFamily="2" charset="0"/>
                <a:ea typeface="+mn-ea"/>
                <a:cs typeface="Arial" pitchFamily="34" charset="0"/>
              </a:rPr>
              <a:t>  </a:t>
            </a:r>
          </a:p>
        </p:txBody>
      </p:sp>
    </p:spTree>
    <p:extLst>
      <p:ext uri="{BB962C8B-B14F-4D97-AF65-F5344CB8AC3E}">
        <p14:creationId xmlns:p14="http://schemas.microsoft.com/office/powerpoint/2010/main" val="25911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from="(-#ppt_w/2)" to="(#ppt_x)" calcmode="lin" valueType="num">
                                      <p:cBhvr>
                                        <p:cTn id="7" dur="600" fill="hold">
                                          <p:stCondLst>
                                            <p:cond delay="0"/>
                                          </p:stCondLst>
                                        </p:cTn>
                                        <p:tgtEl>
                                          <p:spTgt spid="4">
                                            <p:txEl>
                                              <p:pRg st="0" end="0"/>
                                            </p:txEl>
                                          </p:spTgt>
                                        </p:tgtEl>
                                        <p:attrNameLst>
                                          <p:attrName>ppt_x</p:attrName>
                                        </p:attrNameLst>
                                      </p:cBhvr>
                                    </p:anim>
                                    <p:anim from="0" to="-1.0" calcmode="lin" valueType="num">
                                      <p:cBhvr>
                                        <p:cTn id="8" dur="200" decel="50000" autoRev="1" fill="hold">
                                          <p:stCondLst>
                                            <p:cond delay="600"/>
                                          </p:stCondLst>
                                        </p:cTn>
                                        <p:tgtEl>
                                          <p:spTgt spid="4">
                                            <p:txEl>
                                              <p:pRg st="0" end="0"/>
                                            </p:txEl>
                                          </p:spTgt>
                                        </p:tgtEl>
                                        <p:attrNameLst>
                                          <p:attrName>xshear</p:attrName>
                                        </p:attrNameLst>
                                      </p:cBhvr>
                                    </p:anim>
                                    <p:animScale>
                                      <p:cBhvr>
                                        <p:cTn id="9" dur="200" decel="100000" autoRev="1" fill="hold">
                                          <p:stCondLst>
                                            <p:cond delay="600"/>
                                          </p:stCondLst>
                                        </p:cTn>
                                        <p:tgtEl>
                                          <p:spTgt spid="4">
                                            <p:txEl>
                                              <p:pRg st="0" end="0"/>
                                            </p:txEl>
                                          </p:spTgt>
                                        </p:tgtEl>
                                      </p:cBhvr>
                                      <p:from x="100000" y="100000"/>
                                      <p:to x="80000" y="100000"/>
                                    </p:animScale>
                                    <p:anim by="(#ppt_h/3+#ppt_w*0.1)" calcmode="lin" valueType="num">
                                      <p:cBhvr additive="sum">
                                        <p:cTn id="10" dur="200" decel="100000" autoRev="1" fill="hold">
                                          <p:stCondLst>
                                            <p:cond delay="600"/>
                                          </p:stCondLst>
                                        </p:cTn>
                                        <p:tgtEl>
                                          <p:spTgt spid="4">
                                            <p:txEl>
                                              <p:pRg st="0" end="0"/>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613945" y="828135"/>
            <a:ext cx="7143313" cy="724620"/>
          </a:xfrm>
        </p:spPr>
        <p:txBody>
          <a:bodyPr>
            <a:noAutofit/>
          </a:bodyPr>
          <a:lstStyle/>
          <a:p>
            <a:r>
              <a:rPr lang="en-US" sz="3600" b="1" dirty="0">
                <a:solidFill>
                  <a:srgbClr val="008A3E"/>
                </a:solidFill>
                <a:effectLst>
                  <a:outerShdw blurRad="38100" dist="38100" dir="2700000" algn="tl">
                    <a:srgbClr val="000000">
                      <a:alpha val="43137"/>
                    </a:srgbClr>
                  </a:outerShdw>
                </a:effectLst>
              </a:rPr>
              <a:t>SACRAMENTS &amp; SOTERIOLOGY</a:t>
            </a:r>
            <a:endParaRPr lang="en-US" sz="3600" b="1" dirty="0">
              <a:solidFill>
                <a:srgbClr val="C00000"/>
              </a:solidFill>
              <a:effectLst>
                <a:outerShdw blurRad="38100" dist="38100" dir="2700000" algn="tl">
                  <a:srgbClr val="000000">
                    <a:alpha val="43137"/>
                  </a:srgbClr>
                </a:outerShdw>
              </a:effectLst>
            </a:endParaRPr>
          </a:p>
        </p:txBody>
      </p:sp>
      <p:sp>
        <p:nvSpPr>
          <p:cNvPr id="6" name="Content Placeholder 2">
            <a:extLst>
              <a:ext uri="{FF2B5EF4-FFF2-40B4-BE49-F238E27FC236}">
                <a16:creationId xmlns:a16="http://schemas.microsoft.com/office/drawing/2014/main" id="{C5392E06-D743-4CD5-9D8F-2C40B5CB1F4D}"/>
              </a:ext>
            </a:extLst>
          </p:cNvPr>
          <p:cNvSpPr>
            <a:spLocks noGrp="1"/>
          </p:cNvSpPr>
          <p:nvPr>
            <p:ph idx="1"/>
          </p:nvPr>
        </p:nvSpPr>
        <p:spPr>
          <a:xfrm>
            <a:off x="4530055" y="1897811"/>
            <a:ext cx="7105475" cy="4444266"/>
          </a:xfrm>
        </p:spPr>
        <p:txBody>
          <a:bodyPr>
            <a:normAutofit/>
          </a:bodyPr>
          <a:lstStyle/>
          <a:p>
            <a:r>
              <a:rPr lang="en-US" sz="2200" b="1" i="1" dirty="0">
                <a:solidFill>
                  <a:srgbClr val="C00000"/>
                </a:solidFill>
              </a:rPr>
              <a:t>Classic Apologetics to Theological Systematizing</a:t>
            </a:r>
          </a:p>
          <a:p>
            <a:r>
              <a:rPr lang="en-US" sz="2200" b="1" i="1" dirty="0">
                <a:solidFill>
                  <a:srgbClr val="C00000"/>
                </a:solidFill>
              </a:rPr>
              <a:t>Alexandrian School Versus Antiochene School</a:t>
            </a:r>
          </a:p>
          <a:p>
            <a:r>
              <a:rPr lang="en-US" sz="2200" b="1" i="1" dirty="0">
                <a:solidFill>
                  <a:srgbClr val="C00000"/>
                </a:solidFill>
              </a:rPr>
              <a:t>Changes in Worship: Lord’s Supper @Sacrament</a:t>
            </a:r>
          </a:p>
          <a:p>
            <a:endParaRPr lang="en-US" sz="2200" b="1" i="1" dirty="0">
              <a:solidFill>
                <a:srgbClr val="C00000"/>
              </a:solidFill>
            </a:endParaRPr>
          </a:p>
          <a:p>
            <a:endParaRPr lang="en-US" sz="2800" b="1" i="1" dirty="0">
              <a:solidFill>
                <a:srgbClr val="C00000"/>
              </a:solidFill>
            </a:endParaRPr>
          </a:p>
        </p:txBody>
      </p:sp>
    </p:spTree>
    <p:extLst>
      <p:ext uri="{BB962C8B-B14F-4D97-AF65-F5344CB8AC3E}">
        <p14:creationId xmlns:p14="http://schemas.microsoft.com/office/powerpoint/2010/main" val="844690693"/>
      </p:ext>
    </p:extLst>
  </p:cSld>
  <p:clrMapOvr>
    <a:overrideClrMapping bg1="lt1" tx1="dk1" bg2="lt2" tx2="dk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ull_15476.jpg"/>
          <p:cNvPicPr>
            <a:picLocks noChangeAspect="1"/>
          </p:cNvPicPr>
          <p:nvPr/>
        </p:nvPicPr>
        <p:blipFill>
          <a:blip r:embed="rId2" cstate="print"/>
          <a:stretch>
            <a:fillRect/>
          </a:stretch>
        </p:blipFill>
        <p:spPr>
          <a:xfrm>
            <a:off x="1" y="1"/>
            <a:ext cx="12192000" cy="6857999"/>
          </a:xfrm>
          <a:prstGeom prst="rect">
            <a:avLst/>
          </a:prstGeom>
        </p:spPr>
      </p:pic>
      <p:sp>
        <p:nvSpPr>
          <p:cNvPr id="6" name="Rectangle 5"/>
          <p:cNvSpPr/>
          <p:nvPr/>
        </p:nvSpPr>
        <p:spPr>
          <a:xfrm>
            <a:off x="1604356" y="1396538"/>
            <a:ext cx="9063644" cy="575542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ligrapher" pitchFamily="2"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CC99">
                    <a:lumMod val="60000"/>
                    <a:lumOff val="40000"/>
                  </a:srgbClr>
                </a:solidFill>
                <a:effectLst/>
                <a:uLnTx/>
                <a:uFillTx/>
                <a:latin typeface="Calligrapher" pitchFamily="2" charset="0"/>
                <a:ea typeface="+mn-ea"/>
                <a:cs typeface="+mn-cs"/>
              </a:rPr>
              <a:t>“Jesus must have looked around to see what resources could be utilized, not just to please mom as well as the bridal party, host family and all the guests, but also to convey the message he had come to share.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CC99">
                    <a:lumMod val="60000"/>
                    <a:lumOff val="40000"/>
                  </a:srgbClr>
                </a:solidFill>
                <a:effectLst/>
                <a:uLnTx/>
                <a:uFillTx/>
                <a:latin typeface="Calligrapher" pitchFamily="2"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CC99">
                    <a:lumMod val="60000"/>
                    <a:lumOff val="40000"/>
                  </a:srgbClr>
                </a:solidFill>
                <a:effectLst/>
                <a:uLnTx/>
                <a:uFillTx/>
                <a:latin typeface="Calligrapher" pitchFamily="2" charset="0"/>
                <a:ea typeface="+mn-ea"/>
                <a:cs typeface="+mn-cs"/>
              </a:rPr>
              <a:t>He spotted, tucked away in a protective place, six stone water jars that were explicitly reserved for the Jewish rites of purification. These jars were, that is, sacred equipment. But Jesus tells the waiters from the reception to fill these holy vessels with plain old water from the tap – not blessed or baptized water, mind you.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CC99">
                    <a:lumMod val="60000"/>
                    <a:lumOff val="40000"/>
                  </a:srgbClr>
                </a:solidFill>
                <a:effectLst/>
                <a:uLnTx/>
                <a:uFillTx/>
                <a:latin typeface="Calligrapher" pitchFamily="2"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CC99">
                    <a:lumMod val="60000"/>
                    <a:lumOff val="40000"/>
                  </a:srgbClr>
                </a:solidFill>
                <a:effectLst/>
                <a:uLnTx/>
                <a:uFillTx/>
                <a:latin typeface="Calligrapher" pitchFamily="2" charset="0"/>
                <a:ea typeface="+mn-ea"/>
                <a:cs typeface="+mn-cs"/>
              </a:rPr>
              <a:t>We can imagine that the waiters could have been reluctant to do what Jesus had instructed. After all, to follow the orders would in some way be an act of profaning what was sacred. But they had heard Mother Mary tell them quite clearly, "Do whatever he tells you."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CC99">
                    <a:lumMod val="60000"/>
                    <a:lumOff val="40000"/>
                  </a:srgbClr>
                </a:solidFill>
                <a:effectLst/>
                <a:uLnTx/>
                <a:uFillTx/>
                <a:latin typeface="Calligrapher" pitchFamily="2"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CC99">
                    <a:lumMod val="60000"/>
                    <a:lumOff val="40000"/>
                  </a:srgbClr>
                </a:solidFill>
                <a:effectLst/>
                <a:uLnTx/>
                <a:uFillTx/>
                <a:latin typeface="Calligrapher" pitchFamily="2" charset="0"/>
                <a:ea typeface="+mn-ea"/>
                <a:cs typeface="+mn-cs"/>
              </a:rPr>
              <a:t>So the waiters did it. Following Jesus' orders, they filled each of those sacred jars –          "each holding 20 or 30 gallons" – to the brim with plain-</a:t>
            </a:r>
            <a:r>
              <a:rPr kumimoji="0" lang="en-US" sz="2000" b="1" i="0" u="none" strike="noStrike" kern="1200" cap="none" spc="0" normalizeH="0" baseline="0" noProof="0" dirty="0" err="1">
                <a:ln>
                  <a:noFill/>
                </a:ln>
                <a:solidFill>
                  <a:srgbClr val="00CC99">
                    <a:lumMod val="60000"/>
                    <a:lumOff val="40000"/>
                  </a:srgbClr>
                </a:solidFill>
                <a:effectLst/>
                <a:uLnTx/>
                <a:uFillTx/>
                <a:latin typeface="Calligrapher" pitchFamily="2" charset="0"/>
                <a:ea typeface="+mn-ea"/>
                <a:cs typeface="+mn-cs"/>
              </a:rPr>
              <a:t>ol</a:t>
            </a:r>
            <a:r>
              <a:rPr kumimoji="0" lang="en-US" sz="2000" b="1" i="0" u="none" strike="noStrike" kern="1200" cap="none" spc="0" normalizeH="0" baseline="0" noProof="0" dirty="0">
                <a:ln>
                  <a:noFill/>
                </a:ln>
                <a:solidFill>
                  <a:srgbClr val="00CC99">
                    <a:lumMod val="60000"/>
                    <a:lumOff val="40000"/>
                  </a:srgbClr>
                </a:solidFill>
                <a:effectLst/>
                <a:uLnTx/>
                <a:uFillTx/>
                <a:latin typeface="Calligrapher" pitchFamily="2" charset="0"/>
                <a:ea typeface="+mn-ea"/>
                <a:cs typeface="+mn-cs"/>
              </a:rPr>
              <a:t>' profane water.”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mn-ea"/>
                <a:cs typeface="+mn-cs"/>
              </a:rPr>
              <a:t> </a:t>
            </a:r>
          </a:p>
        </p:txBody>
      </p:sp>
      <p:sp>
        <p:nvSpPr>
          <p:cNvPr id="7" name="Rectangle 6"/>
          <p:cNvSpPr/>
          <p:nvPr/>
        </p:nvSpPr>
        <p:spPr>
          <a:xfrm>
            <a:off x="1105593" y="152400"/>
            <a:ext cx="9975272" cy="1600438"/>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12700" cmpd="sng">
                  <a:solidFill>
                    <a:srgbClr val="2D2DB9">
                      <a:satMod val="120000"/>
                      <a:shade val="80000"/>
                    </a:srgbClr>
                  </a:solidFill>
                  <a:prstDash val="solid"/>
                </a:ln>
                <a:solidFill>
                  <a:srgbClr val="C00000"/>
                </a:solidFill>
                <a:effectLst>
                  <a:glow rad="53100">
                    <a:srgbClr val="2D2DB9">
                      <a:satMod val="180000"/>
                      <a:alpha val="30000"/>
                    </a:srgbClr>
                  </a:glow>
                  <a:outerShdw blurRad="38100" dist="38100" dir="2700000" algn="tl">
                    <a:srgbClr val="000000">
                      <a:alpha val="43137"/>
                    </a:srgbClr>
                  </a:outerShdw>
                </a:effectLst>
                <a:uLnTx/>
                <a:uFillTx/>
                <a:latin typeface="Calligrapher" pitchFamily="2" charset="0"/>
                <a:ea typeface="+mn-ea"/>
                <a:cs typeface="+mn-cs"/>
              </a:rPr>
              <a:t>FIRST MIRACLE EARLY INDICATOR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50" normalizeH="0" baseline="0" noProof="0" dirty="0">
                <a:ln w="12700" cmpd="sng">
                  <a:solidFill>
                    <a:srgbClr val="2D2DB9">
                      <a:satMod val="120000"/>
                      <a:shade val="80000"/>
                    </a:srgbClr>
                  </a:solidFill>
                  <a:prstDash val="solid"/>
                </a:ln>
                <a:solidFill>
                  <a:srgbClr val="C00000"/>
                </a:solidFill>
                <a:effectLst>
                  <a:glow rad="53100">
                    <a:srgbClr val="2D2DB9">
                      <a:satMod val="180000"/>
                      <a:alpha val="30000"/>
                    </a:srgbClr>
                  </a:glow>
                  <a:outerShdw blurRad="38100" dist="38100" dir="2700000" algn="tl">
                    <a:srgbClr val="000000">
                      <a:alpha val="43137"/>
                    </a:srgbClr>
                  </a:outerShdw>
                </a:effectLst>
                <a:uLnTx/>
                <a:uFillTx/>
                <a:latin typeface="Calligrapher" pitchFamily="2" charset="0"/>
                <a:ea typeface="+mn-ea"/>
                <a:cs typeface="+mn-cs"/>
              </a:rPr>
              <a:t>Water to Wine or Reserved to Common</a:t>
            </a:r>
          </a:p>
        </p:txBody>
      </p:sp>
    </p:spTree>
    <p:extLst>
      <p:ext uri="{BB962C8B-B14F-4D97-AF65-F5344CB8AC3E}">
        <p14:creationId xmlns:p14="http://schemas.microsoft.com/office/powerpoint/2010/main" val="260772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8" dur="2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9" dur="2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10"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486146" name="Rectangle 2"/>
          <p:cNvSpPr>
            <a:spLocks noGrp="1" noChangeArrowheads="1"/>
          </p:cNvSpPr>
          <p:nvPr>
            <p:ph type="title"/>
          </p:nvPr>
        </p:nvSpPr>
        <p:spPr>
          <a:xfrm>
            <a:off x="1524000" y="6172200"/>
            <a:ext cx="9144000" cy="685800"/>
          </a:xfrm>
          <a:solidFill>
            <a:srgbClr val="FFFF00"/>
          </a:solidFill>
        </p:spPr>
        <p:txBody>
          <a:bodyPr/>
          <a:lstStyle/>
          <a:p>
            <a:r>
              <a:rPr lang="en-US" sz="2400" b="1" i="1" dirty="0">
                <a:effectLst>
                  <a:outerShdw blurRad="38100" dist="38100" dir="2700000" algn="tl">
                    <a:srgbClr val="FFFFFF"/>
                  </a:outerShdw>
                </a:effectLst>
              </a:rPr>
              <a:t>Face Napkin Folded As Dinner Napkin Master Signaling His Servant</a:t>
            </a:r>
          </a:p>
        </p:txBody>
      </p:sp>
      <p:sp>
        <p:nvSpPr>
          <p:cNvPr id="4486147" name="WordArt 3"/>
          <p:cNvSpPr>
            <a:spLocks noChangeArrowheads="1" noChangeShapeType="1" noTextEdit="1"/>
          </p:cNvSpPr>
          <p:nvPr/>
        </p:nvSpPr>
        <p:spPr bwMode="auto">
          <a:xfrm>
            <a:off x="4800600" y="1524000"/>
            <a:ext cx="2514600" cy="1219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John 20: 7</a:t>
            </a:r>
          </a:p>
        </p:txBody>
      </p:sp>
      <p:sp>
        <p:nvSpPr>
          <p:cNvPr id="2" name="Rectangle 1"/>
          <p:cNvSpPr/>
          <p:nvPr/>
        </p:nvSpPr>
        <p:spPr>
          <a:xfrm>
            <a:off x="3708173" y="2967335"/>
            <a:ext cx="477566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200" normalizeH="0" baseline="0" noProof="0" dirty="0">
                <a:ln w="29210">
                  <a:solidFill>
                    <a:srgbClr val="FFFFFF">
                      <a:tint val="10000"/>
                    </a:srgbClr>
                  </a:solidFill>
                </a:ln>
                <a:solidFill>
                  <a:srgbClr val="FFFFFF">
                    <a:satMod val="200000"/>
                    <a:alpha val="50000"/>
                  </a:srgbClr>
                </a:solidFill>
                <a:effectLst>
                  <a:innerShdw blurRad="50800" dist="50800" dir="8100000">
                    <a:srgbClr val="7D7D7D">
                      <a:alpha val="73000"/>
                    </a:srgbClr>
                  </a:innerShdw>
                </a:effectLst>
                <a:uLnTx/>
                <a:uFillTx/>
                <a:latin typeface="Times New Roman"/>
                <a:ea typeface="+mn-ea"/>
                <a:cs typeface="+mn-cs"/>
              </a:rPr>
              <a:t>“I’ll Be Back”</a:t>
            </a:r>
          </a:p>
        </p:txBody>
      </p:sp>
    </p:spTree>
    <p:extLst>
      <p:ext uri="{BB962C8B-B14F-4D97-AF65-F5344CB8AC3E}">
        <p14:creationId xmlns:p14="http://schemas.microsoft.com/office/powerpoint/2010/main" val="157151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486147"/>
                                        </p:tgtEl>
                                        <p:attrNameLst>
                                          <p:attrName>style.visibility</p:attrName>
                                        </p:attrNameLst>
                                      </p:cBhvr>
                                      <p:to>
                                        <p:strVal val="visible"/>
                                      </p:to>
                                    </p:set>
                                    <p:anim calcmode="lin" valueType="num">
                                      <p:cBhvr>
                                        <p:cTn id="7" dur="500" fill="hold"/>
                                        <p:tgtEl>
                                          <p:spTgt spid="4486147"/>
                                        </p:tgtEl>
                                        <p:attrNameLst>
                                          <p:attrName>ppt_w</p:attrName>
                                        </p:attrNameLst>
                                      </p:cBhvr>
                                      <p:tavLst>
                                        <p:tav tm="0">
                                          <p:val>
                                            <p:fltVal val="0"/>
                                          </p:val>
                                        </p:tav>
                                        <p:tav tm="100000">
                                          <p:val>
                                            <p:strVal val="#ppt_w"/>
                                          </p:val>
                                        </p:tav>
                                      </p:tavLst>
                                    </p:anim>
                                    <p:anim calcmode="lin" valueType="num">
                                      <p:cBhvr>
                                        <p:cTn id="8" dur="500" fill="hold"/>
                                        <p:tgtEl>
                                          <p:spTgt spid="4486147"/>
                                        </p:tgtEl>
                                        <p:attrNameLst>
                                          <p:attrName>ppt_h</p:attrName>
                                        </p:attrNameLst>
                                      </p:cBhvr>
                                      <p:tavLst>
                                        <p:tav tm="0">
                                          <p:val>
                                            <p:fltVal val="0"/>
                                          </p:val>
                                        </p:tav>
                                        <p:tav tm="100000">
                                          <p:val>
                                            <p:strVal val="#ppt_h"/>
                                          </p:val>
                                        </p:tav>
                                      </p:tavLst>
                                    </p:anim>
                                    <p:anim calcmode="lin" valueType="num">
                                      <p:cBhvr>
                                        <p:cTn id="9" dur="500" fill="hold"/>
                                        <p:tgtEl>
                                          <p:spTgt spid="4486147"/>
                                        </p:tgtEl>
                                        <p:attrNameLst>
                                          <p:attrName>ppt_x</p:attrName>
                                        </p:attrNameLst>
                                      </p:cBhvr>
                                      <p:tavLst>
                                        <p:tav tm="0">
                                          <p:val>
                                            <p:fltVal val="0.5"/>
                                          </p:val>
                                        </p:tav>
                                        <p:tav tm="100000">
                                          <p:val>
                                            <p:strVal val="#ppt_x"/>
                                          </p:val>
                                        </p:tav>
                                      </p:tavLst>
                                    </p:anim>
                                    <p:anim calcmode="lin" valueType="num">
                                      <p:cBhvr>
                                        <p:cTn id="10" dur="500" fill="hold"/>
                                        <p:tgtEl>
                                          <p:spTgt spid="4486147"/>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6147" grpId="0" animBg="1"/>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649538" name="Rectangle 2"/>
          <p:cNvSpPr>
            <a:spLocks noGrp="1" noChangeArrowheads="1"/>
          </p:cNvSpPr>
          <p:nvPr>
            <p:ph type="title"/>
          </p:nvPr>
        </p:nvSpPr>
        <p:spPr>
          <a:xfrm>
            <a:off x="2209800" y="381000"/>
            <a:ext cx="7772400" cy="533400"/>
          </a:xfrm>
          <a:solidFill>
            <a:srgbClr val="FFFFFF"/>
          </a:solidFill>
        </p:spPr>
        <p:txBody>
          <a:bodyPr/>
          <a:lstStyle/>
          <a:p>
            <a:r>
              <a:rPr lang="en-US" b="1">
                <a:effectLst>
                  <a:outerShdw blurRad="38100" dist="38100" dir="2700000" algn="tl">
                    <a:srgbClr val="C0C0C0"/>
                  </a:outerShdw>
                </a:effectLst>
              </a:rPr>
              <a:t>Explaining  Resurrection</a:t>
            </a:r>
          </a:p>
        </p:txBody>
      </p:sp>
      <p:sp>
        <p:nvSpPr>
          <p:cNvPr id="3649539" name="Rectangle 3"/>
          <p:cNvSpPr>
            <a:spLocks noGrp="1" noChangeArrowheads="1"/>
          </p:cNvSpPr>
          <p:nvPr>
            <p:ph type="body" idx="1"/>
          </p:nvPr>
        </p:nvSpPr>
        <p:spPr>
          <a:xfrm>
            <a:off x="2209800" y="1143000"/>
            <a:ext cx="7772400" cy="5486400"/>
          </a:xfrm>
          <a:solidFill>
            <a:srgbClr val="FFFFFF"/>
          </a:solidFill>
        </p:spPr>
        <p:txBody>
          <a:bodyPr/>
          <a:lstStyle/>
          <a:p>
            <a:pPr>
              <a:lnSpc>
                <a:spcPct val="90000"/>
              </a:lnSpc>
            </a:pPr>
            <a:r>
              <a:rPr lang="en-US" sz="3600" dirty="0">
                <a:effectLst>
                  <a:outerShdw blurRad="38100" dist="38100" dir="2700000" algn="tl">
                    <a:srgbClr val="C0C0C0"/>
                  </a:outerShdw>
                </a:effectLst>
              </a:rPr>
              <a:t>“Resurrection stands as an essential element of the biblical and historical witness of the Christian Community.  Without the resurrection,  Jesus is not the Living Lord but a dead person held in memory.  Without the resurrection,  God is not the God of the Living,  not the one who has the power to conquer death.  Without the </a:t>
            </a:r>
            <a:r>
              <a:rPr lang="en-US" sz="3600" b="1" dirty="0">
                <a:effectLst>
                  <a:outerShdw blurRad="38100" dist="38100" dir="2700000" algn="tl">
                    <a:srgbClr val="C0C0C0"/>
                  </a:outerShdw>
                </a:effectLst>
              </a:rPr>
              <a:t>resurrection</a:t>
            </a:r>
            <a:r>
              <a:rPr lang="en-US" sz="3600" dirty="0">
                <a:effectLst>
                  <a:outerShdw blurRad="38100" dist="38100" dir="2700000" algn="tl">
                    <a:srgbClr val="C0C0C0"/>
                  </a:outerShdw>
                </a:effectLst>
              </a:rPr>
              <a:t>,  humankind has no ultimate hope for the, ‘last enemy,’ death, wins.”</a:t>
            </a:r>
            <a:r>
              <a:rPr lang="en-US" b="1" dirty="0"/>
              <a:t> </a:t>
            </a:r>
            <a:r>
              <a:rPr lang="en-US" sz="2000" b="1" dirty="0"/>
              <a:t>– W. Willis</a:t>
            </a:r>
          </a:p>
        </p:txBody>
      </p:sp>
    </p:spTree>
    <p:extLst>
      <p:ext uri="{BB962C8B-B14F-4D97-AF65-F5344CB8AC3E}">
        <p14:creationId xmlns:p14="http://schemas.microsoft.com/office/powerpoint/2010/main" val="11278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649538">
                                            <p:txEl>
                                              <p:pRg st="0" end="0"/>
                                            </p:txEl>
                                          </p:spTgt>
                                        </p:tgtEl>
                                        <p:attrNameLst>
                                          <p:attrName>style.visibility</p:attrName>
                                        </p:attrNameLst>
                                      </p:cBhvr>
                                      <p:to>
                                        <p:strVal val="visible"/>
                                      </p:to>
                                    </p:set>
                                    <p:anim calcmode="lin" valueType="num">
                                      <p:cBhvr additive="base">
                                        <p:cTn id="7" dur="300" fill="hold"/>
                                        <p:tgtEl>
                                          <p:spTgt spid="364953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64953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0" nodeType="clickEffect">
                                  <p:stCondLst>
                                    <p:cond delay="0"/>
                                  </p:stCondLst>
                                  <p:iterate type="wd">
                                    <p:tmPct val="100000"/>
                                  </p:iterate>
                                  <p:childTnLst>
                                    <p:set>
                                      <p:cBhvr>
                                        <p:cTn id="12" dur="1" fill="hold">
                                          <p:stCondLst>
                                            <p:cond delay="0"/>
                                          </p:stCondLst>
                                        </p:cTn>
                                        <p:tgtEl>
                                          <p:spTgt spid="3649539">
                                            <p:txEl>
                                              <p:pRg st="0" end="0"/>
                                            </p:txEl>
                                          </p:spTgt>
                                        </p:tgtEl>
                                        <p:attrNameLst>
                                          <p:attrName>style.visibility</p:attrName>
                                        </p:attrNameLst>
                                      </p:cBhvr>
                                      <p:to>
                                        <p:strVal val="visible"/>
                                      </p:to>
                                    </p:set>
                                    <p:anim calcmode="lin" valueType="num">
                                      <p:cBhvr>
                                        <p:cTn id="13" dur="300" fill="hold"/>
                                        <p:tgtEl>
                                          <p:spTgt spid="3649539">
                                            <p:txEl>
                                              <p:pRg st="0" end="0"/>
                                            </p:txEl>
                                          </p:spTgt>
                                        </p:tgtEl>
                                        <p:attrNameLst>
                                          <p:attrName>ppt_w</p:attrName>
                                        </p:attrNameLst>
                                      </p:cBhvr>
                                      <p:tavLst>
                                        <p:tav tm="0">
                                          <p:val>
                                            <p:strVal val="4*#ppt_w"/>
                                          </p:val>
                                        </p:tav>
                                        <p:tav tm="100000">
                                          <p:val>
                                            <p:strVal val="#ppt_w"/>
                                          </p:val>
                                        </p:tav>
                                      </p:tavLst>
                                    </p:anim>
                                    <p:anim calcmode="lin" valueType="num">
                                      <p:cBhvr>
                                        <p:cTn id="14" dur="300" fill="hold"/>
                                        <p:tgtEl>
                                          <p:spTgt spid="3649539">
                                            <p:txEl>
                                              <p:pRg st="0" end="0"/>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9538" grpId="0" build="p" autoUpdateAnimBg="0"/>
      <p:bldP spid="3649539"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652034" name="Rectangle 2"/>
          <p:cNvSpPr>
            <a:spLocks noGrp="1" noChangeArrowheads="1"/>
          </p:cNvSpPr>
          <p:nvPr>
            <p:ph type="title"/>
          </p:nvPr>
        </p:nvSpPr>
        <p:spPr>
          <a:xfrm>
            <a:off x="1524000" y="0"/>
            <a:ext cx="9144000" cy="685800"/>
          </a:xfrm>
          <a:solidFill>
            <a:srgbClr val="996633"/>
          </a:solidFill>
          <a:ln/>
        </p:spPr>
        <p:txBody>
          <a:bodyPr/>
          <a:lstStyle/>
          <a:p>
            <a:r>
              <a:rPr lang="en-US" sz="2800">
                <a:effectLst>
                  <a:outerShdw blurRad="38100" dist="38100" dir="2700000" algn="tl">
                    <a:srgbClr val="FFFFFF"/>
                  </a:outerShdw>
                </a:effectLst>
                <a:latin typeface="Magneto" pitchFamily="82" charset="0"/>
              </a:rPr>
              <a:t>Eating &amp; Drinking With Jesus – Craig Watts</a:t>
            </a:r>
          </a:p>
        </p:txBody>
      </p:sp>
      <p:sp>
        <p:nvSpPr>
          <p:cNvPr id="4652035" name="Rectangle 3"/>
          <p:cNvSpPr>
            <a:spLocks noGrp="1" noChangeArrowheads="1"/>
          </p:cNvSpPr>
          <p:nvPr>
            <p:ph type="body" idx="1"/>
          </p:nvPr>
        </p:nvSpPr>
        <p:spPr>
          <a:xfrm>
            <a:off x="2133600" y="1295400"/>
            <a:ext cx="7848600" cy="4953000"/>
          </a:xfrm>
        </p:spPr>
        <p:txBody>
          <a:bodyPr/>
          <a:lstStyle/>
          <a:p>
            <a:pPr>
              <a:lnSpc>
                <a:spcPct val="90000"/>
              </a:lnSpc>
              <a:buFont typeface="Wingdings" pitchFamily="2" charset="2"/>
              <a:buChar char="v"/>
            </a:pPr>
            <a:r>
              <a:rPr lang="en-US" b="1">
                <a:solidFill>
                  <a:srgbClr val="FF9966"/>
                </a:solidFill>
                <a:effectLst>
                  <a:outerShdw blurRad="38100" dist="38100" dir="2700000" algn="tl">
                    <a:srgbClr val="C0C0C0"/>
                  </a:outerShdw>
                </a:effectLst>
              </a:rPr>
              <a:t> “The very life of the church is to be a sign of the future.  The Lord’s Supper foreshadows this grand future.  It speaks of the world-embracing invitation of God &amp; protests against the hostile divisions &amp; persistent injustice that plagues human-        -kind.  When Jesus instituted the Lord’s Supper he called upon his followers to set their eyes forward to the time when they would eat and drink at Jesus’ table in the divine kingdom.”</a:t>
            </a:r>
            <a:endParaRPr lang="en-US"/>
          </a:p>
        </p:txBody>
      </p:sp>
    </p:spTree>
    <p:extLst>
      <p:ext uri="{BB962C8B-B14F-4D97-AF65-F5344CB8AC3E}">
        <p14:creationId xmlns:p14="http://schemas.microsoft.com/office/powerpoint/2010/main" val="394363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52035">
                                            <p:txEl>
                                              <p:pRg st="0" end="0"/>
                                            </p:txEl>
                                          </p:spTgt>
                                        </p:tgtEl>
                                        <p:attrNameLst>
                                          <p:attrName>style.visibility</p:attrName>
                                        </p:attrNameLst>
                                      </p:cBhvr>
                                      <p:to>
                                        <p:strVal val="visible"/>
                                      </p:to>
                                    </p:set>
                                    <p:animEffect transition="in" filter="wipe(left)">
                                      <p:cBhvr>
                                        <p:cTn id="7" dur="500"/>
                                        <p:tgtEl>
                                          <p:spTgt spid="46520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2035" grpId="0" build="p" autoUpdateAnimBg="0" rev="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7714" name="Picture 2" descr="I:\DEPTCOMM\Zamcomm\Jody\ChartsEPS\41 copy.jpg"/>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527106" name="Rectangle 2"/>
          <p:cNvSpPr>
            <a:spLocks noGrp="1" noChangeArrowheads="1"/>
          </p:cNvSpPr>
          <p:nvPr>
            <p:ph type="title"/>
          </p:nvPr>
        </p:nvSpPr>
        <p:spPr>
          <a:xfrm>
            <a:off x="2209800" y="0"/>
            <a:ext cx="7772400" cy="1219200"/>
          </a:xfrm>
        </p:spPr>
        <p:txBody>
          <a:bodyPr/>
          <a:lstStyle/>
          <a:p>
            <a:r>
              <a:rPr lang="en-US" sz="2800" dirty="0">
                <a:solidFill>
                  <a:srgbClr val="FFFF00"/>
                </a:solidFill>
              </a:rPr>
              <a:t>“Teaching As Doctrines The Traditions Of  Men” </a:t>
            </a:r>
            <a:br>
              <a:rPr lang="en-US" sz="2800" dirty="0">
                <a:solidFill>
                  <a:srgbClr val="FFFF00"/>
                </a:solidFill>
              </a:rPr>
            </a:br>
            <a:r>
              <a:rPr lang="en-US" sz="5400" dirty="0">
                <a:solidFill>
                  <a:srgbClr val="FFFF00"/>
                </a:solidFill>
              </a:rPr>
              <a:t>WORSHIP &amp; BAPTISM</a:t>
            </a:r>
          </a:p>
        </p:txBody>
      </p:sp>
      <p:sp>
        <p:nvSpPr>
          <p:cNvPr id="4527107" name="Rectangle 3"/>
          <p:cNvSpPr>
            <a:spLocks noGrp="1" noChangeArrowheads="1"/>
          </p:cNvSpPr>
          <p:nvPr>
            <p:ph type="body" sz="half" idx="1"/>
          </p:nvPr>
        </p:nvSpPr>
        <p:spPr>
          <a:xfrm>
            <a:off x="2209800" y="1371600"/>
            <a:ext cx="3810000" cy="5486400"/>
          </a:xfrm>
        </p:spPr>
        <p:txBody>
          <a:bodyPr/>
          <a:lstStyle/>
          <a:p>
            <a:pPr>
              <a:lnSpc>
                <a:spcPct val="90000"/>
              </a:lnSpc>
              <a:buFontTx/>
              <a:buNone/>
            </a:pPr>
            <a:r>
              <a:rPr lang="en-US" sz="1400" dirty="0"/>
              <a:t>                                                                        </a:t>
            </a:r>
            <a:endParaRPr lang="en-US" sz="1600" dirty="0"/>
          </a:p>
          <a:p>
            <a:pPr>
              <a:lnSpc>
                <a:spcPct val="90000"/>
              </a:lnSpc>
            </a:pPr>
            <a:r>
              <a:rPr lang="en-US" sz="1600" dirty="0">
                <a:solidFill>
                  <a:srgbClr val="FFFF00"/>
                </a:solidFill>
              </a:rPr>
              <a:t>Division in the worship service between the part that all could attend (Scripture reading/ preaching) &amp; that part only the faithful could attend (Lord’s Supper), called the </a:t>
            </a:r>
            <a:r>
              <a:rPr lang="en-US" sz="1600" i="1" dirty="0" err="1">
                <a:solidFill>
                  <a:srgbClr val="FFFF00"/>
                </a:solidFill>
              </a:rPr>
              <a:t>disciplina</a:t>
            </a:r>
            <a:r>
              <a:rPr lang="en-US" sz="1600" i="1" dirty="0">
                <a:solidFill>
                  <a:srgbClr val="FFFF00"/>
                </a:solidFill>
              </a:rPr>
              <a:t> </a:t>
            </a:r>
            <a:r>
              <a:rPr lang="en-US" sz="1600" i="1" dirty="0" err="1">
                <a:solidFill>
                  <a:srgbClr val="FFFF00"/>
                </a:solidFill>
              </a:rPr>
              <a:t>arcani</a:t>
            </a:r>
            <a:r>
              <a:rPr lang="en-US" sz="1600" dirty="0">
                <a:solidFill>
                  <a:srgbClr val="FFFF00"/>
                </a:solidFill>
              </a:rPr>
              <a:t> (“rule of secrecy”) occurred in the third century.</a:t>
            </a:r>
          </a:p>
          <a:p>
            <a:pPr>
              <a:lnSpc>
                <a:spcPct val="90000"/>
              </a:lnSpc>
              <a:buFontTx/>
              <a:buNone/>
            </a:pPr>
            <a:r>
              <a:rPr lang="en-US" sz="1600" dirty="0">
                <a:solidFill>
                  <a:srgbClr val="FFFF00"/>
                </a:solidFill>
              </a:rPr>
              <a:t>    </a:t>
            </a:r>
          </a:p>
          <a:p>
            <a:pPr>
              <a:lnSpc>
                <a:spcPct val="90000"/>
              </a:lnSpc>
            </a:pPr>
            <a:r>
              <a:rPr lang="en-US" sz="1600" dirty="0">
                <a:solidFill>
                  <a:srgbClr val="FFFF00"/>
                </a:solidFill>
              </a:rPr>
              <a:t>Ante-Nicene writings began to consider that the communion prayers were the congregations corporate thank-offering to the Lord, hence the usual designation was ‘eucharist” (thanksgiving).</a:t>
            </a:r>
          </a:p>
          <a:p>
            <a:pPr>
              <a:lnSpc>
                <a:spcPct val="90000"/>
              </a:lnSpc>
            </a:pPr>
            <a:endParaRPr lang="en-US" sz="1600" dirty="0">
              <a:solidFill>
                <a:srgbClr val="FFFF00"/>
              </a:solidFill>
            </a:endParaRPr>
          </a:p>
          <a:p>
            <a:pPr>
              <a:lnSpc>
                <a:spcPct val="90000"/>
              </a:lnSpc>
            </a:pPr>
            <a:r>
              <a:rPr lang="en-US" sz="1600" dirty="0">
                <a:solidFill>
                  <a:srgbClr val="FFFF00"/>
                </a:solidFill>
              </a:rPr>
              <a:t>Ideas related to this concept developed:</a:t>
            </a:r>
          </a:p>
          <a:p>
            <a:pPr>
              <a:lnSpc>
                <a:spcPct val="90000"/>
              </a:lnSpc>
              <a:buFontTx/>
              <a:buNone/>
            </a:pPr>
            <a:r>
              <a:rPr lang="en-US" sz="1600" dirty="0">
                <a:solidFill>
                  <a:srgbClr val="FFFF00"/>
                </a:solidFill>
              </a:rPr>
              <a:t>       The Eucharist imparts divine life of itself, reflected in the descriptive phrase “medicine of immortality” (Ignatius).</a:t>
            </a:r>
          </a:p>
          <a:p>
            <a:pPr>
              <a:lnSpc>
                <a:spcPct val="90000"/>
              </a:lnSpc>
              <a:buFontTx/>
              <a:buNone/>
            </a:pPr>
            <a:r>
              <a:rPr lang="en-US" sz="1600" dirty="0">
                <a:solidFill>
                  <a:srgbClr val="FFFF00"/>
                </a:solidFill>
              </a:rPr>
              <a:t>       The elements are a sacrifice offered by the priest (Cyprian).</a:t>
            </a:r>
          </a:p>
          <a:p>
            <a:pPr>
              <a:lnSpc>
                <a:spcPct val="90000"/>
              </a:lnSpc>
              <a:buFontTx/>
              <a:buNone/>
            </a:pPr>
            <a:r>
              <a:rPr lang="en-US" sz="1600" dirty="0">
                <a:solidFill>
                  <a:srgbClr val="FFFF00"/>
                </a:solidFill>
              </a:rPr>
              <a:t>       Lastly, there is a real presence of Christ (</a:t>
            </a:r>
            <a:r>
              <a:rPr lang="en-US" sz="1600" dirty="0" err="1">
                <a:solidFill>
                  <a:srgbClr val="FFFF00"/>
                </a:solidFill>
              </a:rPr>
              <a:t>Irenacus</a:t>
            </a:r>
            <a:r>
              <a:rPr lang="en-US" sz="1600" dirty="0">
                <a:solidFill>
                  <a:srgbClr val="FFFF00"/>
                </a:solidFill>
              </a:rPr>
              <a:t>).</a:t>
            </a:r>
            <a:r>
              <a:rPr lang="en-US" sz="1400" dirty="0"/>
              <a:t>  </a:t>
            </a:r>
            <a:endParaRPr lang="en-US" sz="2400" dirty="0"/>
          </a:p>
        </p:txBody>
      </p:sp>
      <p:sp>
        <p:nvSpPr>
          <p:cNvPr id="4527111" name="Comment 7"/>
          <p:cNvSpPr>
            <a:spLocks noChangeArrowheads="1"/>
          </p:cNvSpPr>
          <p:nvPr/>
        </p:nvSpPr>
        <p:spPr bwMode="auto">
          <a:xfrm>
            <a:off x="1539876" y="-2133600"/>
            <a:ext cx="7146925" cy="181292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For Four Centuries Christians Believed Celebrating Children’s Birthdays Worldly &amp; Pagan Ritual – Only Celebrated “Birthdays” Of Martyrs Death -        </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Early Christians Definitely Didn’t Celebrate Christ’s Bethlehem Birth!</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Justin Martyr:  “Bread is presented and wine and water”             Common practice - dilute wine with water - counter potency. </a:t>
            </a:r>
          </a:p>
        </p:txBody>
      </p:sp>
      <p:sp>
        <p:nvSpPr>
          <p:cNvPr id="3" name="Content Placeholder 2">
            <a:extLst>
              <a:ext uri="{FF2B5EF4-FFF2-40B4-BE49-F238E27FC236}">
                <a16:creationId xmlns:a16="http://schemas.microsoft.com/office/drawing/2014/main" id="{745EE430-8CB8-49E8-8F77-FFAE6CB2ED75}"/>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105396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4527107">
                                            <p:txEl>
                                              <p:pRg st="0" end="0"/>
                                            </p:txEl>
                                          </p:spTgt>
                                        </p:tgtEl>
                                        <p:attrNameLst>
                                          <p:attrName>ppt_w</p:attrName>
                                        </p:attrNameLst>
                                      </p:cBhvr>
                                      <p:tavLst>
                                        <p:tav tm="0">
                                          <p:val>
                                            <p:strVal val="ppt_w"/>
                                          </p:val>
                                        </p:tav>
                                        <p:tav tm="100000">
                                          <p:val>
                                            <p:fltVal val="0"/>
                                          </p:val>
                                        </p:tav>
                                      </p:tavLst>
                                    </p:anim>
                                    <p:anim calcmode="lin" valueType="num">
                                      <p:cBhvr>
                                        <p:cTn id="7" dur="1000"/>
                                        <p:tgtEl>
                                          <p:spTgt spid="4527107">
                                            <p:txEl>
                                              <p:pRg st="0" end="0"/>
                                            </p:txEl>
                                          </p:spTgt>
                                        </p:tgtEl>
                                        <p:attrNameLst>
                                          <p:attrName>ppt_h</p:attrName>
                                        </p:attrNameLst>
                                      </p:cBhvr>
                                      <p:tavLst>
                                        <p:tav tm="0">
                                          <p:val>
                                            <p:strVal val="ppt_h"/>
                                          </p:val>
                                        </p:tav>
                                        <p:tav tm="100000">
                                          <p:val>
                                            <p:fltVal val="0"/>
                                          </p:val>
                                        </p:tav>
                                      </p:tavLst>
                                    </p:anim>
                                    <p:anim calcmode="lin" valueType="num">
                                      <p:cBhvr>
                                        <p:cTn id="8" dur="1000"/>
                                        <p:tgtEl>
                                          <p:spTgt spid="4527107">
                                            <p:txEl>
                                              <p:pRg st="0" end="0"/>
                                            </p:txEl>
                                          </p:spTgt>
                                        </p:tgtEl>
                                        <p:attrNameLst>
                                          <p:attrName>style.rotation</p:attrName>
                                        </p:attrNameLst>
                                      </p:cBhvr>
                                      <p:tavLst>
                                        <p:tav tm="0">
                                          <p:val>
                                            <p:fltVal val="0"/>
                                          </p:val>
                                        </p:tav>
                                        <p:tav tm="100000">
                                          <p:val>
                                            <p:fltVal val="90"/>
                                          </p:val>
                                        </p:tav>
                                      </p:tavLst>
                                    </p:anim>
                                    <p:animEffect transition="out" filter="fade">
                                      <p:cBhvr>
                                        <p:cTn id="9" dur="1000"/>
                                        <p:tgtEl>
                                          <p:spTgt spid="4527107">
                                            <p:txEl>
                                              <p:pRg st="0" end="0"/>
                                            </p:txEl>
                                          </p:spTgt>
                                        </p:tgtEl>
                                      </p:cBhvr>
                                    </p:animEffect>
                                    <p:set>
                                      <p:cBhvr>
                                        <p:cTn id="10" dur="1" fill="hold">
                                          <p:stCondLst>
                                            <p:cond delay="999"/>
                                          </p:stCondLst>
                                        </p:cTn>
                                        <p:tgtEl>
                                          <p:spTgt spid="4527107">
                                            <p:txEl>
                                              <p:pRg st="0" end="0"/>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grpId="0" nodeType="clickEffect">
                                  <p:stCondLst>
                                    <p:cond delay="0"/>
                                  </p:stCondLst>
                                  <p:childTnLst>
                                    <p:anim calcmode="lin" valueType="num">
                                      <p:cBhvr>
                                        <p:cTn id="14" dur="1000"/>
                                        <p:tgtEl>
                                          <p:spTgt spid="4527107">
                                            <p:txEl>
                                              <p:pRg st="1" end="1"/>
                                            </p:txEl>
                                          </p:spTgt>
                                        </p:tgtEl>
                                        <p:attrNameLst>
                                          <p:attrName>ppt_w</p:attrName>
                                        </p:attrNameLst>
                                      </p:cBhvr>
                                      <p:tavLst>
                                        <p:tav tm="0">
                                          <p:val>
                                            <p:strVal val="ppt_w"/>
                                          </p:val>
                                        </p:tav>
                                        <p:tav tm="100000">
                                          <p:val>
                                            <p:fltVal val="0"/>
                                          </p:val>
                                        </p:tav>
                                      </p:tavLst>
                                    </p:anim>
                                    <p:anim calcmode="lin" valueType="num">
                                      <p:cBhvr>
                                        <p:cTn id="15" dur="1000"/>
                                        <p:tgtEl>
                                          <p:spTgt spid="4527107">
                                            <p:txEl>
                                              <p:pRg st="1" end="1"/>
                                            </p:txEl>
                                          </p:spTgt>
                                        </p:tgtEl>
                                        <p:attrNameLst>
                                          <p:attrName>ppt_h</p:attrName>
                                        </p:attrNameLst>
                                      </p:cBhvr>
                                      <p:tavLst>
                                        <p:tav tm="0">
                                          <p:val>
                                            <p:strVal val="ppt_h"/>
                                          </p:val>
                                        </p:tav>
                                        <p:tav tm="100000">
                                          <p:val>
                                            <p:fltVal val="0"/>
                                          </p:val>
                                        </p:tav>
                                      </p:tavLst>
                                    </p:anim>
                                    <p:anim calcmode="lin" valueType="num">
                                      <p:cBhvr>
                                        <p:cTn id="16" dur="1000"/>
                                        <p:tgtEl>
                                          <p:spTgt spid="4527107">
                                            <p:txEl>
                                              <p:pRg st="1" end="1"/>
                                            </p:txEl>
                                          </p:spTgt>
                                        </p:tgtEl>
                                        <p:attrNameLst>
                                          <p:attrName>style.rotation</p:attrName>
                                        </p:attrNameLst>
                                      </p:cBhvr>
                                      <p:tavLst>
                                        <p:tav tm="0">
                                          <p:val>
                                            <p:fltVal val="0"/>
                                          </p:val>
                                        </p:tav>
                                        <p:tav tm="100000">
                                          <p:val>
                                            <p:fltVal val="90"/>
                                          </p:val>
                                        </p:tav>
                                      </p:tavLst>
                                    </p:anim>
                                    <p:animEffect transition="out" filter="fade">
                                      <p:cBhvr>
                                        <p:cTn id="17" dur="1000"/>
                                        <p:tgtEl>
                                          <p:spTgt spid="4527107">
                                            <p:txEl>
                                              <p:pRg st="1" end="1"/>
                                            </p:txEl>
                                          </p:spTgt>
                                        </p:tgtEl>
                                      </p:cBhvr>
                                    </p:animEffect>
                                    <p:set>
                                      <p:cBhvr>
                                        <p:cTn id="18" dur="1" fill="hold">
                                          <p:stCondLst>
                                            <p:cond delay="999"/>
                                          </p:stCondLst>
                                        </p:cTn>
                                        <p:tgtEl>
                                          <p:spTgt spid="4527107">
                                            <p:txEl>
                                              <p:pRg st="1" end="1"/>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grpId="0" nodeType="clickEffect">
                                  <p:stCondLst>
                                    <p:cond delay="0"/>
                                  </p:stCondLst>
                                  <p:childTnLst>
                                    <p:anim calcmode="lin" valueType="num">
                                      <p:cBhvr>
                                        <p:cTn id="22" dur="1000"/>
                                        <p:tgtEl>
                                          <p:spTgt spid="4527107">
                                            <p:txEl>
                                              <p:pRg st="2" end="2"/>
                                            </p:txEl>
                                          </p:spTgt>
                                        </p:tgtEl>
                                        <p:attrNameLst>
                                          <p:attrName>ppt_w</p:attrName>
                                        </p:attrNameLst>
                                      </p:cBhvr>
                                      <p:tavLst>
                                        <p:tav tm="0">
                                          <p:val>
                                            <p:strVal val="ppt_w"/>
                                          </p:val>
                                        </p:tav>
                                        <p:tav tm="100000">
                                          <p:val>
                                            <p:fltVal val="0"/>
                                          </p:val>
                                        </p:tav>
                                      </p:tavLst>
                                    </p:anim>
                                    <p:anim calcmode="lin" valueType="num">
                                      <p:cBhvr>
                                        <p:cTn id="23" dur="1000"/>
                                        <p:tgtEl>
                                          <p:spTgt spid="4527107">
                                            <p:txEl>
                                              <p:pRg st="2" end="2"/>
                                            </p:txEl>
                                          </p:spTgt>
                                        </p:tgtEl>
                                        <p:attrNameLst>
                                          <p:attrName>ppt_h</p:attrName>
                                        </p:attrNameLst>
                                      </p:cBhvr>
                                      <p:tavLst>
                                        <p:tav tm="0">
                                          <p:val>
                                            <p:strVal val="ppt_h"/>
                                          </p:val>
                                        </p:tav>
                                        <p:tav tm="100000">
                                          <p:val>
                                            <p:fltVal val="0"/>
                                          </p:val>
                                        </p:tav>
                                      </p:tavLst>
                                    </p:anim>
                                    <p:anim calcmode="lin" valueType="num">
                                      <p:cBhvr>
                                        <p:cTn id="24" dur="1000"/>
                                        <p:tgtEl>
                                          <p:spTgt spid="4527107">
                                            <p:txEl>
                                              <p:pRg st="2" end="2"/>
                                            </p:txEl>
                                          </p:spTgt>
                                        </p:tgtEl>
                                        <p:attrNameLst>
                                          <p:attrName>style.rotation</p:attrName>
                                        </p:attrNameLst>
                                      </p:cBhvr>
                                      <p:tavLst>
                                        <p:tav tm="0">
                                          <p:val>
                                            <p:fltVal val="0"/>
                                          </p:val>
                                        </p:tav>
                                        <p:tav tm="100000">
                                          <p:val>
                                            <p:fltVal val="90"/>
                                          </p:val>
                                        </p:tav>
                                      </p:tavLst>
                                    </p:anim>
                                    <p:animEffect transition="out" filter="fade">
                                      <p:cBhvr>
                                        <p:cTn id="25" dur="1000"/>
                                        <p:tgtEl>
                                          <p:spTgt spid="4527107">
                                            <p:txEl>
                                              <p:pRg st="2" end="2"/>
                                            </p:txEl>
                                          </p:spTgt>
                                        </p:tgtEl>
                                      </p:cBhvr>
                                    </p:animEffect>
                                    <p:set>
                                      <p:cBhvr>
                                        <p:cTn id="26" dur="1" fill="hold">
                                          <p:stCondLst>
                                            <p:cond delay="999"/>
                                          </p:stCondLst>
                                        </p:cTn>
                                        <p:tgtEl>
                                          <p:spTgt spid="4527107">
                                            <p:txEl>
                                              <p:pRg st="2" end="2"/>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1" presetClass="exit" presetSubtype="0" fill="hold" grpId="0" nodeType="clickEffect">
                                  <p:stCondLst>
                                    <p:cond delay="0"/>
                                  </p:stCondLst>
                                  <p:childTnLst>
                                    <p:anim calcmode="lin" valueType="num">
                                      <p:cBhvr>
                                        <p:cTn id="30" dur="1000"/>
                                        <p:tgtEl>
                                          <p:spTgt spid="4527107">
                                            <p:txEl>
                                              <p:pRg st="3" end="3"/>
                                            </p:txEl>
                                          </p:spTgt>
                                        </p:tgtEl>
                                        <p:attrNameLst>
                                          <p:attrName>ppt_w</p:attrName>
                                        </p:attrNameLst>
                                      </p:cBhvr>
                                      <p:tavLst>
                                        <p:tav tm="0">
                                          <p:val>
                                            <p:strVal val="ppt_w"/>
                                          </p:val>
                                        </p:tav>
                                        <p:tav tm="100000">
                                          <p:val>
                                            <p:fltVal val="0"/>
                                          </p:val>
                                        </p:tav>
                                      </p:tavLst>
                                    </p:anim>
                                    <p:anim calcmode="lin" valueType="num">
                                      <p:cBhvr>
                                        <p:cTn id="31" dur="1000"/>
                                        <p:tgtEl>
                                          <p:spTgt spid="4527107">
                                            <p:txEl>
                                              <p:pRg st="3" end="3"/>
                                            </p:txEl>
                                          </p:spTgt>
                                        </p:tgtEl>
                                        <p:attrNameLst>
                                          <p:attrName>ppt_h</p:attrName>
                                        </p:attrNameLst>
                                      </p:cBhvr>
                                      <p:tavLst>
                                        <p:tav tm="0">
                                          <p:val>
                                            <p:strVal val="ppt_h"/>
                                          </p:val>
                                        </p:tav>
                                        <p:tav tm="100000">
                                          <p:val>
                                            <p:fltVal val="0"/>
                                          </p:val>
                                        </p:tav>
                                      </p:tavLst>
                                    </p:anim>
                                    <p:anim calcmode="lin" valueType="num">
                                      <p:cBhvr>
                                        <p:cTn id="32" dur="1000"/>
                                        <p:tgtEl>
                                          <p:spTgt spid="4527107">
                                            <p:txEl>
                                              <p:pRg st="3" end="3"/>
                                            </p:txEl>
                                          </p:spTgt>
                                        </p:tgtEl>
                                        <p:attrNameLst>
                                          <p:attrName>style.rotation</p:attrName>
                                        </p:attrNameLst>
                                      </p:cBhvr>
                                      <p:tavLst>
                                        <p:tav tm="0">
                                          <p:val>
                                            <p:fltVal val="0"/>
                                          </p:val>
                                        </p:tav>
                                        <p:tav tm="100000">
                                          <p:val>
                                            <p:fltVal val="90"/>
                                          </p:val>
                                        </p:tav>
                                      </p:tavLst>
                                    </p:anim>
                                    <p:animEffect transition="out" filter="fade">
                                      <p:cBhvr>
                                        <p:cTn id="33" dur="1000"/>
                                        <p:tgtEl>
                                          <p:spTgt spid="4527107">
                                            <p:txEl>
                                              <p:pRg st="3" end="3"/>
                                            </p:txEl>
                                          </p:spTgt>
                                        </p:tgtEl>
                                      </p:cBhvr>
                                    </p:animEffect>
                                    <p:set>
                                      <p:cBhvr>
                                        <p:cTn id="34" dur="1" fill="hold">
                                          <p:stCondLst>
                                            <p:cond delay="999"/>
                                          </p:stCondLst>
                                        </p:cTn>
                                        <p:tgtEl>
                                          <p:spTgt spid="4527107">
                                            <p:txEl>
                                              <p:pRg st="3" end="3"/>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31" presetClass="exit" presetSubtype="0" fill="hold" grpId="0" nodeType="clickEffect">
                                  <p:stCondLst>
                                    <p:cond delay="0"/>
                                  </p:stCondLst>
                                  <p:childTnLst>
                                    <p:anim calcmode="lin" valueType="num">
                                      <p:cBhvr>
                                        <p:cTn id="38" dur="1000"/>
                                        <p:tgtEl>
                                          <p:spTgt spid="4527107">
                                            <p:txEl>
                                              <p:pRg st="5" end="5"/>
                                            </p:txEl>
                                          </p:spTgt>
                                        </p:tgtEl>
                                        <p:attrNameLst>
                                          <p:attrName>ppt_w</p:attrName>
                                        </p:attrNameLst>
                                      </p:cBhvr>
                                      <p:tavLst>
                                        <p:tav tm="0">
                                          <p:val>
                                            <p:strVal val="ppt_w"/>
                                          </p:val>
                                        </p:tav>
                                        <p:tav tm="100000">
                                          <p:val>
                                            <p:fltVal val="0"/>
                                          </p:val>
                                        </p:tav>
                                      </p:tavLst>
                                    </p:anim>
                                    <p:anim calcmode="lin" valueType="num">
                                      <p:cBhvr>
                                        <p:cTn id="39" dur="1000"/>
                                        <p:tgtEl>
                                          <p:spTgt spid="4527107">
                                            <p:txEl>
                                              <p:pRg st="5" end="5"/>
                                            </p:txEl>
                                          </p:spTgt>
                                        </p:tgtEl>
                                        <p:attrNameLst>
                                          <p:attrName>ppt_h</p:attrName>
                                        </p:attrNameLst>
                                      </p:cBhvr>
                                      <p:tavLst>
                                        <p:tav tm="0">
                                          <p:val>
                                            <p:strVal val="ppt_h"/>
                                          </p:val>
                                        </p:tav>
                                        <p:tav tm="100000">
                                          <p:val>
                                            <p:fltVal val="0"/>
                                          </p:val>
                                        </p:tav>
                                      </p:tavLst>
                                    </p:anim>
                                    <p:anim calcmode="lin" valueType="num">
                                      <p:cBhvr>
                                        <p:cTn id="40" dur="1000"/>
                                        <p:tgtEl>
                                          <p:spTgt spid="4527107">
                                            <p:txEl>
                                              <p:pRg st="5" end="5"/>
                                            </p:txEl>
                                          </p:spTgt>
                                        </p:tgtEl>
                                        <p:attrNameLst>
                                          <p:attrName>style.rotation</p:attrName>
                                        </p:attrNameLst>
                                      </p:cBhvr>
                                      <p:tavLst>
                                        <p:tav tm="0">
                                          <p:val>
                                            <p:fltVal val="0"/>
                                          </p:val>
                                        </p:tav>
                                        <p:tav tm="100000">
                                          <p:val>
                                            <p:fltVal val="90"/>
                                          </p:val>
                                        </p:tav>
                                      </p:tavLst>
                                    </p:anim>
                                    <p:animEffect transition="out" filter="fade">
                                      <p:cBhvr>
                                        <p:cTn id="41" dur="1000"/>
                                        <p:tgtEl>
                                          <p:spTgt spid="4527107">
                                            <p:txEl>
                                              <p:pRg st="5" end="5"/>
                                            </p:txEl>
                                          </p:spTgt>
                                        </p:tgtEl>
                                      </p:cBhvr>
                                    </p:animEffect>
                                    <p:set>
                                      <p:cBhvr>
                                        <p:cTn id="42" dur="1" fill="hold">
                                          <p:stCondLst>
                                            <p:cond delay="999"/>
                                          </p:stCondLst>
                                        </p:cTn>
                                        <p:tgtEl>
                                          <p:spTgt spid="4527107">
                                            <p:txEl>
                                              <p:pRg st="5" end="5"/>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1" presetClass="exit" presetSubtype="0" fill="hold" grpId="0" nodeType="clickEffect">
                                  <p:stCondLst>
                                    <p:cond delay="0"/>
                                  </p:stCondLst>
                                  <p:childTnLst>
                                    <p:anim calcmode="lin" valueType="num">
                                      <p:cBhvr>
                                        <p:cTn id="46" dur="1000"/>
                                        <p:tgtEl>
                                          <p:spTgt spid="4527107">
                                            <p:txEl>
                                              <p:pRg st="6" end="6"/>
                                            </p:txEl>
                                          </p:spTgt>
                                        </p:tgtEl>
                                        <p:attrNameLst>
                                          <p:attrName>ppt_w</p:attrName>
                                        </p:attrNameLst>
                                      </p:cBhvr>
                                      <p:tavLst>
                                        <p:tav tm="0">
                                          <p:val>
                                            <p:strVal val="ppt_w"/>
                                          </p:val>
                                        </p:tav>
                                        <p:tav tm="100000">
                                          <p:val>
                                            <p:fltVal val="0"/>
                                          </p:val>
                                        </p:tav>
                                      </p:tavLst>
                                    </p:anim>
                                    <p:anim calcmode="lin" valueType="num">
                                      <p:cBhvr>
                                        <p:cTn id="47" dur="1000"/>
                                        <p:tgtEl>
                                          <p:spTgt spid="4527107">
                                            <p:txEl>
                                              <p:pRg st="6" end="6"/>
                                            </p:txEl>
                                          </p:spTgt>
                                        </p:tgtEl>
                                        <p:attrNameLst>
                                          <p:attrName>ppt_h</p:attrName>
                                        </p:attrNameLst>
                                      </p:cBhvr>
                                      <p:tavLst>
                                        <p:tav tm="0">
                                          <p:val>
                                            <p:strVal val="ppt_h"/>
                                          </p:val>
                                        </p:tav>
                                        <p:tav tm="100000">
                                          <p:val>
                                            <p:fltVal val="0"/>
                                          </p:val>
                                        </p:tav>
                                      </p:tavLst>
                                    </p:anim>
                                    <p:anim calcmode="lin" valueType="num">
                                      <p:cBhvr>
                                        <p:cTn id="48" dur="1000"/>
                                        <p:tgtEl>
                                          <p:spTgt spid="4527107">
                                            <p:txEl>
                                              <p:pRg st="6" end="6"/>
                                            </p:txEl>
                                          </p:spTgt>
                                        </p:tgtEl>
                                        <p:attrNameLst>
                                          <p:attrName>style.rotation</p:attrName>
                                        </p:attrNameLst>
                                      </p:cBhvr>
                                      <p:tavLst>
                                        <p:tav tm="0">
                                          <p:val>
                                            <p:fltVal val="0"/>
                                          </p:val>
                                        </p:tav>
                                        <p:tav tm="100000">
                                          <p:val>
                                            <p:fltVal val="90"/>
                                          </p:val>
                                        </p:tav>
                                      </p:tavLst>
                                    </p:anim>
                                    <p:animEffect transition="out" filter="fade">
                                      <p:cBhvr>
                                        <p:cTn id="49" dur="1000"/>
                                        <p:tgtEl>
                                          <p:spTgt spid="4527107">
                                            <p:txEl>
                                              <p:pRg st="6" end="6"/>
                                            </p:txEl>
                                          </p:spTgt>
                                        </p:tgtEl>
                                      </p:cBhvr>
                                    </p:animEffect>
                                    <p:set>
                                      <p:cBhvr>
                                        <p:cTn id="50" dur="1" fill="hold">
                                          <p:stCondLst>
                                            <p:cond delay="999"/>
                                          </p:stCondLst>
                                        </p:cTn>
                                        <p:tgtEl>
                                          <p:spTgt spid="4527107">
                                            <p:txEl>
                                              <p:pRg st="6" end="6"/>
                                            </p:txEl>
                                          </p:spTgt>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31" presetClass="exit" presetSubtype="0" fill="hold" grpId="0" nodeType="clickEffect">
                                  <p:stCondLst>
                                    <p:cond delay="0"/>
                                  </p:stCondLst>
                                  <p:childTnLst>
                                    <p:anim calcmode="lin" valueType="num">
                                      <p:cBhvr>
                                        <p:cTn id="54" dur="1000"/>
                                        <p:tgtEl>
                                          <p:spTgt spid="4527107">
                                            <p:txEl>
                                              <p:pRg st="7" end="7"/>
                                            </p:txEl>
                                          </p:spTgt>
                                        </p:tgtEl>
                                        <p:attrNameLst>
                                          <p:attrName>ppt_w</p:attrName>
                                        </p:attrNameLst>
                                      </p:cBhvr>
                                      <p:tavLst>
                                        <p:tav tm="0">
                                          <p:val>
                                            <p:strVal val="ppt_w"/>
                                          </p:val>
                                        </p:tav>
                                        <p:tav tm="100000">
                                          <p:val>
                                            <p:fltVal val="0"/>
                                          </p:val>
                                        </p:tav>
                                      </p:tavLst>
                                    </p:anim>
                                    <p:anim calcmode="lin" valueType="num">
                                      <p:cBhvr>
                                        <p:cTn id="55" dur="1000"/>
                                        <p:tgtEl>
                                          <p:spTgt spid="4527107">
                                            <p:txEl>
                                              <p:pRg st="7" end="7"/>
                                            </p:txEl>
                                          </p:spTgt>
                                        </p:tgtEl>
                                        <p:attrNameLst>
                                          <p:attrName>ppt_h</p:attrName>
                                        </p:attrNameLst>
                                      </p:cBhvr>
                                      <p:tavLst>
                                        <p:tav tm="0">
                                          <p:val>
                                            <p:strVal val="ppt_h"/>
                                          </p:val>
                                        </p:tav>
                                        <p:tav tm="100000">
                                          <p:val>
                                            <p:fltVal val="0"/>
                                          </p:val>
                                        </p:tav>
                                      </p:tavLst>
                                    </p:anim>
                                    <p:anim calcmode="lin" valueType="num">
                                      <p:cBhvr>
                                        <p:cTn id="56" dur="1000"/>
                                        <p:tgtEl>
                                          <p:spTgt spid="4527107">
                                            <p:txEl>
                                              <p:pRg st="7" end="7"/>
                                            </p:txEl>
                                          </p:spTgt>
                                        </p:tgtEl>
                                        <p:attrNameLst>
                                          <p:attrName>style.rotation</p:attrName>
                                        </p:attrNameLst>
                                      </p:cBhvr>
                                      <p:tavLst>
                                        <p:tav tm="0">
                                          <p:val>
                                            <p:fltVal val="0"/>
                                          </p:val>
                                        </p:tav>
                                        <p:tav tm="100000">
                                          <p:val>
                                            <p:fltVal val="90"/>
                                          </p:val>
                                        </p:tav>
                                      </p:tavLst>
                                    </p:anim>
                                    <p:animEffect transition="out" filter="fade">
                                      <p:cBhvr>
                                        <p:cTn id="57" dur="1000"/>
                                        <p:tgtEl>
                                          <p:spTgt spid="4527107">
                                            <p:txEl>
                                              <p:pRg st="7" end="7"/>
                                            </p:txEl>
                                          </p:spTgt>
                                        </p:tgtEl>
                                      </p:cBhvr>
                                    </p:animEffect>
                                    <p:set>
                                      <p:cBhvr>
                                        <p:cTn id="58" dur="1" fill="hold">
                                          <p:stCondLst>
                                            <p:cond delay="999"/>
                                          </p:stCondLst>
                                        </p:cTn>
                                        <p:tgtEl>
                                          <p:spTgt spid="4527107">
                                            <p:txEl>
                                              <p:pRg st="7" end="7"/>
                                            </p:txEl>
                                          </p:spTgt>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31" presetClass="exit" presetSubtype="0" fill="hold" grpId="0" nodeType="clickEffect">
                                  <p:stCondLst>
                                    <p:cond delay="0"/>
                                  </p:stCondLst>
                                  <p:childTnLst>
                                    <p:anim calcmode="lin" valueType="num">
                                      <p:cBhvr>
                                        <p:cTn id="62" dur="1000"/>
                                        <p:tgtEl>
                                          <p:spTgt spid="4527107">
                                            <p:txEl>
                                              <p:pRg st="8" end="8"/>
                                            </p:txEl>
                                          </p:spTgt>
                                        </p:tgtEl>
                                        <p:attrNameLst>
                                          <p:attrName>ppt_w</p:attrName>
                                        </p:attrNameLst>
                                      </p:cBhvr>
                                      <p:tavLst>
                                        <p:tav tm="0">
                                          <p:val>
                                            <p:strVal val="ppt_w"/>
                                          </p:val>
                                        </p:tav>
                                        <p:tav tm="100000">
                                          <p:val>
                                            <p:fltVal val="0"/>
                                          </p:val>
                                        </p:tav>
                                      </p:tavLst>
                                    </p:anim>
                                    <p:anim calcmode="lin" valueType="num">
                                      <p:cBhvr>
                                        <p:cTn id="63" dur="1000"/>
                                        <p:tgtEl>
                                          <p:spTgt spid="4527107">
                                            <p:txEl>
                                              <p:pRg st="8" end="8"/>
                                            </p:txEl>
                                          </p:spTgt>
                                        </p:tgtEl>
                                        <p:attrNameLst>
                                          <p:attrName>ppt_h</p:attrName>
                                        </p:attrNameLst>
                                      </p:cBhvr>
                                      <p:tavLst>
                                        <p:tav tm="0">
                                          <p:val>
                                            <p:strVal val="ppt_h"/>
                                          </p:val>
                                        </p:tav>
                                        <p:tav tm="100000">
                                          <p:val>
                                            <p:fltVal val="0"/>
                                          </p:val>
                                        </p:tav>
                                      </p:tavLst>
                                    </p:anim>
                                    <p:anim calcmode="lin" valueType="num">
                                      <p:cBhvr>
                                        <p:cTn id="64" dur="1000"/>
                                        <p:tgtEl>
                                          <p:spTgt spid="4527107">
                                            <p:txEl>
                                              <p:pRg st="8" end="8"/>
                                            </p:txEl>
                                          </p:spTgt>
                                        </p:tgtEl>
                                        <p:attrNameLst>
                                          <p:attrName>style.rotation</p:attrName>
                                        </p:attrNameLst>
                                      </p:cBhvr>
                                      <p:tavLst>
                                        <p:tav tm="0">
                                          <p:val>
                                            <p:fltVal val="0"/>
                                          </p:val>
                                        </p:tav>
                                        <p:tav tm="100000">
                                          <p:val>
                                            <p:fltVal val="90"/>
                                          </p:val>
                                        </p:tav>
                                      </p:tavLst>
                                    </p:anim>
                                    <p:animEffect transition="out" filter="fade">
                                      <p:cBhvr>
                                        <p:cTn id="65" dur="1000"/>
                                        <p:tgtEl>
                                          <p:spTgt spid="4527107">
                                            <p:txEl>
                                              <p:pRg st="8" end="8"/>
                                            </p:txEl>
                                          </p:spTgt>
                                        </p:tgtEl>
                                      </p:cBhvr>
                                    </p:animEffect>
                                    <p:set>
                                      <p:cBhvr>
                                        <p:cTn id="66" dur="1" fill="hold">
                                          <p:stCondLst>
                                            <p:cond delay="999"/>
                                          </p:stCondLst>
                                        </p:cTn>
                                        <p:tgtEl>
                                          <p:spTgt spid="4527107">
                                            <p:txEl>
                                              <p:pRg st="8" end="8"/>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7107"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764226"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EARLY CHURCH PRE-TEST Q-1</a:t>
            </a:r>
          </a:p>
        </p:txBody>
      </p:sp>
      <p:sp>
        <p:nvSpPr>
          <p:cNvPr id="3764227" name="Rectangle 3"/>
          <p:cNvSpPr>
            <a:spLocks noGrp="1" noChangeArrowheads="1"/>
          </p:cNvSpPr>
          <p:nvPr>
            <p:ph type="body" idx="1"/>
          </p:nvPr>
        </p:nvSpPr>
        <p:spPr>
          <a:xfrm>
            <a:off x="2209800" y="1600200"/>
            <a:ext cx="7772400" cy="4800600"/>
          </a:xfrm>
          <a:solidFill>
            <a:srgbClr val="000000"/>
          </a:solidFill>
        </p:spPr>
        <p:txBody>
          <a:bodyPr/>
          <a:lstStyle/>
          <a:p>
            <a:pPr>
              <a:buFont typeface="Wingdings" pitchFamily="2" charset="2"/>
              <a:buChar char="Ø"/>
            </a:pPr>
            <a:r>
              <a:rPr lang="en-US" sz="2800" dirty="0">
                <a:solidFill>
                  <a:srgbClr val="FFFFFF"/>
                </a:solidFill>
                <a:effectLst>
                  <a:outerShdw blurRad="38100" dist="38100" dir="2700000" algn="tl">
                    <a:srgbClr val="808080"/>
                  </a:outerShdw>
                </a:effectLst>
              </a:rPr>
              <a:t>  </a:t>
            </a:r>
            <a:r>
              <a:rPr lang="en-US" i="1" dirty="0">
                <a:solidFill>
                  <a:srgbClr val="FFFFFF"/>
                </a:solidFill>
                <a:effectLst>
                  <a:outerShdw blurRad="38100" dist="38100" dir="2700000" algn="tl">
                    <a:srgbClr val="808080"/>
                  </a:outerShdw>
                </a:effectLst>
              </a:rPr>
              <a:t>THE CATACOMBS WERE:</a:t>
            </a:r>
          </a:p>
          <a:p>
            <a:pPr>
              <a:buFont typeface="Wingdings" pitchFamily="2" charset="2"/>
              <a:buChar char="Ø"/>
            </a:pPr>
            <a:endParaRPr lang="en-US" sz="1400" i="1" dirty="0">
              <a:solidFill>
                <a:srgbClr val="FFFFFF"/>
              </a:solidFill>
              <a:effectLst>
                <a:outerShdw blurRad="38100" dist="38100" dir="2700000" algn="tl">
                  <a:srgbClr val="808080"/>
                </a:outerShdw>
              </a:effectLst>
            </a:endParaRPr>
          </a:p>
          <a:p>
            <a:endParaRPr lang="en-US" sz="1400" dirty="0">
              <a:solidFill>
                <a:srgbClr val="FFFFFF"/>
              </a:solidFill>
              <a:effectLst>
                <a:outerShdw blurRad="38100" dist="38100" dir="2700000" algn="tl">
                  <a:srgbClr val="808080"/>
                </a:outerShdw>
              </a:effectLst>
            </a:endParaRPr>
          </a:p>
          <a:p>
            <a:pPr>
              <a:buFont typeface="Wingdings" pitchFamily="2" charset="2"/>
              <a:buChar char="q"/>
            </a:pPr>
            <a:r>
              <a:rPr lang="en-US" sz="2800" b="1" dirty="0">
                <a:solidFill>
                  <a:srgbClr val="FFFFFF"/>
                </a:solidFill>
              </a:rPr>
              <a:t> Where the early Christians lived.</a:t>
            </a:r>
          </a:p>
          <a:p>
            <a:pPr>
              <a:buFont typeface="Wingdings" pitchFamily="2" charset="2"/>
              <a:buChar char="q"/>
            </a:pPr>
            <a:r>
              <a:rPr lang="en-US" sz="2800" b="1" dirty="0">
                <a:solidFill>
                  <a:srgbClr val="FFFFFF"/>
                </a:solidFill>
              </a:rPr>
              <a:t> Where the early Christians held their regular worships services.</a:t>
            </a:r>
          </a:p>
          <a:p>
            <a:pPr>
              <a:buFont typeface="Wingdings" pitchFamily="2" charset="2"/>
              <a:buChar char="q"/>
            </a:pPr>
            <a:r>
              <a:rPr lang="en-US" sz="2800" b="1" dirty="0">
                <a:solidFill>
                  <a:srgbClr val="FFFFFF"/>
                </a:solidFill>
              </a:rPr>
              <a:t> Where the early church held weddings.</a:t>
            </a:r>
          </a:p>
          <a:p>
            <a:pPr>
              <a:buFont typeface="Wingdings" pitchFamily="2" charset="2"/>
              <a:buChar char="q"/>
            </a:pPr>
            <a:r>
              <a:rPr lang="en-US" sz="2800" b="1" dirty="0">
                <a:solidFill>
                  <a:srgbClr val="FFFFFF"/>
                </a:solidFill>
              </a:rPr>
              <a:t> Where the early church held funeral services.</a:t>
            </a:r>
          </a:p>
          <a:p>
            <a:pPr>
              <a:buFont typeface="Wingdings" pitchFamily="2" charset="2"/>
              <a:buChar char="q"/>
            </a:pPr>
            <a:r>
              <a:rPr lang="en-US" sz="2800" b="1" dirty="0">
                <a:solidFill>
                  <a:srgbClr val="FFFFFF"/>
                </a:solidFill>
              </a:rPr>
              <a:t> Where the early church held seeker services.</a:t>
            </a:r>
          </a:p>
          <a:p>
            <a:pPr>
              <a:buFont typeface="Wingdings" pitchFamily="2" charset="2"/>
              <a:buNone/>
            </a:pPr>
            <a:endParaRPr lang="en-US" dirty="0">
              <a:solidFill>
                <a:srgbClr val="FFFFFF"/>
              </a:solidFill>
            </a:endParaRPr>
          </a:p>
        </p:txBody>
      </p:sp>
      <p:sp>
        <p:nvSpPr>
          <p:cNvPr id="3764228" name="WordArt 4"/>
          <p:cNvSpPr>
            <a:spLocks noChangeArrowheads="1" noChangeShapeType="1" noTextEdit="1"/>
          </p:cNvSpPr>
          <p:nvPr/>
        </p:nvSpPr>
        <p:spPr bwMode="auto">
          <a:xfrm rot="5400000">
            <a:off x="2255044" y="4602957"/>
            <a:ext cx="404813" cy="6477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extLst>
      <p:ext uri="{BB962C8B-B14F-4D97-AF65-F5344CB8AC3E}">
        <p14:creationId xmlns:p14="http://schemas.microsoft.com/office/powerpoint/2010/main" val="16976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764226">
                                            <p:txEl>
                                              <p:pRg st="0" end="0"/>
                                            </p:txEl>
                                          </p:spTgt>
                                        </p:tgtEl>
                                        <p:attrNameLst>
                                          <p:attrName>style.visibility</p:attrName>
                                        </p:attrNameLst>
                                      </p:cBhvr>
                                      <p:to>
                                        <p:strVal val="visible"/>
                                      </p:to>
                                    </p:set>
                                    <p:anim calcmode="lin" valueType="num">
                                      <p:cBhvr additive="base">
                                        <p:cTn id="7" dur="300" fill="hold"/>
                                        <p:tgtEl>
                                          <p:spTgt spid="376422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76422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3764227">
                                            <p:txEl>
                                              <p:pRg st="0" end="0"/>
                                            </p:txEl>
                                          </p:spTgt>
                                        </p:tgtEl>
                                        <p:attrNameLst>
                                          <p:attrName>style.visibility</p:attrName>
                                        </p:attrNameLst>
                                      </p:cBhvr>
                                      <p:to>
                                        <p:strVal val="visible"/>
                                      </p:to>
                                    </p:set>
                                    <p:animEffect transition="in" filter="barn(outHorizontal)">
                                      <p:cBhvr>
                                        <p:cTn id="13" dur="500"/>
                                        <p:tgtEl>
                                          <p:spTgt spid="376422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3764227">
                                            <p:txEl>
                                              <p:pRg st="3" end="3"/>
                                            </p:txEl>
                                          </p:spTgt>
                                        </p:tgtEl>
                                        <p:attrNameLst>
                                          <p:attrName>style.visibility</p:attrName>
                                        </p:attrNameLst>
                                      </p:cBhvr>
                                      <p:to>
                                        <p:strVal val="visible"/>
                                      </p:to>
                                    </p:set>
                                    <p:animEffect transition="in" filter="barn(outHorizontal)">
                                      <p:cBhvr>
                                        <p:cTn id="18" dur="500"/>
                                        <p:tgtEl>
                                          <p:spTgt spid="3764227">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3764227">
                                            <p:txEl>
                                              <p:pRg st="4" end="4"/>
                                            </p:txEl>
                                          </p:spTgt>
                                        </p:tgtEl>
                                        <p:attrNameLst>
                                          <p:attrName>style.visibility</p:attrName>
                                        </p:attrNameLst>
                                      </p:cBhvr>
                                      <p:to>
                                        <p:strVal val="visible"/>
                                      </p:to>
                                    </p:set>
                                    <p:animEffect transition="in" filter="barn(outHorizontal)">
                                      <p:cBhvr>
                                        <p:cTn id="23" dur="500"/>
                                        <p:tgtEl>
                                          <p:spTgt spid="3764227">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3764227">
                                            <p:txEl>
                                              <p:pRg st="5" end="5"/>
                                            </p:txEl>
                                          </p:spTgt>
                                        </p:tgtEl>
                                        <p:attrNameLst>
                                          <p:attrName>style.visibility</p:attrName>
                                        </p:attrNameLst>
                                      </p:cBhvr>
                                      <p:to>
                                        <p:strVal val="visible"/>
                                      </p:to>
                                    </p:set>
                                    <p:animEffect transition="in" filter="barn(outHorizontal)">
                                      <p:cBhvr>
                                        <p:cTn id="28" dur="500"/>
                                        <p:tgtEl>
                                          <p:spTgt spid="3764227">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3764227">
                                            <p:txEl>
                                              <p:pRg st="6" end="6"/>
                                            </p:txEl>
                                          </p:spTgt>
                                        </p:tgtEl>
                                        <p:attrNameLst>
                                          <p:attrName>style.visibility</p:attrName>
                                        </p:attrNameLst>
                                      </p:cBhvr>
                                      <p:to>
                                        <p:strVal val="visible"/>
                                      </p:to>
                                    </p:set>
                                    <p:animEffect transition="in" filter="barn(outHorizontal)">
                                      <p:cBhvr>
                                        <p:cTn id="33" dur="500"/>
                                        <p:tgtEl>
                                          <p:spTgt spid="3764227">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42" fill="hold" grpId="0" nodeType="clickEffect">
                                  <p:stCondLst>
                                    <p:cond delay="0"/>
                                  </p:stCondLst>
                                  <p:childTnLst>
                                    <p:set>
                                      <p:cBhvr>
                                        <p:cTn id="37" dur="1" fill="hold">
                                          <p:stCondLst>
                                            <p:cond delay="0"/>
                                          </p:stCondLst>
                                        </p:cTn>
                                        <p:tgtEl>
                                          <p:spTgt spid="3764227">
                                            <p:txEl>
                                              <p:pRg st="7" end="7"/>
                                            </p:txEl>
                                          </p:spTgt>
                                        </p:tgtEl>
                                        <p:attrNameLst>
                                          <p:attrName>style.visibility</p:attrName>
                                        </p:attrNameLst>
                                      </p:cBhvr>
                                      <p:to>
                                        <p:strVal val="visible"/>
                                      </p:to>
                                    </p:set>
                                    <p:animEffect transition="in" filter="barn(outHorizontal)">
                                      <p:cBhvr>
                                        <p:cTn id="38" dur="500"/>
                                        <p:tgtEl>
                                          <p:spTgt spid="3764227">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3" presetClass="entr" presetSubtype="32" fill="hold" grpId="0" nodeType="clickEffect">
                                  <p:stCondLst>
                                    <p:cond delay="0"/>
                                  </p:stCondLst>
                                  <p:childTnLst>
                                    <p:set>
                                      <p:cBhvr>
                                        <p:cTn id="42" dur="1" fill="hold">
                                          <p:stCondLst>
                                            <p:cond delay="0"/>
                                          </p:stCondLst>
                                        </p:cTn>
                                        <p:tgtEl>
                                          <p:spTgt spid="3764228"/>
                                        </p:tgtEl>
                                        <p:attrNameLst>
                                          <p:attrName>style.visibility</p:attrName>
                                        </p:attrNameLst>
                                      </p:cBhvr>
                                      <p:to>
                                        <p:strVal val="visible"/>
                                      </p:to>
                                    </p:set>
                                    <p:anim calcmode="lin" valueType="num">
                                      <p:cBhvr>
                                        <p:cTn id="43" dur="500" fill="hold"/>
                                        <p:tgtEl>
                                          <p:spTgt spid="3764228"/>
                                        </p:tgtEl>
                                        <p:attrNameLst>
                                          <p:attrName>ppt_w</p:attrName>
                                        </p:attrNameLst>
                                      </p:cBhvr>
                                      <p:tavLst>
                                        <p:tav tm="0">
                                          <p:val>
                                            <p:strVal val="4*#ppt_w"/>
                                          </p:val>
                                        </p:tav>
                                        <p:tav tm="100000">
                                          <p:val>
                                            <p:strVal val="#ppt_w"/>
                                          </p:val>
                                        </p:tav>
                                      </p:tavLst>
                                    </p:anim>
                                    <p:anim calcmode="lin" valueType="num">
                                      <p:cBhvr>
                                        <p:cTn id="44" dur="500" fill="hold"/>
                                        <p:tgtEl>
                                          <p:spTgt spid="376422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4226" grpId="0" build="p" autoUpdateAnimBg="0"/>
      <p:bldP spid="3764227" grpId="0" build="p" autoUpdateAnimBg="0"/>
      <p:bldP spid="376422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9026" name="Picture 2" descr="I:\DEPTCOMM\Zamcomm\Jody\ChartsEPS\134.jpg"/>
          <p:cNvPicPr>
            <a:picLocks noChangeAspect="1" noChangeArrowheads="1"/>
          </p:cNvPicPr>
          <p:nvPr/>
        </p:nvPicPr>
        <p:blipFill>
          <a:blip r:embed="rId3" cstate="print"/>
          <a:srcRect/>
          <a:stretch>
            <a:fillRect/>
          </a:stretch>
        </p:blipFill>
        <p:spPr bwMode="auto">
          <a:xfrm>
            <a:off x="1" y="0"/>
            <a:ext cx="12192000" cy="6858000"/>
          </a:xfrm>
          <a:prstGeom prst="rect">
            <a:avLst/>
          </a:prstGeom>
          <a:noFill/>
        </p:spPr>
      </p:pic>
      <p:sp>
        <p:nvSpPr>
          <p:cNvPr id="1409027" name="Comment 3"/>
          <p:cNvSpPr>
            <a:spLocks noChangeArrowheads="1"/>
          </p:cNvSpPr>
          <p:nvPr/>
        </p:nvSpPr>
        <p:spPr bwMode="auto">
          <a:xfrm>
            <a:off x="1539876" y="-990600"/>
            <a:ext cx="9128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“Maranatha” said at the end of communion service in the early church meant “Our Lord, come”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407874" name="Rectangle 2"/>
          <p:cNvSpPr>
            <a:spLocks noGrp="1" noChangeArrowheads="1"/>
          </p:cNvSpPr>
          <p:nvPr>
            <p:ph type="title"/>
          </p:nvPr>
        </p:nvSpPr>
        <p:spPr>
          <a:xfrm>
            <a:off x="2819400" y="609600"/>
            <a:ext cx="7620000" cy="1981200"/>
          </a:xfrm>
          <a:solidFill>
            <a:schemeClr val="accent1"/>
          </a:solidFill>
        </p:spPr>
        <p:txBody>
          <a:bodyPr/>
          <a:lstStyle/>
          <a:p>
            <a:r>
              <a:rPr lang="en-US" sz="9600" dirty="0">
                <a:solidFill>
                  <a:srgbClr val="FFFF00"/>
                </a:solidFill>
                <a:effectLst>
                  <a:outerShdw blurRad="38100" dist="38100" dir="2700000" algn="tl">
                    <a:srgbClr val="000000"/>
                  </a:outerShdw>
                </a:effectLst>
              </a:rPr>
              <a:t>WHAT IF….</a:t>
            </a:r>
            <a:r>
              <a:rPr lang="en-US" sz="9600" dirty="0"/>
              <a:t> </a:t>
            </a:r>
          </a:p>
        </p:txBody>
      </p:sp>
      <p:sp>
        <p:nvSpPr>
          <p:cNvPr id="3407875" name="Rectangle 3"/>
          <p:cNvSpPr>
            <a:spLocks noGrp="1" noChangeArrowheads="1"/>
          </p:cNvSpPr>
          <p:nvPr>
            <p:ph type="body" idx="1"/>
          </p:nvPr>
        </p:nvSpPr>
        <p:spPr>
          <a:xfrm>
            <a:off x="2667000" y="2309566"/>
            <a:ext cx="8001000" cy="4548433"/>
          </a:xfrm>
        </p:spPr>
        <p:txBody>
          <a:bodyPr/>
          <a:lstStyle/>
          <a:p>
            <a:pPr marL="0" indent="0">
              <a:buClr>
                <a:srgbClr val="FFFF00"/>
              </a:buClr>
              <a:buNone/>
            </a:pPr>
            <a:endParaRPr lang="en-US" dirty="0">
              <a:solidFill>
                <a:srgbClr val="FFFFFF"/>
              </a:solidFill>
              <a:effectLst>
                <a:outerShdw blurRad="38100" dist="38100" dir="2700000" algn="tl">
                  <a:srgbClr val="C0C0C0"/>
                </a:outerShdw>
              </a:effectLst>
            </a:endParaRPr>
          </a:p>
        </p:txBody>
      </p:sp>
      <p:sp>
        <p:nvSpPr>
          <p:cNvPr id="3407876" name="WordArt 4"/>
          <p:cNvSpPr>
            <a:spLocks noChangeArrowheads="1" noChangeShapeType="1" noTextEdit="1"/>
          </p:cNvSpPr>
          <p:nvPr/>
        </p:nvSpPr>
        <p:spPr bwMode="auto">
          <a:xfrm>
            <a:off x="2971800" y="152400"/>
            <a:ext cx="72390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EARLY CLUNIAC REFORM</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362" y="2895600"/>
            <a:ext cx="917575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922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3407876"/>
                                        </p:tgtEl>
                                        <p:attrNameLst>
                                          <p:attrName>style.visibility</p:attrName>
                                        </p:attrNameLst>
                                      </p:cBhvr>
                                      <p:to>
                                        <p:strVal val="visible"/>
                                      </p:to>
                                    </p:set>
                                    <p:anim calcmode="lin" valueType="num">
                                      <p:cBhvr>
                                        <p:cTn id="7" dur="500" fill="hold"/>
                                        <p:tgtEl>
                                          <p:spTgt spid="3407876"/>
                                        </p:tgtEl>
                                        <p:attrNameLst>
                                          <p:attrName>ppt_w</p:attrName>
                                        </p:attrNameLst>
                                      </p:cBhvr>
                                      <p:tavLst>
                                        <p:tav tm="0">
                                          <p:val>
                                            <p:strVal val="4/3*#ppt_w"/>
                                          </p:val>
                                        </p:tav>
                                        <p:tav tm="100000">
                                          <p:val>
                                            <p:strVal val="#ppt_w"/>
                                          </p:val>
                                        </p:tav>
                                      </p:tavLst>
                                    </p:anim>
                                    <p:anim calcmode="lin" valueType="num">
                                      <p:cBhvr>
                                        <p:cTn id="8" dur="500" fill="hold"/>
                                        <p:tgtEl>
                                          <p:spTgt spid="3407876"/>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3407874">
                                            <p:txEl>
                                              <p:pRg st="0" end="0"/>
                                            </p:txEl>
                                          </p:spTgt>
                                        </p:tgtEl>
                                        <p:attrNameLst>
                                          <p:attrName>style.visibility</p:attrName>
                                        </p:attrNameLst>
                                      </p:cBhvr>
                                      <p:to>
                                        <p:strVal val="visible"/>
                                      </p:to>
                                    </p:set>
                                    <p:anim calcmode="lin" valueType="num">
                                      <p:cBhvr additive="base">
                                        <p:cTn id="13" dur="300" fill="hold"/>
                                        <p:tgtEl>
                                          <p:spTgt spid="3407874">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40787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nodePh="1">
                                  <p:stCondLst>
                                    <p:cond delay="0"/>
                                  </p:stCondLst>
                                  <p:endCondLst>
                                    <p:cond evt="begin" delay="0">
                                      <p:tn val="17"/>
                                    </p:cond>
                                  </p:endCondLst>
                                  <p:childTnLst>
                                    <p:set>
                                      <p:cBhvr>
                                        <p:cTn id="18" dur="1" fill="hold">
                                          <p:stCondLst>
                                            <p:cond delay="0"/>
                                          </p:stCondLst>
                                        </p:cTn>
                                        <p:tgtEl>
                                          <p:spTgt spid="3407875">
                                            <p:txEl>
                                              <p:pRg st="0" end="0"/>
                                            </p:txEl>
                                          </p:spTgt>
                                        </p:tgtEl>
                                        <p:attrNameLst>
                                          <p:attrName>style.visibility</p:attrName>
                                        </p:attrNameLst>
                                      </p:cBhvr>
                                      <p:to>
                                        <p:strVal val="visible"/>
                                      </p:to>
                                    </p:set>
                                    <p:animEffect transition="in" filter="wipe(left)">
                                      <p:cBhvr>
                                        <p:cTn id="19" dur="500"/>
                                        <p:tgtEl>
                                          <p:spTgt spid="340787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1000"/>
                                        <p:tgtEl>
                                          <p:spTgt spid="1026"/>
                                        </p:tgtEl>
                                      </p:cBhvr>
                                    </p:animEffect>
                                    <p:anim calcmode="lin" valueType="num">
                                      <p:cBhvr>
                                        <p:cTn id="25" dur="1000" fill="hold"/>
                                        <p:tgtEl>
                                          <p:spTgt spid="1026"/>
                                        </p:tgtEl>
                                        <p:attrNameLst>
                                          <p:attrName>ppt_x</p:attrName>
                                        </p:attrNameLst>
                                      </p:cBhvr>
                                      <p:tavLst>
                                        <p:tav tm="0">
                                          <p:val>
                                            <p:strVal val="#ppt_x"/>
                                          </p:val>
                                        </p:tav>
                                        <p:tav tm="100000">
                                          <p:val>
                                            <p:strVal val="#ppt_x"/>
                                          </p:val>
                                        </p:tav>
                                      </p:tavLst>
                                    </p:anim>
                                    <p:anim calcmode="lin" valueType="num">
                                      <p:cBhvr>
                                        <p:cTn id="2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7874" grpId="0" build="p" autoUpdateAnimBg="0"/>
      <p:bldP spid="3407875" grpId="0" build="p" autoUpdateAnimBg="0" rev="1"/>
      <p:bldP spid="3407876" grpId="0" animBg="1"/>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407874" name="Rectangle 2"/>
          <p:cNvSpPr>
            <a:spLocks noGrp="1" noChangeArrowheads="1"/>
          </p:cNvSpPr>
          <p:nvPr>
            <p:ph type="title"/>
          </p:nvPr>
        </p:nvSpPr>
        <p:spPr>
          <a:xfrm>
            <a:off x="2819400" y="609600"/>
            <a:ext cx="7620000" cy="990600"/>
          </a:xfrm>
          <a:solidFill>
            <a:schemeClr val="accent1"/>
          </a:solidFill>
        </p:spPr>
        <p:txBody>
          <a:bodyPr/>
          <a:lstStyle/>
          <a:p>
            <a:r>
              <a:rPr lang="en-US" sz="3200" b="1" dirty="0">
                <a:solidFill>
                  <a:srgbClr val="FFFF00"/>
                </a:solidFill>
              </a:rPr>
              <a:t>From The Modern Scholar Course Guide:</a:t>
            </a:r>
            <a:br>
              <a:rPr lang="en-US" sz="2800" dirty="0">
                <a:solidFill>
                  <a:srgbClr val="FFFF00"/>
                </a:solidFill>
              </a:rPr>
            </a:br>
            <a:r>
              <a:rPr lang="en-US" sz="4000" dirty="0">
                <a:solidFill>
                  <a:srgbClr val="FFFF00"/>
                </a:solidFill>
                <a:effectLst>
                  <a:outerShdw blurRad="38100" dist="38100" dir="2700000" algn="tl">
                    <a:srgbClr val="000000"/>
                  </a:outerShdw>
                </a:effectLst>
              </a:rPr>
              <a:t>“One, Holy, Catholic, &amp; Apostolic”</a:t>
            </a:r>
            <a:r>
              <a:rPr lang="en-US" dirty="0"/>
              <a:t> </a:t>
            </a:r>
          </a:p>
        </p:txBody>
      </p:sp>
      <p:sp>
        <p:nvSpPr>
          <p:cNvPr id="3407875" name="Rectangle 3"/>
          <p:cNvSpPr>
            <a:spLocks noGrp="1" noChangeArrowheads="1"/>
          </p:cNvSpPr>
          <p:nvPr>
            <p:ph type="body" idx="1"/>
          </p:nvPr>
        </p:nvSpPr>
        <p:spPr>
          <a:xfrm>
            <a:off x="2667000" y="1600200"/>
            <a:ext cx="8001000" cy="5257800"/>
          </a:xfrm>
        </p:spPr>
        <p:txBody>
          <a:bodyPr/>
          <a:lstStyle/>
          <a:p>
            <a:pPr>
              <a:buClr>
                <a:srgbClr val="FFFF00"/>
              </a:buClr>
              <a:buFont typeface="Wingdings" pitchFamily="2" charset="2"/>
              <a:buChar char="Ø"/>
            </a:pPr>
            <a:r>
              <a:rPr lang="en-US" dirty="0">
                <a:solidFill>
                  <a:srgbClr val="FFFFFF"/>
                </a:solidFill>
                <a:effectLst>
                  <a:outerShdw blurRad="38100" dist="38100" dir="2700000" algn="tl">
                    <a:srgbClr val="C0C0C0"/>
                  </a:outerShdw>
                </a:effectLst>
              </a:rPr>
              <a:t>“The German Emperor Henry III sought to enact the first reform measure to purify the Church,  In 1046,  he deposed the three competing popes and appointed his own reform popes.  With the support of the emperor,  these non-Roman popes were able to enact reforms.  Reform popes brought to Rome reform-minded clerics from across Europe to staff church offices.”</a:t>
            </a:r>
          </a:p>
        </p:txBody>
      </p:sp>
      <p:sp>
        <p:nvSpPr>
          <p:cNvPr id="3407876" name="WordArt 4"/>
          <p:cNvSpPr>
            <a:spLocks noChangeArrowheads="1" noChangeShapeType="1" noTextEdit="1"/>
          </p:cNvSpPr>
          <p:nvPr/>
        </p:nvSpPr>
        <p:spPr bwMode="auto">
          <a:xfrm>
            <a:off x="2971800" y="152400"/>
            <a:ext cx="72390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EARLY CLUNIAC REFORM</a:t>
            </a:r>
          </a:p>
        </p:txBody>
      </p:sp>
      <p:sp>
        <p:nvSpPr>
          <p:cNvPr id="5" name="Rectangle 4"/>
          <p:cNvSpPr/>
          <p:nvPr/>
        </p:nvSpPr>
        <p:spPr>
          <a:xfrm>
            <a:off x="1630837" y="6096001"/>
            <a:ext cx="10561163" cy="707886"/>
          </a:xfrm>
          <a:prstGeom prst="rect">
            <a:avLst/>
          </a:prstGeom>
          <a:solidFill>
            <a:srgbClr val="CCFF33"/>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rPr>
              <a:t>“The </a:t>
            </a:r>
            <a:r>
              <a:rPr kumimoji="0" lang="en-US" sz="20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rPr>
              <a:t>Cluniacs</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rPr>
              <a:t> produced a new kind of specialized monk,  a military monk who rode on horse, upheld codes of chivalry &amp; was an effective killing machine when necessary.”</a:t>
            </a:r>
            <a:endParaRPr kumimoji="0" lang="en-US"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Tree>
    <p:extLst>
      <p:ext uri="{BB962C8B-B14F-4D97-AF65-F5344CB8AC3E}">
        <p14:creationId xmlns:p14="http://schemas.microsoft.com/office/powerpoint/2010/main" val="19125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3407876"/>
                                        </p:tgtEl>
                                        <p:attrNameLst>
                                          <p:attrName>style.visibility</p:attrName>
                                        </p:attrNameLst>
                                      </p:cBhvr>
                                      <p:to>
                                        <p:strVal val="visible"/>
                                      </p:to>
                                    </p:set>
                                    <p:anim calcmode="lin" valueType="num">
                                      <p:cBhvr>
                                        <p:cTn id="7" dur="500" fill="hold"/>
                                        <p:tgtEl>
                                          <p:spTgt spid="3407876"/>
                                        </p:tgtEl>
                                        <p:attrNameLst>
                                          <p:attrName>ppt_w</p:attrName>
                                        </p:attrNameLst>
                                      </p:cBhvr>
                                      <p:tavLst>
                                        <p:tav tm="0">
                                          <p:val>
                                            <p:strVal val="4/3*#ppt_w"/>
                                          </p:val>
                                        </p:tav>
                                        <p:tav tm="100000">
                                          <p:val>
                                            <p:strVal val="#ppt_w"/>
                                          </p:val>
                                        </p:tav>
                                      </p:tavLst>
                                    </p:anim>
                                    <p:anim calcmode="lin" valueType="num">
                                      <p:cBhvr>
                                        <p:cTn id="8" dur="500" fill="hold"/>
                                        <p:tgtEl>
                                          <p:spTgt spid="3407876"/>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3407874">
                                            <p:txEl>
                                              <p:pRg st="0" end="0"/>
                                            </p:txEl>
                                          </p:spTgt>
                                        </p:tgtEl>
                                        <p:attrNameLst>
                                          <p:attrName>style.visibility</p:attrName>
                                        </p:attrNameLst>
                                      </p:cBhvr>
                                      <p:to>
                                        <p:strVal val="visible"/>
                                      </p:to>
                                    </p:set>
                                    <p:anim calcmode="lin" valueType="num">
                                      <p:cBhvr additive="base">
                                        <p:cTn id="13" dur="300" fill="hold"/>
                                        <p:tgtEl>
                                          <p:spTgt spid="3407874">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40787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407875">
                                            <p:txEl>
                                              <p:pRg st="0" end="0"/>
                                            </p:txEl>
                                          </p:spTgt>
                                        </p:tgtEl>
                                        <p:attrNameLst>
                                          <p:attrName>style.visibility</p:attrName>
                                        </p:attrNameLst>
                                      </p:cBhvr>
                                      <p:to>
                                        <p:strVal val="visible"/>
                                      </p:to>
                                    </p:set>
                                    <p:animEffect transition="in" filter="wipe(left)">
                                      <p:cBhvr>
                                        <p:cTn id="19" dur="500"/>
                                        <p:tgtEl>
                                          <p:spTgt spid="340787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3"/>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7874" grpId="0" build="p" autoUpdateAnimBg="0"/>
      <p:bldP spid="3407875" grpId="0" build="p" autoUpdateAnimBg="0" rev="1"/>
      <p:bldP spid="3407876" grpId="0" animBg="1"/>
      <p:bldP spid="5" grpId="0" animBg="1"/>
    </p:bld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407874" name="Rectangle 2"/>
          <p:cNvSpPr>
            <a:spLocks noGrp="1" noChangeArrowheads="1"/>
          </p:cNvSpPr>
          <p:nvPr>
            <p:ph type="title"/>
          </p:nvPr>
        </p:nvSpPr>
        <p:spPr>
          <a:xfrm>
            <a:off x="2819400" y="609600"/>
            <a:ext cx="7620000" cy="762000"/>
          </a:xfrm>
          <a:solidFill>
            <a:schemeClr val="accent1"/>
          </a:solidFill>
        </p:spPr>
        <p:txBody>
          <a:bodyPr/>
          <a:lstStyle/>
          <a:p>
            <a:r>
              <a:rPr lang="en-US" sz="4000" dirty="0">
                <a:solidFill>
                  <a:srgbClr val="FFFF00"/>
                </a:solidFill>
                <a:effectLst>
                  <a:outerShdw blurRad="38100" dist="38100" dir="2700000" algn="tl">
                    <a:srgbClr val="000000"/>
                  </a:outerShdw>
                </a:effectLst>
              </a:rPr>
              <a:t>CHURCH EUCHARIST DEBATE</a:t>
            </a:r>
            <a:r>
              <a:rPr lang="en-US" dirty="0"/>
              <a:t> </a:t>
            </a:r>
          </a:p>
        </p:txBody>
      </p:sp>
      <p:sp>
        <p:nvSpPr>
          <p:cNvPr id="3407875" name="Rectangle 3"/>
          <p:cNvSpPr>
            <a:spLocks noGrp="1" noChangeArrowheads="1"/>
          </p:cNvSpPr>
          <p:nvPr>
            <p:ph type="body" idx="1"/>
          </p:nvPr>
        </p:nvSpPr>
        <p:spPr>
          <a:xfrm>
            <a:off x="2667000" y="1600200"/>
            <a:ext cx="8001000" cy="5257800"/>
          </a:xfrm>
        </p:spPr>
        <p:txBody>
          <a:bodyPr/>
          <a:lstStyle/>
          <a:p>
            <a:pPr>
              <a:buClr>
                <a:srgbClr val="FFFF00"/>
              </a:buClr>
              <a:buFont typeface="Wingdings" pitchFamily="2" charset="2"/>
              <a:buChar char="Ø"/>
            </a:pPr>
            <a:r>
              <a:rPr lang="en-US" dirty="0">
                <a:solidFill>
                  <a:srgbClr val="FFFFFF"/>
                </a:solidFill>
                <a:effectLst>
                  <a:outerShdw blurRad="38100" dist="38100" dir="2700000" algn="tl">
                    <a:srgbClr val="C0C0C0"/>
                  </a:outerShdw>
                </a:effectLst>
              </a:rPr>
              <a:t>“The age of scholasticism had dawned, and in the struggle to merge the ancient Greek heritage of Aristotle with medieval Christian dogma,  the stakes were high:  the future of Christian theology hung in the balance.</a:t>
            </a:r>
          </a:p>
          <a:p>
            <a:pPr>
              <a:buClr>
                <a:srgbClr val="FFFF00"/>
              </a:buClr>
              <a:buFont typeface="Wingdings" pitchFamily="2" charset="2"/>
              <a:buChar char="Ø"/>
            </a:pPr>
            <a:r>
              <a:rPr lang="en-US" dirty="0">
                <a:solidFill>
                  <a:srgbClr val="FFFFFF"/>
                </a:solidFill>
                <a:effectLst>
                  <a:outerShdw blurRad="38100" dist="38100" dir="2700000" algn="tl">
                    <a:srgbClr val="C0C0C0"/>
                  </a:outerShdw>
                </a:effectLst>
              </a:rPr>
              <a:t> How much of Christian thought would operate in the pagan modes of logic and reason, and how much would retain the elements of faith and revelation.”</a:t>
            </a:r>
          </a:p>
        </p:txBody>
      </p:sp>
      <p:sp>
        <p:nvSpPr>
          <p:cNvPr id="3407876" name="WordArt 4"/>
          <p:cNvSpPr>
            <a:spLocks noChangeArrowheads="1" noChangeShapeType="1" noTextEdit="1"/>
          </p:cNvSpPr>
          <p:nvPr/>
        </p:nvSpPr>
        <p:spPr bwMode="auto">
          <a:xfrm>
            <a:off x="2971800" y="152400"/>
            <a:ext cx="72390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THE YEAR OF OUR LORD 1059</a:t>
            </a:r>
          </a:p>
        </p:txBody>
      </p:sp>
      <p:sp>
        <p:nvSpPr>
          <p:cNvPr id="5" name="Rectangle 4"/>
          <p:cNvSpPr/>
          <p:nvPr/>
        </p:nvSpPr>
        <p:spPr>
          <a:xfrm>
            <a:off x="1630837" y="6324600"/>
            <a:ext cx="10561163" cy="584775"/>
          </a:xfrm>
          <a:prstGeom prst="rect">
            <a:avLst/>
          </a:prstGeom>
          <a:solidFill>
            <a:srgbClr val="CCFF33"/>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ligrapher" pitchFamily="2" charset="0"/>
                <a:ea typeface="+mn-ea"/>
                <a:cs typeface="+mn-cs"/>
              </a:rPr>
              <a:t>“When fish are in schools they sometimes… take debate!”</a:t>
            </a:r>
          </a:p>
        </p:txBody>
      </p:sp>
    </p:spTree>
    <p:extLst>
      <p:ext uri="{BB962C8B-B14F-4D97-AF65-F5344CB8AC3E}">
        <p14:creationId xmlns:p14="http://schemas.microsoft.com/office/powerpoint/2010/main" val="35290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3407876"/>
                                        </p:tgtEl>
                                        <p:attrNameLst>
                                          <p:attrName>style.visibility</p:attrName>
                                        </p:attrNameLst>
                                      </p:cBhvr>
                                      <p:to>
                                        <p:strVal val="visible"/>
                                      </p:to>
                                    </p:set>
                                    <p:anim calcmode="lin" valueType="num">
                                      <p:cBhvr>
                                        <p:cTn id="7" dur="500" fill="hold"/>
                                        <p:tgtEl>
                                          <p:spTgt spid="3407876"/>
                                        </p:tgtEl>
                                        <p:attrNameLst>
                                          <p:attrName>ppt_w</p:attrName>
                                        </p:attrNameLst>
                                      </p:cBhvr>
                                      <p:tavLst>
                                        <p:tav tm="0">
                                          <p:val>
                                            <p:strVal val="4/3*#ppt_w"/>
                                          </p:val>
                                        </p:tav>
                                        <p:tav tm="100000">
                                          <p:val>
                                            <p:strVal val="#ppt_w"/>
                                          </p:val>
                                        </p:tav>
                                      </p:tavLst>
                                    </p:anim>
                                    <p:anim calcmode="lin" valueType="num">
                                      <p:cBhvr>
                                        <p:cTn id="8" dur="500" fill="hold"/>
                                        <p:tgtEl>
                                          <p:spTgt spid="3407876"/>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3"/>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3407874">
                                            <p:txEl>
                                              <p:pRg st="0" end="0"/>
                                            </p:txEl>
                                          </p:spTgt>
                                        </p:tgtEl>
                                        <p:attrNameLst>
                                          <p:attrName>style.visibility</p:attrName>
                                        </p:attrNameLst>
                                      </p:cBhvr>
                                      <p:to>
                                        <p:strVal val="visible"/>
                                      </p:to>
                                    </p:set>
                                    <p:animEffect transition="in" filter="wipe(down)">
                                      <p:cBhvr>
                                        <p:cTn id="20" dur="580">
                                          <p:stCondLst>
                                            <p:cond delay="0"/>
                                          </p:stCondLst>
                                        </p:cTn>
                                        <p:tgtEl>
                                          <p:spTgt spid="3407874">
                                            <p:txEl>
                                              <p:pRg st="0" end="0"/>
                                            </p:txEl>
                                          </p:spTgt>
                                        </p:tgtEl>
                                      </p:cBhvr>
                                    </p:animEffect>
                                    <p:anim calcmode="lin" valueType="num">
                                      <p:cBhvr>
                                        <p:cTn id="21" dur="1822" tmFilter="0,0; 0.14,0.36; 0.43,0.73; 0.71,0.91; 1.0,1.0">
                                          <p:stCondLst>
                                            <p:cond delay="0"/>
                                          </p:stCondLst>
                                        </p:cTn>
                                        <p:tgtEl>
                                          <p:spTgt spid="3407874">
                                            <p:txEl>
                                              <p:pRg st="0" end="0"/>
                                            </p:txEl>
                                          </p:spTgt>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407874">
                                            <p:txEl>
                                              <p:pRg st="0" end="0"/>
                                            </p:txEl>
                                          </p:spTgt>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407874">
                                            <p:txEl>
                                              <p:pRg st="0" end="0"/>
                                            </p:txEl>
                                          </p:spTgt>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407874">
                                            <p:txEl>
                                              <p:pRg st="0" end="0"/>
                                            </p:txEl>
                                          </p:spTgt>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407874">
                                            <p:txEl>
                                              <p:pRg st="0" end="0"/>
                                            </p:txEl>
                                          </p:spTgt>
                                        </p:tgtEl>
                                        <p:attrNameLst>
                                          <p:attrName>ppt_y</p:attrName>
                                        </p:attrNameLst>
                                      </p:cBhvr>
                                      <p:tavLst>
                                        <p:tav tm="0" fmla="#ppt_y-sin(pi*$)/81">
                                          <p:val>
                                            <p:fltVal val="0"/>
                                          </p:val>
                                        </p:tav>
                                        <p:tav tm="100000">
                                          <p:val>
                                            <p:fltVal val="1"/>
                                          </p:val>
                                        </p:tav>
                                      </p:tavLst>
                                    </p:anim>
                                    <p:animScale>
                                      <p:cBhvr>
                                        <p:cTn id="26" dur="26">
                                          <p:stCondLst>
                                            <p:cond delay="650"/>
                                          </p:stCondLst>
                                        </p:cTn>
                                        <p:tgtEl>
                                          <p:spTgt spid="3407874">
                                            <p:txEl>
                                              <p:pRg st="0" end="0"/>
                                            </p:txEl>
                                          </p:spTgt>
                                        </p:tgtEl>
                                      </p:cBhvr>
                                      <p:to x="100000" y="60000"/>
                                    </p:animScale>
                                    <p:animScale>
                                      <p:cBhvr>
                                        <p:cTn id="27" dur="166" decel="50000">
                                          <p:stCondLst>
                                            <p:cond delay="676"/>
                                          </p:stCondLst>
                                        </p:cTn>
                                        <p:tgtEl>
                                          <p:spTgt spid="3407874">
                                            <p:txEl>
                                              <p:pRg st="0" end="0"/>
                                            </p:txEl>
                                          </p:spTgt>
                                        </p:tgtEl>
                                      </p:cBhvr>
                                      <p:to x="100000" y="100000"/>
                                    </p:animScale>
                                    <p:animScale>
                                      <p:cBhvr>
                                        <p:cTn id="28" dur="26">
                                          <p:stCondLst>
                                            <p:cond delay="1312"/>
                                          </p:stCondLst>
                                        </p:cTn>
                                        <p:tgtEl>
                                          <p:spTgt spid="3407874">
                                            <p:txEl>
                                              <p:pRg st="0" end="0"/>
                                            </p:txEl>
                                          </p:spTgt>
                                        </p:tgtEl>
                                      </p:cBhvr>
                                      <p:to x="100000" y="80000"/>
                                    </p:animScale>
                                    <p:animScale>
                                      <p:cBhvr>
                                        <p:cTn id="29" dur="166" decel="50000">
                                          <p:stCondLst>
                                            <p:cond delay="1338"/>
                                          </p:stCondLst>
                                        </p:cTn>
                                        <p:tgtEl>
                                          <p:spTgt spid="3407874">
                                            <p:txEl>
                                              <p:pRg st="0" end="0"/>
                                            </p:txEl>
                                          </p:spTgt>
                                        </p:tgtEl>
                                      </p:cBhvr>
                                      <p:to x="100000" y="100000"/>
                                    </p:animScale>
                                    <p:animScale>
                                      <p:cBhvr>
                                        <p:cTn id="30" dur="26">
                                          <p:stCondLst>
                                            <p:cond delay="1642"/>
                                          </p:stCondLst>
                                        </p:cTn>
                                        <p:tgtEl>
                                          <p:spTgt spid="3407874">
                                            <p:txEl>
                                              <p:pRg st="0" end="0"/>
                                            </p:txEl>
                                          </p:spTgt>
                                        </p:tgtEl>
                                      </p:cBhvr>
                                      <p:to x="100000" y="90000"/>
                                    </p:animScale>
                                    <p:animScale>
                                      <p:cBhvr>
                                        <p:cTn id="31" dur="166" decel="50000">
                                          <p:stCondLst>
                                            <p:cond delay="1668"/>
                                          </p:stCondLst>
                                        </p:cTn>
                                        <p:tgtEl>
                                          <p:spTgt spid="3407874">
                                            <p:txEl>
                                              <p:pRg st="0" end="0"/>
                                            </p:txEl>
                                          </p:spTgt>
                                        </p:tgtEl>
                                      </p:cBhvr>
                                      <p:to x="100000" y="100000"/>
                                    </p:animScale>
                                    <p:animScale>
                                      <p:cBhvr>
                                        <p:cTn id="32" dur="26">
                                          <p:stCondLst>
                                            <p:cond delay="1808"/>
                                          </p:stCondLst>
                                        </p:cTn>
                                        <p:tgtEl>
                                          <p:spTgt spid="3407874">
                                            <p:txEl>
                                              <p:pRg st="0" end="0"/>
                                            </p:txEl>
                                          </p:spTgt>
                                        </p:tgtEl>
                                      </p:cBhvr>
                                      <p:to x="100000" y="95000"/>
                                    </p:animScale>
                                    <p:animScale>
                                      <p:cBhvr>
                                        <p:cTn id="33" dur="166" decel="50000">
                                          <p:stCondLst>
                                            <p:cond delay="1834"/>
                                          </p:stCondLst>
                                        </p:cTn>
                                        <p:tgtEl>
                                          <p:spTgt spid="3407874">
                                            <p:txEl>
                                              <p:pRg st="0" end="0"/>
                                            </p:txEl>
                                          </p:spTgt>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407875">
                                            <p:txEl>
                                              <p:pRg st="1" end="1"/>
                                            </p:txEl>
                                          </p:spTgt>
                                        </p:tgtEl>
                                        <p:attrNameLst>
                                          <p:attrName>style.visibility</p:attrName>
                                        </p:attrNameLst>
                                      </p:cBhvr>
                                      <p:to>
                                        <p:strVal val="visible"/>
                                      </p:to>
                                    </p:set>
                                    <p:animEffect transition="in" filter="wipe(left)">
                                      <p:cBhvr>
                                        <p:cTn id="38" dur="500"/>
                                        <p:tgtEl>
                                          <p:spTgt spid="3407875">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407875">
                                            <p:txEl>
                                              <p:pRg st="0" end="0"/>
                                            </p:txEl>
                                          </p:spTgt>
                                        </p:tgtEl>
                                        <p:attrNameLst>
                                          <p:attrName>style.visibility</p:attrName>
                                        </p:attrNameLst>
                                      </p:cBhvr>
                                      <p:to>
                                        <p:strVal val="visible"/>
                                      </p:to>
                                    </p:set>
                                    <p:animEffect transition="in" filter="wipe(left)">
                                      <p:cBhvr>
                                        <p:cTn id="43" dur="500"/>
                                        <p:tgtEl>
                                          <p:spTgt spid="34078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7874" grpId="0" build="p" autoUpdateAnimBg="0"/>
      <p:bldP spid="3407875" grpId="0" build="p" autoUpdateAnimBg="0" rev="1"/>
      <p:bldP spid="3407876" grpId="0" animBg="1"/>
      <p:bldP spid="5"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407874" name="Rectangle 2"/>
          <p:cNvSpPr>
            <a:spLocks noGrp="1" noChangeArrowheads="1"/>
          </p:cNvSpPr>
          <p:nvPr>
            <p:ph type="title"/>
          </p:nvPr>
        </p:nvSpPr>
        <p:spPr>
          <a:xfrm>
            <a:off x="2819400" y="609600"/>
            <a:ext cx="7620000" cy="762000"/>
          </a:xfrm>
          <a:solidFill>
            <a:schemeClr val="accent1"/>
          </a:solidFill>
        </p:spPr>
        <p:txBody>
          <a:bodyPr/>
          <a:lstStyle/>
          <a:p>
            <a:r>
              <a:rPr lang="en-US" sz="4000" dirty="0">
                <a:solidFill>
                  <a:srgbClr val="FFFF00"/>
                </a:solidFill>
                <a:effectLst>
                  <a:outerShdw blurRad="38100" dist="38100" dir="2700000" algn="tl">
                    <a:srgbClr val="000000"/>
                  </a:outerShdw>
                </a:effectLst>
              </a:rPr>
              <a:t>CHURCH EUCHARIST DEBATE</a:t>
            </a:r>
            <a:r>
              <a:rPr lang="en-US" dirty="0"/>
              <a:t> </a:t>
            </a:r>
          </a:p>
        </p:txBody>
      </p:sp>
      <p:sp>
        <p:nvSpPr>
          <p:cNvPr id="3407875" name="Rectangle 3"/>
          <p:cNvSpPr>
            <a:spLocks noGrp="1" noChangeArrowheads="1"/>
          </p:cNvSpPr>
          <p:nvPr>
            <p:ph type="body" idx="1"/>
          </p:nvPr>
        </p:nvSpPr>
        <p:spPr>
          <a:xfrm>
            <a:off x="2667000" y="1447800"/>
            <a:ext cx="8001000" cy="5410200"/>
          </a:xfrm>
        </p:spPr>
        <p:txBody>
          <a:bodyPr/>
          <a:lstStyle/>
          <a:p>
            <a:pPr>
              <a:buClr>
                <a:srgbClr val="FFFF00"/>
              </a:buClr>
              <a:buFont typeface="Wingdings" pitchFamily="2" charset="2"/>
              <a:buChar char="Ø"/>
            </a:pPr>
            <a:r>
              <a:rPr lang="en-US" sz="2800" dirty="0">
                <a:solidFill>
                  <a:srgbClr val="FFFFFF"/>
                </a:solidFill>
                <a:effectLst>
                  <a:outerShdw blurRad="38100" dist="38100" dir="2700000" algn="tl">
                    <a:srgbClr val="C0C0C0"/>
                  </a:outerShdw>
                </a:effectLst>
              </a:rPr>
              <a:t>“The question was exploding across Christendom,  and the hottest point of contention was the ‘real presence’ of Christ in the bread of the Eucharist.  Belief in His real presence was a dogma.  But the Eucharist debate opened the church door to using Aristotle’s logic as a way to make theology more rational.   Until now,  most theological assertion was based on citing authority:  the Bible,  Saint Augustine,  the Creeds, or the early church fathers.  The liberal arts had introduced new tools, and these included the </a:t>
            </a:r>
            <a:r>
              <a:rPr lang="en-US" sz="2800" i="1" dirty="0" err="1">
                <a:solidFill>
                  <a:srgbClr val="FFFFFF"/>
                </a:solidFill>
                <a:effectLst>
                  <a:outerShdw blurRad="38100" dist="38100" dir="2700000" algn="tl">
                    <a:srgbClr val="C0C0C0"/>
                  </a:outerShdw>
                </a:effectLst>
              </a:rPr>
              <a:t>trivium</a:t>
            </a:r>
            <a:r>
              <a:rPr lang="en-US" sz="2800" dirty="0">
                <a:solidFill>
                  <a:srgbClr val="FFFFFF"/>
                </a:solidFill>
                <a:effectLst>
                  <a:outerShdw blurRad="38100" dist="38100" dir="2700000" algn="tl">
                    <a:srgbClr val="C0C0C0"/>
                  </a:outerShdw>
                </a:effectLst>
              </a:rPr>
              <a:t> of grammar, rhetoric &amp; logic.</a:t>
            </a:r>
          </a:p>
        </p:txBody>
      </p:sp>
      <p:sp>
        <p:nvSpPr>
          <p:cNvPr id="3407876" name="WordArt 4"/>
          <p:cNvSpPr>
            <a:spLocks noChangeArrowheads="1" noChangeShapeType="1" noTextEdit="1"/>
          </p:cNvSpPr>
          <p:nvPr/>
        </p:nvSpPr>
        <p:spPr bwMode="auto">
          <a:xfrm>
            <a:off x="2971800" y="152400"/>
            <a:ext cx="72390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THE YEAR OF OUR LORD 1059</a:t>
            </a:r>
          </a:p>
        </p:txBody>
      </p:sp>
      <p:sp>
        <p:nvSpPr>
          <p:cNvPr id="5" name="Rectangle 4"/>
          <p:cNvSpPr/>
          <p:nvPr/>
        </p:nvSpPr>
        <p:spPr>
          <a:xfrm>
            <a:off x="1611984" y="6324601"/>
            <a:ext cx="10580016" cy="461665"/>
          </a:xfrm>
          <a:prstGeom prst="rect">
            <a:avLst/>
          </a:prstGeom>
          <a:solidFill>
            <a:srgbClr val="CCFF33"/>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ligrapher" pitchFamily="2" charset="0"/>
                <a:ea typeface="+mn-ea"/>
                <a:cs typeface="+mn-cs"/>
              </a:rPr>
              <a:t>Questioned: What did the Bible mean when Christ said he was the Bread? </a:t>
            </a:r>
          </a:p>
        </p:txBody>
      </p:sp>
    </p:spTree>
    <p:extLst>
      <p:ext uri="{BB962C8B-B14F-4D97-AF65-F5344CB8AC3E}">
        <p14:creationId xmlns:p14="http://schemas.microsoft.com/office/powerpoint/2010/main" val="339037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3407876"/>
                                        </p:tgtEl>
                                        <p:attrNameLst>
                                          <p:attrName>style.visibility</p:attrName>
                                        </p:attrNameLst>
                                      </p:cBhvr>
                                      <p:to>
                                        <p:strVal val="visible"/>
                                      </p:to>
                                    </p:set>
                                    <p:anim calcmode="lin" valueType="num">
                                      <p:cBhvr>
                                        <p:cTn id="7" dur="500" fill="hold"/>
                                        <p:tgtEl>
                                          <p:spTgt spid="3407876"/>
                                        </p:tgtEl>
                                        <p:attrNameLst>
                                          <p:attrName>ppt_w</p:attrName>
                                        </p:attrNameLst>
                                      </p:cBhvr>
                                      <p:tavLst>
                                        <p:tav tm="0">
                                          <p:val>
                                            <p:strVal val="4/3*#ppt_w"/>
                                          </p:val>
                                        </p:tav>
                                        <p:tav tm="100000">
                                          <p:val>
                                            <p:strVal val="#ppt_w"/>
                                          </p:val>
                                        </p:tav>
                                      </p:tavLst>
                                    </p:anim>
                                    <p:anim calcmode="lin" valueType="num">
                                      <p:cBhvr>
                                        <p:cTn id="8" dur="500" fill="hold"/>
                                        <p:tgtEl>
                                          <p:spTgt spid="3407876"/>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407874">
                                            <p:txEl>
                                              <p:pRg st="0" end="0"/>
                                            </p:txEl>
                                          </p:spTgt>
                                        </p:tgtEl>
                                        <p:attrNameLst>
                                          <p:attrName>style.visibility</p:attrName>
                                        </p:attrNameLst>
                                      </p:cBhvr>
                                      <p:to>
                                        <p:strVal val="visible"/>
                                      </p:to>
                                    </p:set>
                                    <p:animEffect transition="in" filter="wipe(down)">
                                      <p:cBhvr>
                                        <p:cTn id="13" dur="580">
                                          <p:stCondLst>
                                            <p:cond delay="0"/>
                                          </p:stCondLst>
                                        </p:cTn>
                                        <p:tgtEl>
                                          <p:spTgt spid="3407874">
                                            <p:txEl>
                                              <p:pRg st="0" end="0"/>
                                            </p:txEl>
                                          </p:spTgt>
                                        </p:tgtEl>
                                      </p:cBhvr>
                                    </p:animEffect>
                                    <p:anim calcmode="lin" valueType="num">
                                      <p:cBhvr>
                                        <p:cTn id="14" dur="1822" tmFilter="0,0; 0.14,0.36; 0.43,0.73; 0.71,0.91; 1.0,1.0">
                                          <p:stCondLst>
                                            <p:cond delay="0"/>
                                          </p:stCondLst>
                                        </p:cTn>
                                        <p:tgtEl>
                                          <p:spTgt spid="3407874">
                                            <p:txEl>
                                              <p:pRg st="0" end="0"/>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407874">
                                            <p:txEl>
                                              <p:pRg st="0" end="0"/>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407874">
                                            <p:txEl>
                                              <p:pRg st="0" end="0"/>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407874">
                                            <p:txEl>
                                              <p:pRg st="0" end="0"/>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407874">
                                            <p:txEl>
                                              <p:pRg st="0" end="0"/>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3407874">
                                            <p:txEl>
                                              <p:pRg st="0" end="0"/>
                                            </p:txEl>
                                          </p:spTgt>
                                        </p:tgtEl>
                                      </p:cBhvr>
                                      <p:to x="100000" y="60000"/>
                                    </p:animScale>
                                    <p:animScale>
                                      <p:cBhvr>
                                        <p:cTn id="20" dur="166" decel="50000">
                                          <p:stCondLst>
                                            <p:cond delay="676"/>
                                          </p:stCondLst>
                                        </p:cTn>
                                        <p:tgtEl>
                                          <p:spTgt spid="3407874">
                                            <p:txEl>
                                              <p:pRg st="0" end="0"/>
                                            </p:txEl>
                                          </p:spTgt>
                                        </p:tgtEl>
                                      </p:cBhvr>
                                      <p:to x="100000" y="100000"/>
                                    </p:animScale>
                                    <p:animScale>
                                      <p:cBhvr>
                                        <p:cTn id="21" dur="26">
                                          <p:stCondLst>
                                            <p:cond delay="1312"/>
                                          </p:stCondLst>
                                        </p:cTn>
                                        <p:tgtEl>
                                          <p:spTgt spid="3407874">
                                            <p:txEl>
                                              <p:pRg st="0" end="0"/>
                                            </p:txEl>
                                          </p:spTgt>
                                        </p:tgtEl>
                                      </p:cBhvr>
                                      <p:to x="100000" y="80000"/>
                                    </p:animScale>
                                    <p:animScale>
                                      <p:cBhvr>
                                        <p:cTn id="22" dur="166" decel="50000">
                                          <p:stCondLst>
                                            <p:cond delay="1338"/>
                                          </p:stCondLst>
                                        </p:cTn>
                                        <p:tgtEl>
                                          <p:spTgt spid="3407874">
                                            <p:txEl>
                                              <p:pRg st="0" end="0"/>
                                            </p:txEl>
                                          </p:spTgt>
                                        </p:tgtEl>
                                      </p:cBhvr>
                                      <p:to x="100000" y="100000"/>
                                    </p:animScale>
                                    <p:animScale>
                                      <p:cBhvr>
                                        <p:cTn id="23" dur="26">
                                          <p:stCondLst>
                                            <p:cond delay="1642"/>
                                          </p:stCondLst>
                                        </p:cTn>
                                        <p:tgtEl>
                                          <p:spTgt spid="3407874">
                                            <p:txEl>
                                              <p:pRg st="0" end="0"/>
                                            </p:txEl>
                                          </p:spTgt>
                                        </p:tgtEl>
                                      </p:cBhvr>
                                      <p:to x="100000" y="90000"/>
                                    </p:animScale>
                                    <p:animScale>
                                      <p:cBhvr>
                                        <p:cTn id="24" dur="166" decel="50000">
                                          <p:stCondLst>
                                            <p:cond delay="1668"/>
                                          </p:stCondLst>
                                        </p:cTn>
                                        <p:tgtEl>
                                          <p:spTgt spid="3407874">
                                            <p:txEl>
                                              <p:pRg st="0" end="0"/>
                                            </p:txEl>
                                          </p:spTgt>
                                        </p:tgtEl>
                                      </p:cBhvr>
                                      <p:to x="100000" y="100000"/>
                                    </p:animScale>
                                    <p:animScale>
                                      <p:cBhvr>
                                        <p:cTn id="25" dur="26">
                                          <p:stCondLst>
                                            <p:cond delay="1808"/>
                                          </p:stCondLst>
                                        </p:cTn>
                                        <p:tgtEl>
                                          <p:spTgt spid="3407874">
                                            <p:txEl>
                                              <p:pRg st="0" end="0"/>
                                            </p:txEl>
                                          </p:spTgt>
                                        </p:tgtEl>
                                      </p:cBhvr>
                                      <p:to x="100000" y="95000"/>
                                    </p:animScale>
                                    <p:animScale>
                                      <p:cBhvr>
                                        <p:cTn id="26" dur="166" decel="50000">
                                          <p:stCondLst>
                                            <p:cond delay="1834"/>
                                          </p:stCondLst>
                                        </p:cTn>
                                        <p:tgtEl>
                                          <p:spTgt spid="3407874">
                                            <p:txEl>
                                              <p:pRg st="0" end="0"/>
                                            </p:txEl>
                                          </p:spTgt>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strVal val="#ppt_w+.3"/>
                                          </p:val>
                                        </p:tav>
                                        <p:tav tm="100000">
                                          <p:val>
                                            <p:strVal val="#ppt_w"/>
                                          </p:val>
                                        </p:tav>
                                      </p:tavLst>
                                    </p:anim>
                                    <p:anim calcmode="lin" valueType="num">
                                      <p:cBhvr>
                                        <p:cTn id="32" dur="1000" fill="hold"/>
                                        <p:tgtEl>
                                          <p:spTgt spid="5"/>
                                        </p:tgtEl>
                                        <p:attrNameLst>
                                          <p:attrName>ppt_h</p:attrName>
                                        </p:attrNameLst>
                                      </p:cBhvr>
                                      <p:tavLst>
                                        <p:tav tm="0">
                                          <p:val>
                                            <p:strVal val="#ppt_h"/>
                                          </p:val>
                                        </p:tav>
                                        <p:tav tm="100000">
                                          <p:val>
                                            <p:strVal val="#ppt_h"/>
                                          </p:val>
                                        </p:tav>
                                      </p:tavLst>
                                    </p:anim>
                                    <p:animEffect transition="in" filter="fade">
                                      <p:cBhvr>
                                        <p:cTn id="33" dur="10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407875">
                                            <p:txEl>
                                              <p:pRg st="0" end="0"/>
                                            </p:txEl>
                                          </p:spTgt>
                                        </p:tgtEl>
                                        <p:attrNameLst>
                                          <p:attrName>style.visibility</p:attrName>
                                        </p:attrNameLst>
                                      </p:cBhvr>
                                      <p:to>
                                        <p:strVal val="visible"/>
                                      </p:to>
                                    </p:set>
                                    <p:animEffect transition="in" filter="wipe(left)">
                                      <p:cBhvr>
                                        <p:cTn id="38" dur="500"/>
                                        <p:tgtEl>
                                          <p:spTgt spid="34078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7874" grpId="0" build="p" autoUpdateAnimBg="0"/>
      <p:bldP spid="3407875" grpId="0" build="p" autoUpdateAnimBg="0" rev="1"/>
      <p:bldP spid="3407876" grpId="0" animBg="1"/>
      <p:bldP spid="5"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407874" name="Rectangle 2"/>
          <p:cNvSpPr>
            <a:spLocks noGrp="1" noChangeArrowheads="1"/>
          </p:cNvSpPr>
          <p:nvPr>
            <p:ph type="title"/>
          </p:nvPr>
        </p:nvSpPr>
        <p:spPr>
          <a:xfrm>
            <a:off x="2819400" y="609600"/>
            <a:ext cx="7620000" cy="762000"/>
          </a:xfrm>
          <a:solidFill>
            <a:schemeClr val="accent1"/>
          </a:solidFill>
        </p:spPr>
        <p:txBody>
          <a:bodyPr/>
          <a:lstStyle/>
          <a:p>
            <a:r>
              <a:rPr lang="en-US" sz="4000" dirty="0">
                <a:solidFill>
                  <a:srgbClr val="FFFF00"/>
                </a:solidFill>
                <a:effectLst>
                  <a:outerShdw blurRad="38100" dist="38100" dir="2700000" algn="tl">
                    <a:srgbClr val="000000"/>
                  </a:outerShdw>
                </a:effectLst>
              </a:rPr>
              <a:t>CHURCH EUCHARIST DEBATE</a:t>
            </a:r>
            <a:r>
              <a:rPr lang="en-US" dirty="0"/>
              <a:t> </a:t>
            </a:r>
          </a:p>
        </p:txBody>
      </p:sp>
      <p:sp>
        <p:nvSpPr>
          <p:cNvPr id="3407875" name="Rectangle 3"/>
          <p:cNvSpPr>
            <a:spLocks noGrp="1" noChangeArrowheads="1"/>
          </p:cNvSpPr>
          <p:nvPr>
            <p:ph type="body" idx="1"/>
          </p:nvPr>
        </p:nvSpPr>
        <p:spPr>
          <a:xfrm>
            <a:off x="2667000" y="1371600"/>
            <a:ext cx="8001000" cy="5486400"/>
          </a:xfrm>
        </p:spPr>
        <p:txBody>
          <a:bodyPr/>
          <a:lstStyle/>
          <a:p>
            <a:pPr>
              <a:buClr>
                <a:srgbClr val="FFFF00"/>
              </a:buClr>
              <a:buFont typeface="Wingdings" pitchFamily="2" charset="2"/>
              <a:buChar char="Ø"/>
            </a:pPr>
            <a:r>
              <a:rPr lang="en-US" sz="2800" dirty="0">
                <a:solidFill>
                  <a:srgbClr val="FFFFFF"/>
                </a:solidFill>
                <a:effectLst>
                  <a:outerShdw blurRad="38100" dist="38100" dir="2700000" algn="tl">
                    <a:srgbClr val="C0C0C0"/>
                  </a:outerShdw>
                </a:effectLst>
              </a:rPr>
              <a:t>“In the great Eucharist debate, the logical question was how the spiritual Christ and the physical bread could occupy the same space.  The rhetorical or semantic question was,  ‘What did the Bible mean when Christ said he was the bread?’</a:t>
            </a:r>
          </a:p>
          <a:p>
            <a:pPr>
              <a:buClr>
                <a:srgbClr val="FFFF00"/>
              </a:buClr>
              <a:buFont typeface="Wingdings" pitchFamily="2" charset="2"/>
              <a:buChar char="Ø"/>
            </a:pPr>
            <a:r>
              <a:rPr lang="en-US" sz="2400" dirty="0">
                <a:solidFill>
                  <a:srgbClr val="FFFFFF"/>
                </a:solidFill>
                <a:effectLst>
                  <a:outerShdw blurRad="38100" dist="38100" dir="2700000" algn="tl">
                    <a:srgbClr val="C0C0C0"/>
                  </a:outerShdw>
                </a:effectLst>
              </a:rPr>
              <a:t>The debate came to a head at the Council of Rome in 1059.  The church called in two advocates,  one orthodox and the other innovative.  The first was Lanfranc, who defended the orthodox position of transubstantiation: that the bread turned into the body of Christ, even though it looked like bread to human eyes.  The other disputant was </a:t>
            </a:r>
            <a:r>
              <a:rPr lang="en-US" sz="2400" dirty="0" err="1">
                <a:solidFill>
                  <a:srgbClr val="FFFFFF"/>
                </a:solidFill>
                <a:effectLst>
                  <a:outerShdw blurRad="38100" dist="38100" dir="2700000" algn="tl">
                    <a:srgbClr val="C0C0C0"/>
                  </a:outerShdw>
                </a:effectLst>
              </a:rPr>
              <a:t>Berengar</a:t>
            </a:r>
            <a:r>
              <a:rPr lang="en-US" sz="2400" dirty="0">
                <a:solidFill>
                  <a:srgbClr val="FFFFFF"/>
                </a:solidFill>
                <a:effectLst>
                  <a:outerShdw blurRad="38100" dist="38100" dir="2700000" algn="tl">
                    <a:srgbClr val="C0C0C0"/>
                  </a:outerShdw>
                </a:effectLst>
              </a:rPr>
              <a:t> of Tours,     a respected theologian who defended a contrary position.</a:t>
            </a:r>
            <a:endParaRPr lang="en-US" sz="2800" dirty="0">
              <a:solidFill>
                <a:srgbClr val="FFFFFF"/>
              </a:solidFill>
              <a:effectLst>
                <a:outerShdw blurRad="38100" dist="38100" dir="2700000" algn="tl">
                  <a:srgbClr val="C0C0C0"/>
                </a:outerShdw>
              </a:effectLst>
            </a:endParaRPr>
          </a:p>
        </p:txBody>
      </p:sp>
      <p:sp>
        <p:nvSpPr>
          <p:cNvPr id="3407876" name="WordArt 4"/>
          <p:cNvSpPr>
            <a:spLocks noChangeArrowheads="1" noChangeShapeType="1" noTextEdit="1"/>
          </p:cNvSpPr>
          <p:nvPr/>
        </p:nvSpPr>
        <p:spPr bwMode="auto">
          <a:xfrm>
            <a:off x="2971800" y="152400"/>
            <a:ext cx="72390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THE YEAR OF OUR LORD 1059</a:t>
            </a:r>
          </a:p>
        </p:txBody>
      </p:sp>
      <p:sp>
        <p:nvSpPr>
          <p:cNvPr id="5" name="Rectangle 4"/>
          <p:cNvSpPr/>
          <p:nvPr/>
        </p:nvSpPr>
        <p:spPr>
          <a:xfrm>
            <a:off x="1593130" y="6324601"/>
            <a:ext cx="10598870" cy="461665"/>
          </a:xfrm>
          <a:prstGeom prst="rect">
            <a:avLst/>
          </a:prstGeom>
          <a:solidFill>
            <a:srgbClr val="CCFF33"/>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ligrapher" pitchFamily="2" charset="0"/>
                <a:ea typeface="+mn-ea"/>
                <a:cs typeface="+mn-cs"/>
              </a:rPr>
              <a:t>Questioned: What did the Bible mean when Christ said he was the Bread? </a:t>
            </a:r>
          </a:p>
        </p:txBody>
      </p:sp>
    </p:spTree>
    <p:extLst>
      <p:ext uri="{BB962C8B-B14F-4D97-AF65-F5344CB8AC3E}">
        <p14:creationId xmlns:p14="http://schemas.microsoft.com/office/powerpoint/2010/main" val="248131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3407876"/>
                                        </p:tgtEl>
                                        <p:attrNameLst>
                                          <p:attrName>style.visibility</p:attrName>
                                        </p:attrNameLst>
                                      </p:cBhvr>
                                      <p:to>
                                        <p:strVal val="visible"/>
                                      </p:to>
                                    </p:set>
                                    <p:anim calcmode="lin" valueType="num">
                                      <p:cBhvr>
                                        <p:cTn id="7" dur="500" fill="hold"/>
                                        <p:tgtEl>
                                          <p:spTgt spid="3407876"/>
                                        </p:tgtEl>
                                        <p:attrNameLst>
                                          <p:attrName>ppt_w</p:attrName>
                                        </p:attrNameLst>
                                      </p:cBhvr>
                                      <p:tavLst>
                                        <p:tav tm="0">
                                          <p:val>
                                            <p:strVal val="4/3*#ppt_w"/>
                                          </p:val>
                                        </p:tav>
                                        <p:tav tm="100000">
                                          <p:val>
                                            <p:strVal val="#ppt_w"/>
                                          </p:val>
                                        </p:tav>
                                      </p:tavLst>
                                    </p:anim>
                                    <p:anim calcmode="lin" valueType="num">
                                      <p:cBhvr>
                                        <p:cTn id="8" dur="500" fill="hold"/>
                                        <p:tgtEl>
                                          <p:spTgt spid="3407876"/>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407874">
                                            <p:txEl>
                                              <p:pRg st="0" end="0"/>
                                            </p:txEl>
                                          </p:spTgt>
                                        </p:tgtEl>
                                        <p:attrNameLst>
                                          <p:attrName>style.visibility</p:attrName>
                                        </p:attrNameLst>
                                      </p:cBhvr>
                                      <p:to>
                                        <p:strVal val="visible"/>
                                      </p:to>
                                    </p:set>
                                    <p:animEffect transition="in" filter="wipe(down)">
                                      <p:cBhvr>
                                        <p:cTn id="13" dur="580">
                                          <p:stCondLst>
                                            <p:cond delay="0"/>
                                          </p:stCondLst>
                                        </p:cTn>
                                        <p:tgtEl>
                                          <p:spTgt spid="3407874">
                                            <p:txEl>
                                              <p:pRg st="0" end="0"/>
                                            </p:txEl>
                                          </p:spTgt>
                                        </p:tgtEl>
                                      </p:cBhvr>
                                    </p:animEffect>
                                    <p:anim calcmode="lin" valueType="num">
                                      <p:cBhvr>
                                        <p:cTn id="14" dur="1822" tmFilter="0,0; 0.14,0.36; 0.43,0.73; 0.71,0.91; 1.0,1.0">
                                          <p:stCondLst>
                                            <p:cond delay="0"/>
                                          </p:stCondLst>
                                        </p:cTn>
                                        <p:tgtEl>
                                          <p:spTgt spid="3407874">
                                            <p:txEl>
                                              <p:pRg st="0" end="0"/>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407874">
                                            <p:txEl>
                                              <p:pRg st="0" end="0"/>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407874">
                                            <p:txEl>
                                              <p:pRg st="0" end="0"/>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407874">
                                            <p:txEl>
                                              <p:pRg st="0" end="0"/>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407874">
                                            <p:txEl>
                                              <p:pRg st="0" end="0"/>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3407874">
                                            <p:txEl>
                                              <p:pRg st="0" end="0"/>
                                            </p:txEl>
                                          </p:spTgt>
                                        </p:tgtEl>
                                      </p:cBhvr>
                                      <p:to x="100000" y="60000"/>
                                    </p:animScale>
                                    <p:animScale>
                                      <p:cBhvr>
                                        <p:cTn id="20" dur="166" decel="50000">
                                          <p:stCondLst>
                                            <p:cond delay="676"/>
                                          </p:stCondLst>
                                        </p:cTn>
                                        <p:tgtEl>
                                          <p:spTgt spid="3407874">
                                            <p:txEl>
                                              <p:pRg st="0" end="0"/>
                                            </p:txEl>
                                          </p:spTgt>
                                        </p:tgtEl>
                                      </p:cBhvr>
                                      <p:to x="100000" y="100000"/>
                                    </p:animScale>
                                    <p:animScale>
                                      <p:cBhvr>
                                        <p:cTn id="21" dur="26">
                                          <p:stCondLst>
                                            <p:cond delay="1312"/>
                                          </p:stCondLst>
                                        </p:cTn>
                                        <p:tgtEl>
                                          <p:spTgt spid="3407874">
                                            <p:txEl>
                                              <p:pRg st="0" end="0"/>
                                            </p:txEl>
                                          </p:spTgt>
                                        </p:tgtEl>
                                      </p:cBhvr>
                                      <p:to x="100000" y="80000"/>
                                    </p:animScale>
                                    <p:animScale>
                                      <p:cBhvr>
                                        <p:cTn id="22" dur="166" decel="50000">
                                          <p:stCondLst>
                                            <p:cond delay="1338"/>
                                          </p:stCondLst>
                                        </p:cTn>
                                        <p:tgtEl>
                                          <p:spTgt spid="3407874">
                                            <p:txEl>
                                              <p:pRg st="0" end="0"/>
                                            </p:txEl>
                                          </p:spTgt>
                                        </p:tgtEl>
                                      </p:cBhvr>
                                      <p:to x="100000" y="100000"/>
                                    </p:animScale>
                                    <p:animScale>
                                      <p:cBhvr>
                                        <p:cTn id="23" dur="26">
                                          <p:stCondLst>
                                            <p:cond delay="1642"/>
                                          </p:stCondLst>
                                        </p:cTn>
                                        <p:tgtEl>
                                          <p:spTgt spid="3407874">
                                            <p:txEl>
                                              <p:pRg st="0" end="0"/>
                                            </p:txEl>
                                          </p:spTgt>
                                        </p:tgtEl>
                                      </p:cBhvr>
                                      <p:to x="100000" y="90000"/>
                                    </p:animScale>
                                    <p:animScale>
                                      <p:cBhvr>
                                        <p:cTn id="24" dur="166" decel="50000">
                                          <p:stCondLst>
                                            <p:cond delay="1668"/>
                                          </p:stCondLst>
                                        </p:cTn>
                                        <p:tgtEl>
                                          <p:spTgt spid="3407874">
                                            <p:txEl>
                                              <p:pRg st="0" end="0"/>
                                            </p:txEl>
                                          </p:spTgt>
                                        </p:tgtEl>
                                      </p:cBhvr>
                                      <p:to x="100000" y="100000"/>
                                    </p:animScale>
                                    <p:animScale>
                                      <p:cBhvr>
                                        <p:cTn id="25" dur="26">
                                          <p:stCondLst>
                                            <p:cond delay="1808"/>
                                          </p:stCondLst>
                                        </p:cTn>
                                        <p:tgtEl>
                                          <p:spTgt spid="3407874">
                                            <p:txEl>
                                              <p:pRg st="0" end="0"/>
                                            </p:txEl>
                                          </p:spTgt>
                                        </p:tgtEl>
                                      </p:cBhvr>
                                      <p:to x="100000" y="95000"/>
                                    </p:animScale>
                                    <p:animScale>
                                      <p:cBhvr>
                                        <p:cTn id="26" dur="166" decel="50000">
                                          <p:stCondLst>
                                            <p:cond delay="1834"/>
                                          </p:stCondLst>
                                        </p:cTn>
                                        <p:tgtEl>
                                          <p:spTgt spid="3407874">
                                            <p:txEl>
                                              <p:pRg st="0" end="0"/>
                                            </p:txEl>
                                          </p:spTgt>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strVal val="#ppt_w+.3"/>
                                          </p:val>
                                        </p:tav>
                                        <p:tav tm="100000">
                                          <p:val>
                                            <p:strVal val="#ppt_w"/>
                                          </p:val>
                                        </p:tav>
                                      </p:tavLst>
                                    </p:anim>
                                    <p:anim calcmode="lin" valueType="num">
                                      <p:cBhvr>
                                        <p:cTn id="32" dur="1000" fill="hold"/>
                                        <p:tgtEl>
                                          <p:spTgt spid="5"/>
                                        </p:tgtEl>
                                        <p:attrNameLst>
                                          <p:attrName>ppt_h</p:attrName>
                                        </p:attrNameLst>
                                      </p:cBhvr>
                                      <p:tavLst>
                                        <p:tav tm="0">
                                          <p:val>
                                            <p:strVal val="#ppt_h"/>
                                          </p:val>
                                        </p:tav>
                                        <p:tav tm="100000">
                                          <p:val>
                                            <p:strVal val="#ppt_h"/>
                                          </p:val>
                                        </p:tav>
                                      </p:tavLst>
                                    </p:anim>
                                    <p:animEffect transition="in" filter="fade">
                                      <p:cBhvr>
                                        <p:cTn id="33" dur="10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407875">
                                            <p:txEl>
                                              <p:pRg st="1" end="1"/>
                                            </p:txEl>
                                          </p:spTgt>
                                        </p:tgtEl>
                                        <p:attrNameLst>
                                          <p:attrName>style.visibility</p:attrName>
                                        </p:attrNameLst>
                                      </p:cBhvr>
                                      <p:to>
                                        <p:strVal val="visible"/>
                                      </p:to>
                                    </p:set>
                                    <p:animEffect transition="in" filter="wipe(left)">
                                      <p:cBhvr>
                                        <p:cTn id="38" dur="500"/>
                                        <p:tgtEl>
                                          <p:spTgt spid="3407875">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407875">
                                            <p:txEl>
                                              <p:pRg st="0" end="0"/>
                                            </p:txEl>
                                          </p:spTgt>
                                        </p:tgtEl>
                                        <p:attrNameLst>
                                          <p:attrName>style.visibility</p:attrName>
                                        </p:attrNameLst>
                                      </p:cBhvr>
                                      <p:to>
                                        <p:strVal val="visible"/>
                                      </p:to>
                                    </p:set>
                                    <p:animEffect transition="in" filter="wipe(left)">
                                      <p:cBhvr>
                                        <p:cTn id="43" dur="500"/>
                                        <p:tgtEl>
                                          <p:spTgt spid="34078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7874" grpId="0" build="p" autoUpdateAnimBg="0"/>
      <p:bldP spid="3407875" grpId="0" build="p" autoUpdateAnimBg="0" rev="1"/>
      <p:bldP spid="3407876" grpId="0" animBg="1"/>
      <p:bldP spid="5"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407874" name="Rectangle 2"/>
          <p:cNvSpPr>
            <a:spLocks noGrp="1" noChangeArrowheads="1"/>
          </p:cNvSpPr>
          <p:nvPr>
            <p:ph type="title"/>
          </p:nvPr>
        </p:nvSpPr>
        <p:spPr>
          <a:xfrm>
            <a:off x="2819400" y="609600"/>
            <a:ext cx="7620000" cy="762000"/>
          </a:xfrm>
          <a:solidFill>
            <a:schemeClr val="accent1"/>
          </a:solidFill>
        </p:spPr>
        <p:txBody>
          <a:bodyPr/>
          <a:lstStyle/>
          <a:p>
            <a:r>
              <a:rPr lang="en-US" sz="4000" dirty="0">
                <a:solidFill>
                  <a:srgbClr val="FFFF00"/>
                </a:solidFill>
                <a:effectLst>
                  <a:outerShdw blurRad="38100" dist="38100" dir="2700000" algn="tl">
                    <a:srgbClr val="000000"/>
                  </a:outerShdw>
                </a:effectLst>
              </a:rPr>
              <a:t>CHURCH EUCHARIST DEBATE</a:t>
            </a:r>
            <a:r>
              <a:rPr lang="en-US" dirty="0"/>
              <a:t> </a:t>
            </a:r>
          </a:p>
        </p:txBody>
      </p:sp>
      <p:sp>
        <p:nvSpPr>
          <p:cNvPr id="3407875" name="Rectangle 3"/>
          <p:cNvSpPr>
            <a:spLocks noGrp="1" noChangeArrowheads="1"/>
          </p:cNvSpPr>
          <p:nvPr>
            <p:ph type="body" idx="1"/>
          </p:nvPr>
        </p:nvSpPr>
        <p:spPr>
          <a:xfrm>
            <a:off x="2667000" y="1295400"/>
            <a:ext cx="8001000" cy="5562600"/>
          </a:xfrm>
        </p:spPr>
        <p:txBody>
          <a:bodyPr/>
          <a:lstStyle/>
          <a:p>
            <a:pPr>
              <a:buClr>
                <a:srgbClr val="FFFF00"/>
              </a:buClr>
              <a:buFont typeface="Wingdings" pitchFamily="2" charset="2"/>
              <a:buChar char="Ø"/>
            </a:pPr>
            <a:r>
              <a:rPr lang="en-US" sz="2800" u="sng" dirty="0">
                <a:solidFill>
                  <a:srgbClr val="FF3300"/>
                </a:solidFill>
                <a:effectLst>
                  <a:outerShdw blurRad="38100" dist="38100" dir="2700000" algn="tl">
                    <a:srgbClr val="C0C0C0"/>
                  </a:outerShdw>
                </a:effectLst>
              </a:rPr>
              <a:t>The rhetorical or semantic question was, ‘What did the Bible mean when Christ said he was the bread?’</a:t>
            </a:r>
          </a:p>
          <a:p>
            <a:pPr>
              <a:buClr>
                <a:srgbClr val="FFFF00"/>
              </a:buClr>
              <a:buFont typeface="Wingdings" pitchFamily="2" charset="2"/>
              <a:buChar char="Ø"/>
            </a:pPr>
            <a:r>
              <a:rPr lang="en-US" sz="2400" dirty="0">
                <a:solidFill>
                  <a:srgbClr val="FFFFFF"/>
                </a:solidFill>
                <a:effectLst>
                  <a:outerShdw blurRad="38100" dist="38100" dir="2700000" algn="tl">
                    <a:srgbClr val="C0C0C0"/>
                  </a:outerShdw>
                </a:effectLst>
              </a:rPr>
              <a:t>“</a:t>
            </a:r>
            <a:r>
              <a:rPr lang="en-US" sz="2400" dirty="0" err="1">
                <a:solidFill>
                  <a:srgbClr val="FFFFFF"/>
                </a:solidFill>
                <a:effectLst>
                  <a:outerShdw blurRad="38100" dist="38100" dir="2700000" algn="tl">
                    <a:srgbClr val="C0C0C0"/>
                  </a:outerShdw>
                </a:effectLst>
              </a:rPr>
              <a:t>Berengar</a:t>
            </a:r>
            <a:r>
              <a:rPr lang="en-US" sz="2400" dirty="0">
                <a:solidFill>
                  <a:srgbClr val="FFFFFF"/>
                </a:solidFill>
                <a:effectLst>
                  <a:outerShdw blurRad="38100" dist="38100" dir="2700000" algn="tl">
                    <a:srgbClr val="C0C0C0"/>
                  </a:outerShdw>
                </a:effectLst>
              </a:rPr>
              <a:t> had stirred the theological crisis by his insistence on grammatical logic. He contended that both Christ and the bread occupied the same reality, for that was the literal claim of the phrasing in the Bible and in early church writings.  Words had real meanings,  </a:t>
            </a:r>
            <a:r>
              <a:rPr lang="en-US" sz="2400" dirty="0" err="1">
                <a:solidFill>
                  <a:srgbClr val="FFFFFF"/>
                </a:solidFill>
                <a:effectLst>
                  <a:outerShdw blurRad="38100" dist="38100" dir="2700000" algn="tl">
                    <a:srgbClr val="C0C0C0"/>
                  </a:outerShdw>
                </a:effectLst>
              </a:rPr>
              <a:t>Berengar</a:t>
            </a:r>
            <a:r>
              <a:rPr lang="en-US" sz="2400" dirty="0">
                <a:solidFill>
                  <a:srgbClr val="FFFFFF"/>
                </a:solidFill>
                <a:effectLst>
                  <a:outerShdw blurRad="38100" dist="38100" dir="2700000" algn="tl">
                    <a:srgbClr val="C0C0C0"/>
                  </a:outerShdw>
                </a:effectLst>
              </a:rPr>
              <a:t> argued.  Having two things occupy one space was indeed a mystery;   but the   ‘real presence’  of Christ in bread is just that,  a mystery.</a:t>
            </a:r>
          </a:p>
          <a:p>
            <a:pPr>
              <a:buClr>
                <a:srgbClr val="FFFF00"/>
              </a:buClr>
              <a:buFont typeface="Wingdings" pitchFamily="2" charset="2"/>
              <a:buChar char="Ø"/>
            </a:pPr>
            <a:r>
              <a:rPr lang="en-US" sz="2400" dirty="0">
                <a:solidFill>
                  <a:srgbClr val="FFFFFF"/>
                </a:solidFill>
                <a:effectLst>
                  <a:outerShdw blurRad="38100" dist="38100" dir="2700000" algn="tl">
                    <a:srgbClr val="C0C0C0"/>
                  </a:outerShdw>
                </a:effectLst>
              </a:rPr>
              <a:t> Lanfranc was no less logical in his solution, but he had chosen to draw upon the logical ‘categories’ of Aristotle,  not the semantic argument.  The </a:t>
            </a:r>
            <a:r>
              <a:rPr lang="en-US" sz="2400" i="1" dirty="0">
                <a:solidFill>
                  <a:srgbClr val="FFFFFF"/>
                </a:solidFill>
                <a:effectLst>
                  <a:outerShdw blurRad="38100" dist="38100" dir="2700000" algn="tl">
                    <a:srgbClr val="C0C0C0"/>
                  </a:outerShdw>
                </a:effectLst>
              </a:rPr>
              <a:t>Categories</a:t>
            </a:r>
            <a:r>
              <a:rPr lang="en-US" sz="2400" dirty="0">
                <a:solidFill>
                  <a:srgbClr val="FFFFFF"/>
                </a:solidFill>
                <a:effectLst>
                  <a:outerShdw blurRad="38100" dist="38100" dir="2700000" algn="tl">
                    <a:srgbClr val="C0C0C0"/>
                  </a:outerShdw>
                </a:effectLst>
              </a:rPr>
              <a:t> defined real things as having a permanent essence or a ‘substance.’         </a:t>
            </a:r>
            <a:r>
              <a:rPr lang="en-US" sz="2800" dirty="0">
                <a:solidFill>
                  <a:srgbClr val="FFFFFF"/>
                </a:solidFill>
                <a:effectLst>
                  <a:outerShdw blurRad="38100" dist="38100" dir="2700000" algn="tl">
                    <a:srgbClr val="C0C0C0"/>
                  </a:outerShdw>
                </a:effectLst>
              </a:rPr>
              <a:t>No two substances could share the same space!”</a:t>
            </a:r>
          </a:p>
        </p:txBody>
      </p:sp>
      <p:sp>
        <p:nvSpPr>
          <p:cNvPr id="3407876" name="WordArt 4"/>
          <p:cNvSpPr>
            <a:spLocks noChangeArrowheads="1" noChangeShapeType="1" noTextEdit="1"/>
          </p:cNvSpPr>
          <p:nvPr/>
        </p:nvSpPr>
        <p:spPr bwMode="auto">
          <a:xfrm>
            <a:off x="2971800" y="152400"/>
            <a:ext cx="72390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THE YEAR OF OUR LORD 1059</a:t>
            </a:r>
          </a:p>
        </p:txBody>
      </p:sp>
    </p:spTree>
    <p:extLst>
      <p:ext uri="{BB962C8B-B14F-4D97-AF65-F5344CB8AC3E}">
        <p14:creationId xmlns:p14="http://schemas.microsoft.com/office/powerpoint/2010/main" val="404770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3407876"/>
                                        </p:tgtEl>
                                        <p:attrNameLst>
                                          <p:attrName>style.visibility</p:attrName>
                                        </p:attrNameLst>
                                      </p:cBhvr>
                                      <p:to>
                                        <p:strVal val="visible"/>
                                      </p:to>
                                    </p:set>
                                    <p:anim calcmode="lin" valueType="num">
                                      <p:cBhvr>
                                        <p:cTn id="7" dur="500" fill="hold"/>
                                        <p:tgtEl>
                                          <p:spTgt spid="3407876"/>
                                        </p:tgtEl>
                                        <p:attrNameLst>
                                          <p:attrName>ppt_w</p:attrName>
                                        </p:attrNameLst>
                                      </p:cBhvr>
                                      <p:tavLst>
                                        <p:tav tm="0">
                                          <p:val>
                                            <p:strVal val="4/3*#ppt_w"/>
                                          </p:val>
                                        </p:tav>
                                        <p:tav tm="100000">
                                          <p:val>
                                            <p:strVal val="#ppt_w"/>
                                          </p:val>
                                        </p:tav>
                                      </p:tavLst>
                                    </p:anim>
                                    <p:anim calcmode="lin" valueType="num">
                                      <p:cBhvr>
                                        <p:cTn id="8" dur="500" fill="hold"/>
                                        <p:tgtEl>
                                          <p:spTgt spid="3407876"/>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407874">
                                            <p:txEl>
                                              <p:pRg st="0" end="0"/>
                                            </p:txEl>
                                          </p:spTgt>
                                        </p:tgtEl>
                                        <p:attrNameLst>
                                          <p:attrName>style.visibility</p:attrName>
                                        </p:attrNameLst>
                                      </p:cBhvr>
                                      <p:to>
                                        <p:strVal val="visible"/>
                                      </p:to>
                                    </p:set>
                                    <p:animEffect transition="in" filter="wipe(down)">
                                      <p:cBhvr>
                                        <p:cTn id="13" dur="580">
                                          <p:stCondLst>
                                            <p:cond delay="0"/>
                                          </p:stCondLst>
                                        </p:cTn>
                                        <p:tgtEl>
                                          <p:spTgt spid="3407874">
                                            <p:txEl>
                                              <p:pRg st="0" end="0"/>
                                            </p:txEl>
                                          </p:spTgt>
                                        </p:tgtEl>
                                      </p:cBhvr>
                                    </p:animEffect>
                                    <p:anim calcmode="lin" valueType="num">
                                      <p:cBhvr>
                                        <p:cTn id="14" dur="1822" tmFilter="0,0; 0.14,0.36; 0.43,0.73; 0.71,0.91; 1.0,1.0">
                                          <p:stCondLst>
                                            <p:cond delay="0"/>
                                          </p:stCondLst>
                                        </p:cTn>
                                        <p:tgtEl>
                                          <p:spTgt spid="3407874">
                                            <p:txEl>
                                              <p:pRg st="0" end="0"/>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407874">
                                            <p:txEl>
                                              <p:pRg st="0" end="0"/>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407874">
                                            <p:txEl>
                                              <p:pRg st="0" end="0"/>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407874">
                                            <p:txEl>
                                              <p:pRg st="0" end="0"/>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407874">
                                            <p:txEl>
                                              <p:pRg st="0" end="0"/>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3407874">
                                            <p:txEl>
                                              <p:pRg st="0" end="0"/>
                                            </p:txEl>
                                          </p:spTgt>
                                        </p:tgtEl>
                                      </p:cBhvr>
                                      <p:to x="100000" y="60000"/>
                                    </p:animScale>
                                    <p:animScale>
                                      <p:cBhvr>
                                        <p:cTn id="20" dur="166" decel="50000">
                                          <p:stCondLst>
                                            <p:cond delay="676"/>
                                          </p:stCondLst>
                                        </p:cTn>
                                        <p:tgtEl>
                                          <p:spTgt spid="3407874">
                                            <p:txEl>
                                              <p:pRg st="0" end="0"/>
                                            </p:txEl>
                                          </p:spTgt>
                                        </p:tgtEl>
                                      </p:cBhvr>
                                      <p:to x="100000" y="100000"/>
                                    </p:animScale>
                                    <p:animScale>
                                      <p:cBhvr>
                                        <p:cTn id="21" dur="26">
                                          <p:stCondLst>
                                            <p:cond delay="1312"/>
                                          </p:stCondLst>
                                        </p:cTn>
                                        <p:tgtEl>
                                          <p:spTgt spid="3407874">
                                            <p:txEl>
                                              <p:pRg st="0" end="0"/>
                                            </p:txEl>
                                          </p:spTgt>
                                        </p:tgtEl>
                                      </p:cBhvr>
                                      <p:to x="100000" y="80000"/>
                                    </p:animScale>
                                    <p:animScale>
                                      <p:cBhvr>
                                        <p:cTn id="22" dur="166" decel="50000">
                                          <p:stCondLst>
                                            <p:cond delay="1338"/>
                                          </p:stCondLst>
                                        </p:cTn>
                                        <p:tgtEl>
                                          <p:spTgt spid="3407874">
                                            <p:txEl>
                                              <p:pRg st="0" end="0"/>
                                            </p:txEl>
                                          </p:spTgt>
                                        </p:tgtEl>
                                      </p:cBhvr>
                                      <p:to x="100000" y="100000"/>
                                    </p:animScale>
                                    <p:animScale>
                                      <p:cBhvr>
                                        <p:cTn id="23" dur="26">
                                          <p:stCondLst>
                                            <p:cond delay="1642"/>
                                          </p:stCondLst>
                                        </p:cTn>
                                        <p:tgtEl>
                                          <p:spTgt spid="3407874">
                                            <p:txEl>
                                              <p:pRg st="0" end="0"/>
                                            </p:txEl>
                                          </p:spTgt>
                                        </p:tgtEl>
                                      </p:cBhvr>
                                      <p:to x="100000" y="90000"/>
                                    </p:animScale>
                                    <p:animScale>
                                      <p:cBhvr>
                                        <p:cTn id="24" dur="166" decel="50000">
                                          <p:stCondLst>
                                            <p:cond delay="1668"/>
                                          </p:stCondLst>
                                        </p:cTn>
                                        <p:tgtEl>
                                          <p:spTgt spid="3407874">
                                            <p:txEl>
                                              <p:pRg st="0" end="0"/>
                                            </p:txEl>
                                          </p:spTgt>
                                        </p:tgtEl>
                                      </p:cBhvr>
                                      <p:to x="100000" y="100000"/>
                                    </p:animScale>
                                    <p:animScale>
                                      <p:cBhvr>
                                        <p:cTn id="25" dur="26">
                                          <p:stCondLst>
                                            <p:cond delay="1808"/>
                                          </p:stCondLst>
                                        </p:cTn>
                                        <p:tgtEl>
                                          <p:spTgt spid="3407874">
                                            <p:txEl>
                                              <p:pRg st="0" end="0"/>
                                            </p:txEl>
                                          </p:spTgt>
                                        </p:tgtEl>
                                      </p:cBhvr>
                                      <p:to x="100000" y="95000"/>
                                    </p:animScale>
                                    <p:animScale>
                                      <p:cBhvr>
                                        <p:cTn id="26" dur="166" decel="50000">
                                          <p:stCondLst>
                                            <p:cond delay="1834"/>
                                          </p:stCondLst>
                                        </p:cTn>
                                        <p:tgtEl>
                                          <p:spTgt spid="3407874">
                                            <p:txEl>
                                              <p:pRg st="0" end="0"/>
                                            </p:txEl>
                                          </p:spTgt>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407875">
                                            <p:txEl>
                                              <p:pRg st="2" end="2"/>
                                            </p:txEl>
                                          </p:spTgt>
                                        </p:tgtEl>
                                        <p:attrNameLst>
                                          <p:attrName>style.visibility</p:attrName>
                                        </p:attrNameLst>
                                      </p:cBhvr>
                                      <p:to>
                                        <p:strVal val="visible"/>
                                      </p:to>
                                    </p:set>
                                    <p:animEffect transition="in" filter="wipe(left)">
                                      <p:cBhvr>
                                        <p:cTn id="31" dur="500"/>
                                        <p:tgtEl>
                                          <p:spTgt spid="340787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407875">
                                            <p:txEl>
                                              <p:pRg st="1" end="1"/>
                                            </p:txEl>
                                          </p:spTgt>
                                        </p:tgtEl>
                                        <p:attrNameLst>
                                          <p:attrName>style.visibility</p:attrName>
                                        </p:attrNameLst>
                                      </p:cBhvr>
                                      <p:to>
                                        <p:strVal val="visible"/>
                                      </p:to>
                                    </p:set>
                                    <p:animEffect transition="in" filter="wipe(left)">
                                      <p:cBhvr>
                                        <p:cTn id="36" dur="500"/>
                                        <p:tgtEl>
                                          <p:spTgt spid="3407875">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407875">
                                            <p:txEl>
                                              <p:pRg st="0" end="0"/>
                                            </p:txEl>
                                          </p:spTgt>
                                        </p:tgtEl>
                                        <p:attrNameLst>
                                          <p:attrName>style.visibility</p:attrName>
                                        </p:attrNameLst>
                                      </p:cBhvr>
                                      <p:to>
                                        <p:strVal val="visible"/>
                                      </p:to>
                                    </p:set>
                                    <p:animEffect transition="in" filter="wipe(left)">
                                      <p:cBhvr>
                                        <p:cTn id="41" dur="500"/>
                                        <p:tgtEl>
                                          <p:spTgt spid="34078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7874" grpId="0" build="p" autoUpdateAnimBg="0"/>
      <p:bldP spid="3407875" grpId="0" build="p" autoUpdateAnimBg="0" rev="1"/>
      <p:bldP spid="340787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WordArt 2"/>
          <p:cNvSpPr>
            <a:spLocks noChangeArrowheads="1" noChangeShapeType="1" noTextEdit="1"/>
          </p:cNvSpPr>
          <p:nvPr/>
        </p:nvSpPr>
        <p:spPr bwMode="auto">
          <a:xfrm>
            <a:off x="1752600" y="152400"/>
            <a:ext cx="2819400"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333399"/>
                </a:solidFill>
                <a:effectLst>
                  <a:outerShdw dist="35921" dir="2700000" algn="ctr" rotWithShape="0">
                    <a:srgbClr val="990000"/>
                  </a:outerShdw>
                </a:effectLst>
                <a:uLnTx/>
                <a:uFillTx/>
                <a:latin typeface="Impact"/>
                <a:ea typeface="+mn-ea"/>
                <a:cs typeface="+mn-cs"/>
              </a:rPr>
              <a:t>Church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333399"/>
                </a:solidFill>
                <a:effectLst>
                  <a:outerShdw dist="35921" dir="2700000" algn="ctr" rotWithShape="0">
                    <a:srgbClr val="990000"/>
                  </a:outerShdw>
                </a:effectLst>
                <a:uLnTx/>
                <a:uFillTx/>
                <a:latin typeface="Impact"/>
                <a:ea typeface="+mn-ea"/>
                <a:cs typeface="+mn-cs"/>
              </a:rPr>
              <a:t>History</a:t>
            </a:r>
          </a:p>
        </p:txBody>
      </p:sp>
      <p:sp>
        <p:nvSpPr>
          <p:cNvPr id="13315" name="Line 3"/>
          <p:cNvSpPr>
            <a:spLocks noChangeShapeType="1"/>
          </p:cNvSpPr>
          <p:nvPr/>
        </p:nvSpPr>
        <p:spPr bwMode="auto">
          <a:xfrm>
            <a:off x="1752600" y="1371600"/>
            <a:ext cx="8686800" cy="0"/>
          </a:xfrm>
          <a:prstGeom prst="line">
            <a:avLst/>
          </a:prstGeom>
          <a:noFill/>
          <a:ln w="1016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Century Schoolbook" pitchFamily="18" charset="0"/>
              <a:ea typeface="+mn-ea"/>
              <a:cs typeface="+mn-cs"/>
            </a:endParaRPr>
          </a:p>
        </p:txBody>
      </p:sp>
      <p:sp>
        <p:nvSpPr>
          <p:cNvPr id="13316" name="WordArt 4"/>
          <p:cNvSpPr>
            <a:spLocks noChangeArrowheads="1" noChangeShapeType="1" noTextEdit="1"/>
          </p:cNvSpPr>
          <p:nvPr/>
        </p:nvSpPr>
        <p:spPr bwMode="auto">
          <a:xfrm>
            <a:off x="5638800" y="457200"/>
            <a:ext cx="4724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800000"/>
                </a:solidFill>
                <a:effectLst>
                  <a:outerShdw dist="35921" dir="2700000" algn="ctr" rotWithShape="0">
                    <a:srgbClr val="990000"/>
                  </a:outerShdw>
                </a:effectLst>
                <a:uLnTx/>
                <a:uFillTx/>
                <a:latin typeface="Impact"/>
                <a:ea typeface="+mn-ea"/>
                <a:cs typeface="+mn-cs"/>
              </a:rPr>
              <a:t>The Apostasy</a:t>
            </a:r>
          </a:p>
        </p:txBody>
      </p:sp>
      <p:sp>
        <p:nvSpPr>
          <p:cNvPr id="13317" name="Text Box 5"/>
          <p:cNvSpPr txBox="1">
            <a:spLocks noChangeArrowheads="1"/>
          </p:cNvSpPr>
          <p:nvPr/>
        </p:nvSpPr>
        <p:spPr bwMode="auto">
          <a:xfrm>
            <a:off x="1828800" y="1600200"/>
            <a:ext cx="8458200" cy="579438"/>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Century Schoolbook" pitchFamily="18" charset="0"/>
                <a:ea typeface="+mn-ea"/>
                <a:cs typeface="+mn-cs"/>
              </a:rPr>
              <a:t>Doctrines Enacted at Church Councils</a:t>
            </a:r>
          </a:p>
        </p:txBody>
      </p:sp>
      <p:sp>
        <p:nvSpPr>
          <p:cNvPr id="13319" name="Text Box 7"/>
          <p:cNvSpPr txBox="1">
            <a:spLocks noChangeArrowheads="1"/>
          </p:cNvSpPr>
          <p:nvPr/>
        </p:nvSpPr>
        <p:spPr bwMode="auto">
          <a:xfrm>
            <a:off x="1524000" y="2271714"/>
            <a:ext cx="4495800" cy="456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Clergy/Laity System</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Sprinkling for Immersion</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Infant Baptism</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Celibacy</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lumMod val="95000"/>
                    <a:lumOff val="5000"/>
                  </a:srgbClr>
                </a:solidFill>
                <a:effectLst/>
                <a:uLnTx/>
                <a:uFillTx/>
                <a:latin typeface="Century Schoolbook" pitchFamily="18" charset="0"/>
                <a:ea typeface="+mn-ea"/>
                <a:cs typeface="+mn-cs"/>
              </a:rPr>
              <a:t>Instrumental Music</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entury Schoolbook" pitchFamily="18" charset="0"/>
                <a:ea typeface="+mn-ea"/>
                <a:cs typeface="+mn-cs"/>
              </a:rPr>
              <a:t>Transubstantiation</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i="0" u="none" strike="noStrike" kern="1200" cap="none" spc="0" normalizeH="0" baseline="0" noProof="0" dirty="0">
                <a:ln>
                  <a:noFill/>
                </a:ln>
                <a:effectLst>
                  <a:outerShdw blurRad="38100" dist="38100" dir="2700000" algn="tl">
                    <a:srgbClr val="000000">
                      <a:alpha val="43137"/>
                    </a:srgbClr>
                  </a:outerShdw>
                </a:effectLst>
                <a:uLnTx/>
                <a:uFillTx/>
                <a:latin typeface="Century Schoolbook" pitchFamily="18" charset="0"/>
                <a:ea typeface="+mn-ea"/>
                <a:cs typeface="+mn-cs"/>
              </a:rPr>
              <a:t>Indulgences</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Worship of Mary</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 Veneration of Relics</a:t>
            </a:r>
          </a:p>
        </p:txBody>
      </p:sp>
      <p:sp>
        <p:nvSpPr>
          <p:cNvPr id="13320" name="Text Box 8"/>
          <p:cNvSpPr txBox="1">
            <a:spLocks noChangeArrowheads="1"/>
          </p:cNvSpPr>
          <p:nvPr/>
        </p:nvSpPr>
        <p:spPr bwMode="auto">
          <a:xfrm>
            <a:off x="6324600" y="2271714"/>
            <a:ext cx="4267200" cy="456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i="0" u="none" strike="noStrike" kern="1200" cap="none" spc="0" normalizeH="0" baseline="0" noProof="0" dirty="0">
                <a:ln>
                  <a:noFill/>
                </a:ln>
                <a:effectLst>
                  <a:outerShdw blurRad="38100" dist="38100" dir="2700000" algn="tl">
                    <a:srgbClr val="000000">
                      <a:alpha val="43137"/>
                    </a:srgbClr>
                  </a:outerShdw>
                </a:effectLst>
                <a:uLnTx/>
                <a:uFillTx/>
                <a:latin typeface="Century Schoolbook" pitchFamily="18" charset="0"/>
                <a:ea typeface="+mn-ea"/>
                <a:cs typeface="+mn-cs"/>
              </a:rPr>
              <a:t>Purgatory</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Confessionals</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Images</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i="0" u="none" strike="noStrike" kern="1200" cap="none" spc="0" normalizeH="0" baseline="0" noProof="0" dirty="0">
                <a:ln>
                  <a:noFill/>
                </a:ln>
                <a:effectLst>
                  <a:outerShdw blurRad="38100" dist="38100" dir="2700000" algn="tl">
                    <a:srgbClr val="000000">
                      <a:alpha val="43137"/>
                    </a:srgbClr>
                  </a:outerShdw>
                </a:effectLst>
                <a:uLnTx/>
                <a:uFillTx/>
                <a:latin typeface="Century Schoolbook" pitchFamily="18" charset="0"/>
                <a:ea typeface="+mn-ea"/>
                <a:cs typeface="+mn-cs"/>
              </a:rPr>
              <a:t>Penance</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Extreme Unction</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Confirmation</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Nuns, Primacy of Peter</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Forbidding to Eat Meats</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Religious Holidays</a:t>
            </a:r>
          </a:p>
        </p:txBody>
      </p:sp>
    </p:spTree>
    <p:extLst>
      <p:ext uri="{BB962C8B-B14F-4D97-AF65-F5344CB8AC3E}">
        <p14:creationId xmlns:p14="http://schemas.microsoft.com/office/powerpoint/2010/main" val="7344596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dissolve">
                                      <p:cBhvr>
                                        <p:cTn id="7" dur="500"/>
                                        <p:tgtEl>
                                          <p:spTgt spid="133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13319">
                                            <p:txEl>
                                              <p:pRg st="0" end="0"/>
                                            </p:txEl>
                                          </p:spTgt>
                                        </p:tgtEl>
                                        <p:attrNameLst>
                                          <p:attrName>style.visibility</p:attrName>
                                        </p:attrNameLst>
                                      </p:cBhvr>
                                      <p:to>
                                        <p:strVal val="visible"/>
                                      </p:to>
                                    </p:set>
                                    <p:anim calcmode="lin" valueType="num">
                                      <p:cBhvr>
                                        <p:cTn id="12" dur="500" fill="hold"/>
                                        <p:tgtEl>
                                          <p:spTgt spid="1331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3319">
                                            <p:txEl>
                                              <p:pRg st="0" end="0"/>
                                            </p:txEl>
                                          </p:spTgt>
                                        </p:tgtEl>
                                        <p:attrNameLst>
                                          <p:attrName>ppt_h</p:attrName>
                                        </p:attrNameLst>
                                      </p:cBhvr>
                                      <p:tavLst>
                                        <p:tav tm="0">
                                          <p:val>
                                            <p:fltVal val="0"/>
                                          </p:val>
                                        </p:tav>
                                        <p:tav tm="100000">
                                          <p:val>
                                            <p:strVal val="#ppt_h"/>
                                          </p:val>
                                        </p:tav>
                                      </p:tavLst>
                                    </p:anim>
                                    <p:anim calcmode="lin" valueType="num">
                                      <p:cBhvr>
                                        <p:cTn id="14" dur="500" fill="hold"/>
                                        <p:tgtEl>
                                          <p:spTgt spid="13319">
                                            <p:txEl>
                                              <p:pRg st="0" end="0"/>
                                            </p:txEl>
                                          </p:spTgt>
                                        </p:tgtEl>
                                        <p:attrNameLst>
                                          <p:attrName>ppt_x</p:attrName>
                                        </p:attrNameLst>
                                      </p:cBhvr>
                                      <p:tavLst>
                                        <p:tav tm="0">
                                          <p:val>
                                            <p:fltVal val="0.5"/>
                                          </p:val>
                                        </p:tav>
                                        <p:tav tm="100000">
                                          <p:val>
                                            <p:strVal val="#ppt_x"/>
                                          </p:val>
                                        </p:tav>
                                      </p:tavLst>
                                    </p:anim>
                                    <p:anim calcmode="lin" valueType="num">
                                      <p:cBhvr>
                                        <p:cTn id="15" dur="500" fill="hold"/>
                                        <p:tgtEl>
                                          <p:spTgt spid="13319">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13319">
                                            <p:txEl>
                                              <p:pRg st="1" end="1"/>
                                            </p:txEl>
                                          </p:spTgt>
                                        </p:tgtEl>
                                        <p:attrNameLst>
                                          <p:attrName>style.visibility</p:attrName>
                                        </p:attrNameLst>
                                      </p:cBhvr>
                                      <p:to>
                                        <p:strVal val="visible"/>
                                      </p:to>
                                    </p:set>
                                    <p:anim calcmode="lin" valueType="num">
                                      <p:cBhvr>
                                        <p:cTn id="20" dur="500" fill="hold"/>
                                        <p:tgtEl>
                                          <p:spTgt spid="13319">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13319">
                                            <p:txEl>
                                              <p:pRg st="1" end="1"/>
                                            </p:txEl>
                                          </p:spTgt>
                                        </p:tgtEl>
                                        <p:attrNameLst>
                                          <p:attrName>ppt_h</p:attrName>
                                        </p:attrNameLst>
                                      </p:cBhvr>
                                      <p:tavLst>
                                        <p:tav tm="0">
                                          <p:val>
                                            <p:fltVal val="0"/>
                                          </p:val>
                                        </p:tav>
                                        <p:tav tm="100000">
                                          <p:val>
                                            <p:strVal val="#ppt_h"/>
                                          </p:val>
                                        </p:tav>
                                      </p:tavLst>
                                    </p:anim>
                                    <p:anim calcmode="lin" valueType="num">
                                      <p:cBhvr>
                                        <p:cTn id="22" dur="500" fill="hold"/>
                                        <p:tgtEl>
                                          <p:spTgt spid="13319">
                                            <p:txEl>
                                              <p:pRg st="1" end="1"/>
                                            </p:txEl>
                                          </p:spTgt>
                                        </p:tgtEl>
                                        <p:attrNameLst>
                                          <p:attrName>ppt_x</p:attrName>
                                        </p:attrNameLst>
                                      </p:cBhvr>
                                      <p:tavLst>
                                        <p:tav tm="0">
                                          <p:val>
                                            <p:fltVal val="0.5"/>
                                          </p:val>
                                        </p:tav>
                                        <p:tav tm="100000">
                                          <p:val>
                                            <p:strVal val="#ppt_x"/>
                                          </p:val>
                                        </p:tav>
                                      </p:tavLst>
                                    </p:anim>
                                    <p:anim calcmode="lin" valueType="num">
                                      <p:cBhvr>
                                        <p:cTn id="23" dur="500" fill="hold"/>
                                        <p:tgtEl>
                                          <p:spTgt spid="13319">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13319">
                                            <p:txEl>
                                              <p:pRg st="2" end="2"/>
                                            </p:txEl>
                                          </p:spTgt>
                                        </p:tgtEl>
                                        <p:attrNameLst>
                                          <p:attrName>style.visibility</p:attrName>
                                        </p:attrNameLst>
                                      </p:cBhvr>
                                      <p:to>
                                        <p:strVal val="visible"/>
                                      </p:to>
                                    </p:set>
                                    <p:anim calcmode="lin" valueType="num">
                                      <p:cBhvr>
                                        <p:cTn id="28" dur="500" fill="hold"/>
                                        <p:tgtEl>
                                          <p:spTgt spid="13319">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3319">
                                            <p:txEl>
                                              <p:pRg st="2" end="2"/>
                                            </p:txEl>
                                          </p:spTgt>
                                        </p:tgtEl>
                                        <p:attrNameLst>
                                          <p:attrName>ppt_h</p:attrName>
                                        </p:attrNameLst>
                                      </p:cBhvr>
                                      <p:tavLst>
                                        <p:tav tm="0">
                                          <p:val>
                                            <p:fltVal val="0"/>
                                          </p:val>
                                        </p:tav>
                                        <p:tav tm="100000">
                                          <p:val>
                                            <p:strVal val="#ppt_h"/>
                                          </p:val>
                                        </p:tav>
                                      </p:tavLst>
                                    </p:anim>
                                    <p:anim calcmode="lin" valueType="num">
                                      <p:cBhvr>
                                        <p:cTn id="30" dur="500" fill="hold"/>
                                        <p:tgtEl>
                                          <p:spTgt spid="13319">
                                            <p:txEl>
                                              <p:pRg st="2" end="2"/>
                                            </p:txEl>
                                          </p:spTgt>
                                        </p:tgtEl>
                                        <p:attrNameLst>
                                          <p:attrName>ppt_x</p:attrName>
                                        </p:attrNameLst>
                                      </p:cBhvr>
                                      <p:tavLst>
                                        <p:tav tm="0">
                                          <p:val>
                                            <p:fltVal val="0.5"/>
                                          </p:val>
                                        </p:tav>
                                        <p:tav tm="100000">
                                          <p:val>
                                            <p:strVal val="#ppt_x"/>
                                          </p:val>
                                        </p:tav>
                                      </p:tavLst>
                                    </p:anim>
                                    <p:anim calcmode="lin" valueType="num">
                                      <p:cBhvr>
                                        <p:cTn id="31" dur="500" fill="hold"/>
                                        <p:tgtEl>
                                          <p:spTgt spid="13319">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nodeType="clickEffect">
                                  <p:stCondLst>
                                    <p:cond delay="0"/>
                                  </p:stCondLst>
                                  <p:childTnLst>
                                    <p:set>
                                      <p:cBhvr>
                                        <p:cTn id="35" dur="1" fill="hold">
                                          <p:stCondLst>
                                            <p:cond delay="0"/>
                                          </p:stCondLst>
                                        </p:cTn>
                                        <p:tgtEl>
                                          <p:spTgt spid="13319">
                                            <p:txEl>
                                              <p:pRg st="3" end="3"/>
                                            </p:txEl>
                                          </p:spTgt>
                                        </p:tgtEl>
                                        <p:attrNameLst>
                                          <p:attrName>style.visibility</p:attrName>
                                        </p:attrNameLst>
                                      </p:cBhvr>
                                      <p:to>
                                        <p:strVal val="visible"/>
                                      </p:to>
                                    </p:set>
                                    <p:anim calcmode="lin" valueType="num">
                                      <p:cBhvr>
                                        <p:cTn id="36" dur="500" fill="hold"/>
                                        <p:tgtEl>
                                          <p:spTgt spid="13319">
                                            <p:txEl>
                                              <p:pRg st="3" end="3"/>
                                            </p:txEl>
                                          </p:spTgt>
                                        </p:tgtEl>
                                        <p:attrNameLst>
                                          <p:attrName>ppt_w</p:attrName>
                                        </p:attrNameLst>
                                      </p:cBhvr>
                                      <p:tavLst>
                                        <p:tav tm="0">
                                          <p:val>
                                            <p:fltVal val="0"/>
                                          </p:val>
                                        </p:tav>
                                        <p:tav tm="100000">
                                          <p:val>
                                            <p:strVal val="#ppt_w"/>
                                          </p:val>
                                        </p:tav>
                                      </p:tavLst>
                                    </p:anim>
                                    <p:anim calcmode="lin" valueType="num">
                                      <p:cBhvr>
                                        <p:cTn id="37" dur="500" fill="hold"/>
                                        <p:tgtEl>
                                          <p:spTgt spid="13319">
                                            <p:txEl>
                                              <p:pRg st="3" end="3"/>
                                            </p:txEl>
                                          </p:spTgt>
                                        </p:tgtEl>
                                        <p:attrNameLst>
                                          <p:attrName>ppt_h</p:attrName>
                                        </p:attrNameLst>
                                      </p:cBhvr>
                                      <p:tavLst>
                                        <p:tav tm="0">
                                          <p:val>
                                            <p:fltVal val="0"/>
                                          </p:val>
                                        </p:tav>
                                        <p:tav tm="100000">
                                          <p:val>
                                            <p:strVal val="#ppt_h"/>
                                          </p:val>
                                        </p:tav>
                                      </p:tavLst>
                                    </p:anim>
                                    <p:anim calcmode="lin" valueType="num">
                                      <p:cBhvr>
                                        <p:cTn id="38" dur="500" fill="hold"/>
                                        <p:tgtEl>
                                          <p:spTgt spid="13319">
                                            <p:txEl>
                                              <p:pRg st="3" end="3"/>
                                            </p:txEl>
                                          </p:spTgt>
                                        </p:tgtEl>
                                        <p:attrNameLst>
                                          <p:attrName>ppt_x</p:attrName>
                                        </p:attrNameLst>
                                      </p:cBhvr>
                                      <p:tavLst>
                                        <p:tav tm="0">
                                          <p:val>
                                            <p:fltVal val="0.5"/>
                                          </p:val>
                                        </p:tav>
                                        <p:tav tm="100000">
                                          <p:val>
                                            <p:strVal val="#ppt_x"/>
                                          </p:val>
                                        </p:tav>
                                      </p:tavLst>
                                    </p:anim>
                                    <p:anim calcmode="lin" valueType="num">
                                      <p:cBhvr>
                                        <p:cTn id="39" dur="500" fill="hold"/>
                                        <p:tgtEl>
                                          <p:spTgt spid="13319">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nodeType="clickEffect">
                                  <p:stCondLst>
                                    <p:cond delay="0"/>
                                  </p:stCondLst>
                                  <p:iterate type="lt">
                                    <p:tmPct val="0"/>
                                  </p:iterate>
                                  <p:childTnLst>
                                    <p:set>
                                      <p:cBhvr>
                                        <p:cTn id="43" dur="1" fill="hold">
                                          <p:stCondLst>
                                            <p:cond delay="0"/>
                                          </p:stCondLst>
                                        </p:cTn>
                                        <p:tgtEl>
                                          <p:spTgt spid="13319">
                                            <p:txEl>
                                              <p:pRg st="4" end="4"/>
                                            </p:txEl>
                                          </p:spTgt>
                                        </p:tgtEl>
                                        <p:attrNameLst>
                                          <p:attrName>style.visibility</p:attrName>
                                        </p:attrNameLst>
                                      </p:cBhvr>
                                      <p:to>
                                        <p:strVal val="visible"/>
                                      </p:to>
                                    </p:set>
                                    <p:anim calcmode="lin" valueType="num">
                                      <p:cBhvr>
                                        <p:cTn id="44" dur="500" fill="hold"/>
                                        <p:tgtEl>
                                          <p:spTgt spid="13319">
                                            <p:txEl>
                                              <p:pRg st="4" end="4"/>
                                            </p:txEl>
                                          </p:spTgt>
                                        </p:tgtEl>
                                        <p:attrNameLst>
                                          <p:attrName>ppt_w</p:attrName>
                                        </p:attrNameLst>
                                      </p:cBhvr>
                                      <p:tavLst>
                                        <p:tav tm="0">
                                          <p:val>
                                            <p:fltVal val="0"/>
                                          </p:val>
                                        </p:tav>
                                        <p:tav tm="100000">
                                          <p:val>
                                            <p:strVal val="#ppt_w"/>
                                          </p:val>
                                        </p:tav>
                                      </p:tavLst>
                                    </p:anim>
                                    <p:anim calcmode="lin" valueType="num">
                                      <p:cBhvr>
                                        <p:cTn id="45" dur="500" fill="hold"/>
                                        <p:tgtEl>
                                          <p:spTgt spid="13319">
                                            <p:txEl>
                                              <p:pRg st="4" end="4"/>
                                            </p:txEl>
                                          </p:spTgt>
                                        </p:tgtEl>
                                        <p:attrNameLst>
                                          <p:attrName>ppt_h</p:attrName>
                                        </p:attrNameLst>
                                      </p:cBhvr>
                                      <p:tavLst>
                                        <p:tav tm="0">
                                          <p:val>
                                            <p:fltVal val="0"/>
                                          </p:val>
                                        </p:tav>
                                        <p:tav tm="100000">
                                          <p:val>
                                            <p:strVal val="#ppt_h"/>
                                          </p:val>
                                        </p:tav>
                                      </p:tavLst>
                                    </p:anim>
                                    <p:anim calcmode="lin" valueType="num">
                                      <p:cBhvr>
                                        <p:cTn id="46" dur="500" fill="hold"/>
                                        <p:tgtEl>
                                          <p:spTgt spid="13319">
                                            <p:txEl>
                                              <p:pRg st="4" end="4"/>
                                            </p:txEl>
                                          </p:spTgt>
                                        </p:tgtEl>
                                        <p:attrNameLst>
                                          <p:attrName>ppt_x</p:attrName>
                                        </p:attrNameLst>
                                      </p:cBhvr>
                                      <p:tavLst>
                                        <p:tav tm="0">
                                          <p:val>
                                            <p:fltVal val="0.5"/>
                                          </p:val>
                                        </p:tav>
                                        <p:tav tm="100000">
                                          <p:val>
                                            <p:strVal val="#ppt_x"/>
                                          </p:val>
                                        </p:tav>
                                      </p:tavLst>
                                    </p:anim>
                                    <p:anim calcmode="lin" valueType="num">
                                      <p:cBhvr>
                                        <p:cTn id="47" dur="500" fill="hold"/>
                                        <p:tgtEl>
                                          <p:spTgt spid="13319">
                                            <p:txEl>
                                              <p:pRg st="4" end="4"/>
                                            </p:txEl>
                                          </p:spTgt>
                                        </p:tgtEl>
                                        <p:attrNameLst>
                                          <p:attrName>ppt_y</p:attrName>
                                        </p:attrNameLst>
                                      </p:cBhvr>
                                      <p:tavLst>
                                        <p:tav tm="0">
                                          <p:val>
                                            <p:fltVal val="0.5"/>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528" fill="hold" nodeType="clickEffect">
                                  <p:stCondLst>
                                    <p:cond delay="0"/>
                                  </p:stCondLst>
                                  <p:iterate type="lt">
                                    <p:tmPct val="0"/>
                                  </p:iterate>
                                  <p:childTnLst>
                                    <p:set>
                                      <p:cBhvr>
                                        <p:cTn id="51" dur="1" fill="hold">
                                          <p:stCondLst>
                                            <p:cond delay="0"/>
                                          </p:stCondLst>
                                        </p:cTn>
                                        <p:tgtEl>
                                          <p:spTgt spid="13319">
                                            <p:txEl>
                                              <p:pRg st="5" end="5"/>
                                            </p:txEl>
                                          </p:spTgt>
                                        </p:tgtEl>
                                        <p:attrNameLst>
                                          <p:attrName>style.visibility</p:attrName>
                                        </p:attrNameLst>
                                      </p:cBhvr>
                                      <p:to>
                                        <p:strVal val="visible"/>
                                      </p:to>
                                    </p:set>
                                    <p:anim calcmode="lin" valueType="num">
                                      <p:cBhvr>
                                        <p:cTn id="52" dur="500" fill="hold"/>
                                        <p:tgtEl>
                                          <p:spTgt spid="13319">
                                            <p:txEl>
                                              <p:pRg st="5" end="5"/>
                                            </p:txEl>
                                          </p:spTgt>
                                        </p:tgtEl>
                                        <p:attrNameLst>
                                          <p:attrName>ppt_w</p:attrName>
                                        </p:attrNameLst>
                                      </p:cBhvr>
                                      <p:tavLst>
                                        <p:tav tm="0">
                                          <p:val>
                                            <p:fltVal val="0"/>
                                          </p:val>
                                        </p:tav>
                                        <p:tav tm="100000">
                                          <p:val>
                                            <p:strVal val="#ppt_w"/>
                                          </p:val>
                                        </p:tav>
                                      </p:tavLst>
                                    </p:anim>
                                    <p:anim calcmode="lin" valueType="num">
                                      <p:cBhvr>
                                        <p:cTn id="53" dur="500" fill="hold"/>
                                        <p:tgtEl>
                                          <p:spTgt spid="13319">
                                            <p:txEl>
                                              <p:pRg st="5" end="5"/>
                                            </p:txEl>
                                          </p:spTgt>
                                        </p:tgtEl>
                                        <p:attrNameLst>
                                          <p:attrName>ppt_h</p:attrName>
                                        </p:attrNameLst>
                                      </p:cBhvr>
                                      <p:tavLst>
                                        <p:tav tm="0">
                                          <p:val>
                                            <p:fltVal val="0"/>
                                          </p:val>
                                        </p:tav>
                                        <p:tav tm="100000">
                                          <p:val>
                                            <p:strVal val="#ppt_h"/>
                                          </p:val>
                                        </p:tav>
                                      </p:tavLst>
                                    </p:anim>
                                    <p:anim calcmode="lin" valueType="num">
                                      <p:cBhvr>
                                        <p:cTn id="54" dur="500" fill="hold"/>
                                        <p:tgtEl>
                                          <p:spTgt spid="13319">
                                            <p:txEl>
                                              <p:pRg st="5" end="5"/>
                                            </p:txEl>
                                          </p:spTgt>
                                        </p:tgtEl>
                                        <p:attrNameLst>
                                          <p:attrName>ppt_x</p:attrName>
                                        </p:attrNameLst>
                                      </p:cBhvr>
                                      <p:tavLst>
                                        <p:tav tm="0">
                                          <p:val>
                                            <p:fltVal val="0.5"/>
                                          </p:val>
                                        </p:tav>
                                        <p:tav tm="100000">
                                          <p:val>
                                            <p:strVal val="#ppt_x"/>
                                          </p:val>
                                        </p:tav>
                                      </p:tavLst>
                                    </p:anim>
                                    <p:anim calcmode="lin" valueType="num">
                                      <p:cBhvr>
                                        <p:cTn id="55" dur="500" fill="hold"/>
                                        <p:tgtEl>
                                          <p:spTgt spid="13319">
                                            <p:txEl>
                                              <p:pRg st="5" end="5"/>
                                            </p:txEl>
                                          </p:spTgt>
                                        </p:tgtEl>
                                        <p:attrNameLst>
                                          <p:attrName>ppt_y</p:attrName>
                                        </p:attrNameLst>
                                      </p:cBhvr>
                                      <p:tavLst>
                                        <p:tav tm="0">
                                          <p:val>
                                            <p:fltVal val="0.5"/>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528" fill="hold" nodeType="clickEffect">
                                  <p:stCondLst>
                                    <p:cond delay="0"/>
                                  </p:stCondLst>
                                  <p:childTnLst>
                                    <p:set>
                                      <p:cBhvr>
                                        <p:cTn id="59" dur="1" fill="hold">
                                          <p:stCondLst>
                                            <p:cond delay="0"/>
                                          </p:stCondLst>
                                        </p:cTn>
                                        <p:tgtEl>
                                          <p:spTgt spid="13319">
                                            <p:txEl>
                                              <p:pRg st="6" end="6"/>
                                            </p:txEl>
                                          </p:spTgt>
                                        </p:tgtEl>
                                        <p:attrNameLst>
                                          <p:attrName>style.visibility</p:attrName>
                                        </p:attrNameLst>
                                      </p:cBhvr>
                                      <p:to>
                                        <p:strVal val="visible"/>
                                      </p:to>
                                    </p:set>
                                    <p:anim calcmode="lin" valueType="num">
                                      <p:cBhvr>
                                        <p:cTn id="60" dur="500" fill="hold"/>
                                        <p:tgtEl>
                                          <p:spTgt spid="13319">
                                            <p:txEl>
                                              <p:pRg st="6" end="6"/>
                                            </p:txEl>
                                          </p:spTgt>
                                        </p:tgtEl>
                                        <p:attrNameLst>
                                          <p:attrName>ppt_w</p:attrName>
                                        </p:attrNameLst>
                                      </p:cBhvr>
                                      <p:tavLst>
                                        <p:tav tm="0">
                                          <p:val>
                                            <p:fltVal val="0"/>
                                          </p:val>
                                        </p:tav>
                                        <p:tav tm="100000">
                                          <p:val>
                                            <p:strVal val="#ppt_w"/>
                                          </p:val>
                                        </p:tav>
                                      </p:tavLst>
                                    </p:anim>
                                    <p:anim calcmode="lin" valueType="num">
                                      <p:cBhvr>
                                        <p:cTn id="61" dur="500" fill="hold"/>
                                        <p:tgtEl>
                                          <p:spTgt spid="13319">
                                            <p:txEl>
                                              <p:pRg st="6" end="6"/>
                                            </p:txEl>
                                          </p:spTgt>
                                        </p:tgtEl>
                                        <p:attrNameLst>
                                          <p:attrName>ppt_h</p:attrName>
                                        </p:attrNameLst>
                                      </p:cBhvr>
                                      <p:tavLst>
                                        <p:tav tm="0">
                                          <p:val>
                                            <p:fltVal val="0"/>
                                          </p:val>
                                        </p:tav>
                                        <p:tav tm="100000">
                                          <p:val>
                                            <p:strVal val="#ppt_h"/>
                                          </p:val>
                                        </p:tav>
                                      </p:tavLst>
                                    </p:anim>
                                    <p:anim calcmode="lin" valueType="num">
                                      <p:cBhvr>
                                        <p:cTn id="62" dur="500" fill="hold"/>
                                        <p:tgtEl>
                                          <p:spTgt spid="13319">
                                            <p:txEl>
                                              <p:pRg st="6" end="6"/>
                                            </p:txEl>
                                          </p:spTgt>
                                        </p:tgtEl>
                                        <p:attrNameLst>
                                          <p:attrName>ppt_x</p:attrName>
                                        </p:attrNameLst>
                                      </p:cBhvr>
                                      <p:tavLst>
                                        <p:tav tm="0">
                                          <p:val>
                                            <p:fltVal val="0.5"/>
                                          </p:val>
                                        </p:tav>
                                        <p:tav tm="100000">
                                          <p:val>
                                            <p:strVal val="#ppt_x"/>
                                          </p:val>
                                        </p:tav>
                                      </p:tavLst>
                                    </p:anim>
                                    <p:anim calcmode="lin" valueType="num">
                                      <p:cBhvr>
                                        <p:cTn id="63" dur="500" fill="hold"/>
                                        <p:tgtEl>
                                          <p:spTgt spid="13319">
                                            <p:txEl>
                                              <p:pRg st="6" end="6"/>
                                            </p:txEl>
                                          </p:spTgt>
                                        </p:tgtEl>
                                        <p:attrNameLst>
                                          <p:attrName>ppt_y</p:attrName>
                                        </p:attrNameLst>
                                      </p:cBhvr>
                                      <p:tavLst>
                                        <p:tav tm="0">
                                          <p:val>
                                            <p:fltVal val="0.5"/>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3" presetClass="entr" presetSubtype="528" fill="hold" nodeType="clickEffect">
                                  <p:stCondLst>
                                    <p:cond delay="0"/>
                                  </p:stCondLst>
                                  <p:childTnLst>
                                    <p:set>
                                      <p:cBhvr>
                                        <p:cTn id="67" dur="1" fill="hold">
                                          <p:stCondLst>
                                            <p:cond delay="0"/>
                                          </p:stCondLst>
                                        </p:cTn>
                                        <p:tgtEl>
                                          <p:spTgt spid="13319">
                                            <p:txEl>
                                              <p:pRg st="7" end="7"/>
                                            </p:txEl>
                                          </p:spTgt>
                                        </p:tgtEl>
                                        <p:attrNameLst>
                                          <p:attrName>style.visibility</p:attrName>
                                        </p:attrNameLst>
                                      </p:cBhvr>
                                      <p:to>
                                        <p:strVal val="visible"/>
                                      </p:to>
                                    </p:set>
                                    <p:anim calcmode="lin" valueType="num">
                                      <p:cBhvr>
                                        <p:cTn id="68" dur="500" fill="hold"/>
                                        <p:tgtEl>
                                          <p:spTgt spid="13319">
                                            <p:txEl>
                                              <p:pRg st="7" end="7"/>
                                            </p:txEl>
                                          </p:spTgt>
                                        </p:tgtEl>
                                        <p:attrNameLst>
                                          <p:attrName>ppt_w</p:attrName>
                                        </p:attrNameLst>
                                      </p:cBhvr>
                                      <p:tavLst>
                                        <p:tav tm="0">
                                          <p:val>
                                            <p:fltVal val="0"/>
                                          </p:val>
                                        </p:tav>
                                        <p:tav tm="100000">
                                          <p:val>
                                            <p:strVal val="#ppt_w"/>
                                          </p:val>
                                        </p:tav>
                                      </p:tavLst>
                                    </p:anim>
                                    <p:anim calcmode="lin" valueType="num">
                                      <p:cBhvr>
                                        <p:cTn id="69" dur="500" fill="hold"/>
                                        <p:tgtEl>
                                          <p:spTgt spid="13319">
                                            <p:txEl>
                                              <p:pRg st="7" end="7"/>
                                            </p:txEl>
                                          </p:spTgt>
                                        </p:tgtEl>
                                        <p:attrNameLst>
                                          <p:attrName>ppt_h</p:attrName>
                                        </p:attrNameLst>
                                      </p:cBhvr>
                                      <p:tavLst>
                                        <p:tav tm="0">
                                          <p:val>
                                            <p:fltVal val="0"/>
                                          </p:val>
                                        </p:tav>
                                        <p:tav tm="100000">
                                          <p:val>
                                            <p:strVal val="#ppt_h"/>
                                          </p:val>
                                        </p:tav>
                                      </p:tavLst>
                                    </p:anim>
                                    <p:anim calcmode="lin" valueType="num">
                                      <p:cBhvr>
                                        <p:cTn id="70" dur="500" fill="hold"/>
                                        <p:tgtEl>
                                          <p:spTgt spid="13319">
                                            <p:txEl>
                                              <p:pRg st="7" end="7"/>
                                            </p:txEl>
                                          </p:spTgt>
                                        </p:tgtEl>
                                        <p:attrNameLst>
                                          <p:attrName>ppt_x</p:attrName>
                                        </p:attrNameLst>
                                      </p:cBhvr>
                                      <p:tavLst>
                                        <p:tav tm="0">
                                          <p:val>
                                            <p:fltVal val="0.5"/>
                                          </p:val>
                                        </p:tav>
                                        <p:tav tm="100000">
                                          <p:val>
                                            <p:strVal val="#ppt_x"/>
                                          </p:val>
                                        </p:tav>
                                      </p:tavLst>
                                    </p:anim>
                                    <p:anim calcmode="lin" valueType="num">
                                      <p:cBhvr>
                                        <p:cTn id="71" dur="500" fill="hold"/>
                                        <p:tgtEl>
                                          <p:spTgt spid="13319">
                                            <p:txEl>
                                              <p:pRg st="7" end="7"/>
                                            </p:txEl>
                                          </p:spTgt>
                                        </p:tgtEl>
                                        <p:attrNameLst>
                                          <p:attrName>ppt_y</p:attrName>
                                        </p:attrNameLst>
                                      </p:cBhvr>
                                      <p:tavLst>
                                        <p:tav tm="0">
                                          <p:val>
                                            <p:fltVal val="0.5"/>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23" presetClass="entr" presetSubtype="528" fill="hold" nodeType="clickEffect">
                                  <p:stCondLst>
                                    <p:cond delay="0"/>
                                  </p:stCondLst>
                                  <p:childTnLst>
                                    <p:set>
                                      <p:cBhvr>
                                        <p:cTn id="75" dur="1" fill="hold">
                                          <p:stCondLst>
                                            <p:cond delay="0"/>
                                          </p:stCondLst>
                                        </p:cTn>
                                        <p:tgtEl>
                                          <p:spTgt spid="13319">
                                            <p:txEl>
                                              <p:pRg st="8" end="8"/>
                                            </p:txEl>
                                          </p:spTgt>
                                        </p:tgtEl>
                                        <p:attrNameLst>
                                          <p:attrName>style.visibility</p:attrName>
                                        </p:attrNameLst>
                                      </p:cBhvr>
                                      <p:to>
                                        <p:strVal val="visible"/>
                                      </p:to>
                                    </p:set>
                                    <p:anim calcmode="lin" valueType="num">
                                      <p:cBhvr>
                                        <p:cTn id="76" dur="500" fill="hold"/>
                                        <p:tgtEl>
                                          <p:spTgt spid="13319">
                                            <p:txEl>
                                              <p:pRg st="8" end="8"/>
                                            </p:txEl>
                                          </p:spTgt>
                                        </p:tgtEl>
                                        <p:attrNameLst>
                                          <p:attrName>ppt_w</p:attrName>
                                        </p:attrNameLst>
                                      </p:cBhvr>
                                      <p:tavLst>
                                        <p:tav tm="0">
                                          <p:val>
                                            <p:fltVal val="0"/>
                                          </p:val>
                                        </p:tav>
                                        <p:tav tm="100000">
                                          <p:val>
                                            <p:strVal val="#ppt_w"/>
                                          </p:val>
                                        </p:tav>
                                      </p:tavLst>
                                    </p:anim>
                                    <p:anim calcmode="lin" valueType="num">
                                      <p:cBhvr>
                                        <p:cTn id="77" dur="500" fill="hold"/>
                                        <p:tgtEl>
                                          <p:spTgt spid="13319">
                                            <p:txEl>
                                              <p:pRg st="8" end="8"/>
                                            </p:txEl>
                                          </p:spTgt>
                                        </p:tgtEl>
                                        <p:attrNameLst>
                                          <p:attrName>ppt_h</p:attrName>
                                        </p:attrNameLst>
                                      </p:cBhvr>
                                      <p:tavLst>
                                        <p:tav tm="0">
                                          <p:val>
                                            <p:fltVal val="0"/>
                                          </p:val>
                                        </p:tav>
                                        <p:tav tm="100000">
                                          <p:val>
                                            <p:strVal val="#ppt_h"/>
                                          </p:val>
                                        </p:tav>
                                      </p:tavLst>
                                    </p:anim>
                                    <p:anim calcmode="lin" valueType="num">
                                      <p:cBhvr>
                                        <p:cTn id="78" dur="500" fill="hold"/>
                                        <p:tgtEl>
                                          <p:spTgt spid="13319">
                                            <p:txEl>
                                              <p:pRg st="8" end="8"/>
                                            </p:txEl>
                                          </p:spTgt>
                                        </p:tgtEl>
                                        <p:attrNameLst>
                                          <p:attrName>ppt_x</p:attrName>
                                        </p:attrNameLst>
                                      </p:cBhvr>
                                      <p:tavLst>
                                        <p:tav tm="0">
                                          <p:val>
                                            <p:fltVal val="0.5"/>
                                          </p:val>
                                        </p:tav>
                                        <p:tav tm="100000">
                                          <p:val>
                                            <p:strVal val="#ppt_x"/>
                                          </p:val>
                                        </p:tav>
                                      </p:tavLst>
                                    </p:anim>
                                    <p:anim calcmode="lin" valueType="num">
                                      <p:cBhvr>
                                        <p:cTn id="79" dur="500" fill="hold"/>
                                        <p:tgtEl>
                                          <p:spTgt spid="13319">
                                            <p:txEl>
                                              <p:pRg st="8" end="8"/>
                                            </p:txEl>
                                          </p:spTgt>
                                        </p:tgtEl>
                                        <p:attrNameLst>
                                          <p:attrName>ppt_y</p:attrName>
                                        </p:attrNameLst>
                                      </p:cBhvr>
                                      <p:tavLst>
                                        <p:tav tm="0">
                                          <p:val>
                                            <p:fltVal val="0.5"/>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3" presetClass="entr" presetSubtype="528" fill="hold" nodeType="clickEffect">
                                  <p:stCondLst>
                                    <p:cond delay="0"/>
                                  </p:stCondLst>
                                  <p:childTnLst>
                                    <p:set>
                                      <p:cBhvr>
                                        <p:cTn id="83" dur="1" fill="hold">
                                          <p:stCondLst>
                                            <p:cond delay="0"/>
                                          </p:stCondLst>
                                        </p:cTn>
                                        <p:tgtEl>
                                          <p:spTgt spid="13320">
                                            <p:txEl>
                                              <p:pRg st="0" end="0"/>
                                            </p:txEl>
                                          </p:spTgt>
                                        </p:tgtEl>
                                        <p:attrNameLst>
                                          <p:attrName>style.visibility</p:attrName>
                                        </p:attrNameLst>
                                      </p:cBhvr>
                                      <p:to>
                                        <p:strVal val="visible"/>
                                      </p:to>
                                    </p:set>
                                    <p:anim calcmode="lin" valueType="num">
                                      <p:cBhvr>
                                        <p:cTn id="84" dur="500" fill="hold"/>
                                        <p:tgtEl>
                                          <p:spTgt spid="13320">
                                            <p:txEl>
                                              <p:pRg st="0" end="0"/>
                                            </p:txEl>
                                          </p:spTgt>
                                        </p:tgtEl>
                                        <p:attrNameLst>
                                          <p:attrName>ppt_w</p:attrName>
                                        </p:attrNameLst>
                                      </p:cBhvr>
                                      <p:tavLst>
                                        <p:tav tm="0">
                                          <p:val>
                                            <p:fltVal val="0"/>
                                          </p:val>
                                        </p:tav>
                                        <p:tav tm="100000">
                                          <p:val>
                                            <p:strVal val="#ppt_w"/>
                                          </p:val>
                                        </p:tav>
                                      </p:tavLst>
                                    </p:anim>
                                    <p:anim calcmode="lin" valueType="num">
                                      <p:cBhvr>
                                        <p:cTn id="85" dur="500" fill="hold"/>
                                        <p:tgtEl>
                                          <p:spTgt spid="13320">
                                            <p:txEl>
                                              <p:pRg st="0" end="0"/>
                                            </p:txEl>
                                          </p:spTgt>
                                        </p:tgtEl>
                                        <p:attrNameLst>
                                          <p:attrName>ppt_h</p:attrName>
                                        </p:attrNameLst>
                                      </p:cBhvr>
                                      <p:tavLst>
                                        <p:tav tm="0">
                                          <p:val>
                                            <p:fltVal val="0"/>
                                          </p:val>
                                        </p:tav>
                                        <p:tav tm="100000">
                                          <p:val>
                                            <p:strVal val="#ppt_h"/>
                                          </p:val>
                                        </p:tav>
                                      </p:tavLst>
                                    </p:anim>
                                    <p:anim calcmode="lin" valueType="num">
                                      <p:cBhvr>
                                        <p:cTn id="86" dur="500" fill="hold"/>
                                        <p:tgtEl>
                                          <p:spTgt spid="13320">
                                            <p:txEl>
                                              <p:pRg st="0" end="0"/>
                                            </p:txEl>
                                          </p:spTgt>
                                        </p:tgtEl>
                                        <p:attrNameLst>
                                          <p:attrName>ppt_x</p:attrName>
                                        </p:attrNameLst>
                                      </p:cBhvr>
                                      <p:tavLst>
                                        <p:tav tm="0">
                                          <p:val>
                                            <p:fltVal val="0.5"/>
                                          </p:val>
                                        </p:tav>
                                        <p:tav tm="100000">
                                          <p:val>
                                            <p:strVal val="#ppt_x"/>
                                          </p:val>
                                        </p:tav>
                                      </p:tavLst>
                                    </p:anim>
                                    <p:anim calcmode="lin" valueType="num">
                                      <p:cBhvr>
                                        <p:cTn id="87" dur="500" fill="hold"/>
                                        <p:tgtEl>
                                          <p:spTgt spid="13320">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23" presetClass="entr" presetSubtype="528" fill="hold" nodeType="clickEffect">
                                  <p:stCondLst>
                                    <p:cond delay="0"/>
                                  </p:stCondLst>
                                  <p:childTnLst>
                                    <p:set>
                                      <p:cBhvr>
                                        <p:cTn id="91" dur="1" fill="hold">
                                          <p:stCondLst>
                                            <p:cond delay="0"/>
                                          </p:stCondLst>
                                        </p:cTn>
                                        <p:tgtEl>
                                          <p:spTgt spid="13320">
                                            <p:txEl>
                                              <p:pRg st="1" end="1"/>
                                            </p:txEl>
                                          </p:spTgt>
                                        </p:tgtEl>
                                        <p:attrNameLst>
                                          <p:attrName>style.visibility</p:attrName>
                                        </p:attrNameLst>
                                      </p:cBhvr>
                                      <p:to>
                                        <p:strVal val="visible"/>
                                      </p:to>
                                    </p:set>
                                    <p:anim calcmode="lin" valueType="num">
                                      <p:cBhvr>
                                        <p:cTn id="92" dur="500" fill="hold"/>
                                        <p:tgtEl>
                                          <p:spTgt spid="13320">
                                            <p:txEl>
                                              <p:pRg st="1" end="1"/>
                                            </p:txEl>
                                          </p:spTgt>
                                        </p:tgtEl>
                                        <p:attrNameLst>
                                          <p:attrName>ppt_w</p:attrName>
                                        </p:attrNameLst>
                                      </p:cBhvr>
                                      <p:tavLst>
                                        <p:tav tm="0">
                                          <p:val>
                                            <p:fltVal val="0"/>
                                          </p:val>
                                        </p:tav>
                                        <p:tav tm="100000">
                                          <p:val>
                                            <p:strVal val="#ppt_w"/>
                                          </p:val>
                                        </p:tav>
                                      </p:tavLst>
                                    </p:anim>
                                    <p:anim calcmode="lin" valueType="num">
                                      <p:cBhvr>
                                        <p:cTn id="93" dur="500" fill="hold"/>
                                        <p:tgtEl>
                                          <p:spTgt spid="13320">
                                            <p:txEl>
                                              <p:pRg st="1" end="1"/>
                                            </p:txEl>
                                          </p:spTgt>
                                        </p:tgtEl>
                                        <p:attrNameLst>
                                          <p:attrName>ppt_h</p:attrName>
                                        </p:attrNameLst>
                                      </p:cBhvr>
                                      <p:tavLst>
                                        <p:tav tm="0">
                                          <p:val>
                                            <p:fltVal val="0"/>
                                          </p:val>
                                        </p:tav>
                                        <p:tav tm="100000">
                                          <p:val>
                                            <p:strVal val="#ppt_h"/>
                                          </p:val>
                                        </p:tav>
                                      </p:tavLst>
                                    </p:anim>
                                    <p:anim calcmode="lin" valueType="num">
                                      <p:cBhvr>
                                        <p:cTn id="94" dur="500" fill="hold"/>
                                        <p:tgtEl>
                                          <p:spTgt spid="13320">
                                            <p:txEl>
                                              <p:pRg st="1" end="1"/>
                                            </p:txEl>
                                          </p:spTgt>
                                        </p:tgtEl>
                                        <p:attrNameLst>
                                          <p:attrName>ppt_x</p:attrName>
                                        </p:attrNameLst>
                                      </p:cBhvr>
                                      <p:tavLst>
                                        <p:tav tm="0">
                                          <p:val>
                                            <p:fltVal val="0.5"/>
                                          </p:val>
                                        </p:tav>
                                        <p:tav tm="100000">
                                          <p:val>
                                            <p:strVal val="#ppt_x"/>
                                          </p:val>
                                        </p:tav>
                                      </p:tavLst>
                                    </p:anim>
                                    <p:anim calcmode="lin" valueType="num">
                                      <p:cBhvr>
                                        <p:cTn id="95" dur="500" fill="hold"/>
                                        <p:tgtEl>
                                          <p:spTgt spid="13320">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96" fill="hold" nodeType="clickPar">
                      <p:stCondLst>
                        <p:cond delay="indefinite"/>
                      </p:stCondLst>
                      <p:childTnLst>
                        <p:par>
                          <p:cTn id="97" fill="hold" nodeType="withGroup">
                            <p:stCondLst>
                              <p:cond delay="0"/>
                            </p:stCondLst>
                            <p:childTnLst>
                              <p:par>
                                <p:cTn id="98" presetID="23" presetClass="entr" presetSubtype="528" fill="hold" nodeType="clickEffect">
                                  <p:stCondLst>
                                    <p:cond delay="0"/>
                                  </p:stCondLst>
                                  <p:childTnLst>
                                    <p:set>
                                      <p:cBhvr>
                                        <p:cTn id="99" dur="1" fill="hold">
                                          <p:stCondLst>
                                            <p:cond delay="0"/>
                                          </p:stCondLst>
                                        </p:cTn>
                                        <p:tgtEl>
                                          <p:spTgt spid="13320">
                                            <p:txEl>
                                              <p:pRg st="2" end="2"/>
                                            </p:txEl>
                                          </p:spTgt>
                                        </p:tgtEl>
                                        <p:attrNameLst>
                                          <p:attrName>style.visibility</p:attrName>
                                        </p:attrNameLst>
                                      </p:cBhvr>
                                      <p:to>
                                        <p:strVal val="visible"/>
                                      </p:to>
                                    </p:set>
                                    <p:anim calcmode="lin" valueType="num">
                                      <p:cBhvr>
                                        <p:cTn id="100" dur="500" fill="hold"/>
                                        <p:tgtEl>
                                          <p:spTgt spid="13320">
                                            <p:txEl>
                                              <p:pRg st="2" end="2"/>
                                            </p:txEl>
                                          </p:spTgt>
                                        </p:tgtEl>
                                        <p:attrNameLst>
                                          <p:attrName>ppt_w</p:attrName>
                                        </p:attrNameLst>
                                      </p:cBhvr>
                                      <p:tavLst>
                                        <p:tav tm="0">
                                          <p:val>
                                            <p:fltVal val="0"/>
                                          </p:val>
                                        </p:tav>
                                        <p:tav tm="100000">
                                          <p:val>
                                            <p:strVal val="#ppt_w"/>
                                          </p:val>
                                        </p:tav>
                                      </p:tavLst>
                                    </p:anim>
                                    <p:anim calcmode="lin" valueType="num">
                                      <p:cBhvr>
                                        <p:cTn id="101" dur="500" fill="hold"/>
                                        <p:tgtEl>
                                          <p:spTgt spid="13320">
                                            <p:txEl>
                                              <p:pRg st="2" end="2"/>
                                            </p:txEl>
                                          </p:spTgt>
                                        </p:tgtEl>
                                        <p:attrNameLst>
                                          <p:attrName>ppt_h</p:attrName>
                                        </p:attrNameLst>
                                      </p:cBhvr>
                                      <p:tavLst>
                                        <p:tav tm="0">
                                          <p:val>
                                            <p:fltVal val="0"/>
                                          </p:val>
                                        </p:tav>
                                        <p:tav tm="100000">
                                          <p:val>
                                            <p:strVal val="#ppt_h"/>
                                          </p:val>
                                        </p:tav>
                                      </p:tavLst>
                                    </p:anim>
                                    <p:anim calcmode="lin" valueType="num">
                                      <p:cBhvr>
                                        <p:cTn id="102" dur="500" fill="hold"/>
                                        <p:tgtEl>
                                          <p:spTgt spid="13320">
                                            <p:txEl>
                                              <p:pRg st="2" end="2"/>
                                            </p:txEl>
                                          </p:spTgt>
                                        </p:tgtEl>
                                        <p:attrNameLst>
                                          <p:attrName>ppt_x</p:attrName>
                                        </p:attrNameLst>
                                      </p:cBhvr>
                                      <p:tavLst>
                                        <p:tav tm="0">
                                          <p:val>
                                            <p:fltVal val="0.5"/>
                                          </p:val>
                                        </p:tav>
                                        <p:tav tm="100000">
                                          <p:val>
                                            <p:strVal val="#ppt_x"/>
                                          </p:val>
                                        </p:tav>
                                      </p:tavLst>
                                    </p:anim>
                                    <p:anim calcmode="lin" valueType="num">
                                      <p:cBhvr>
                                        <p:cTn id="103" dur="500" fill="hold"/>
                                        <p:tgtEl>
                                          <p:spTgt spid="13320">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3" presetClass="entr" presetSubtype="528" fill="hold" nodeType="clickEffect">
                                  <p:stCondLst>
                                    <p:cond delay="0"/>
                                  </p:stCondLst>
                                  <p:childTnLst>
                                    <p:set>
                                      <p:cBhvr>
                                        <p:cTn id="107" dur="1" fill="hold">
                                          <p:stCondLst>
                                            <p:cond delay="0"/>
                                          </p:stCondLst>
                                        </p:cTn>
                                        <p:tgtEl>
                                          <p:spTgt spid="13320">
                                            <p:txEl>
                                              <p:pRg st="3" end="3"/>
                                            </p:txEl>
                                          </p:spTgt>
                                        </p:tgtEl>
                                        <p:attrNameLst>
                                          <p:attrName>style.visibility</p:attrName>
                                        </p:attrNameLst>
                                      </p:cBhvr>
                                      <p:to>
                                        <p:strVal val="visible"/>
                                      </p:to>
                                    </p:set>
                                    <p:anim calcmode="lin" valueType="num">
                                      <p:cBhvr>
                                        <p:cTn id="108" dur="500" fill="hold"/>
                                        <p:tgtEl>
                                          <p:spTgt spid="13320">
                                            <p:txEl>
                                              <p:pRg st="3" end="3"/>
                                            </p:txEl>
                                          </p:spTgt>
                                        </p:tgtEl>
                                        <p:attrNameLst>
                                          <p:attrName>ppt_w</p:attrName>
                                        </p:attrNameLst>
                                      </p:cBhvr>
                                      <p:tavLst>
                                        <p:tav tm="0">
                                          <p:val>
                                            <p:fltVal val="0"/>
                                          </p:val>
                                        </p:tav>
                                        <p:tav tm="100000">
                                          <p:val>
                                            <p:strVal val="#ppt_w"/>
                                          </p:val>
                                        </p:tav>
                                      </p:tavLst>
                                    </p:anim>
                                    <p:anim calcmode="lin" valueType="num">
                                      <p:cBhvr>
                                        <p:cTn id="109" dur="500" fill="hold"/>
                                        <p:tgtEl>
                                          <p:spTgt spid="13320">
                                            <p:txEl>
                                              <p:pRg st="3" end="3"/>
                                            </p:txEl>
                                          </p:spTgt>
                                        </p:tgtEl>
                                        <p:attrNameLst>
                                          <p:attrName>ppt_h</p:attrName>
                                        </p:attrNameLst>
                                      </p:cBhvr>
                                      <p:tavLst>
                                        <p:tav tm="0">
                                          <p:val>
                                            <p:fltVal val="0"/>
                                          </p:val>
                                        </p:tav>
                                        <p:tav tm="100000">
                                          <p:val>
                                            <p:strVal val="#ppt_h"/>
                                          </p:val>
                                        </p:tav>
                                      </p:tavLst>
                                    </p:anim>
                                    <p:anim calcmode="lin" valueType="num">
                                      <p:cBhvr>
                                        <p:cTn id="110" dur="500" fill="hold"/>
                                        <p:tgtEl>
                                          <p:spTgt spid="13320">
                                            <p:txEl>
                                              <p:pRg st="3" end="3"/>
                                            </p:txEl>
                                          </p:spTgt>
                                        </p:tgtEl>
                                        <p:attrNameLst>
                                          <p:attrName>ppt_x</p:attrName>
                                        </p:attrNameLst>
                                      </p:cBhvr>
                                      <p:tavLst>
                                        <p:tav tm="0">
                                          <p:val>
                                            <p:fltVal val="0.5"/>
                                          </p:val>
                                        </p:tav>
                                        <p:tav tm="100000">
                                          <p:val>
                                            <p:strVal val="#ppt_x"/>
                                          </p:val>
                                        </p:tav>
                                      </p:tavLst>
                                    </p:anim>
                                    <p:anim calcmode="lin" valueType="num">
                                      <p:cBhvr>
                                        <p:cTn id="111" dur="500" fill="hold"/>
                                        <p:tgtEl>
                                          <p:spTgt spid="13320">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3" presetClass="entr" presetSubtype="528" fill="hold" nodeType="clickEffect">
                                  <p:stCondLst>
                                    <p:cond delay="0"/>
                                  </p:stCondLst>
                                  <p:childTnLst>
                                    <p:set>
                                      <p:cBhvr>
                                        <p:cTn id="115" dur="1" fill="hold">
                                          <p:stCondLst>
                                            <p:cond delay="0"/>
                                          </p:stCondLst>
                                        </p:cTn>
                                        <p:tgtEl>
                                          <p:spTgt spid="13320">
                                            <p:txEl>
                                              <p:pRg st="4" end="4"/>
                                            </p:txEl>
                                          </p:spTgt>
                                        </p:tgtEl>
                                        <p:attrNameLst>
                                          <p:attrName>style.visibility</p:attrName>
                                        </p:attrNameLst>
                                      </p:cBhvr>
                                      <p:to>
                                        <p:strVal val="visible"/>
                                      </p:to>
                                    </p:set>
                                    <p:anim calcmode="lin" valueType="num">
                                      <p:cBhvr>
                                        <p:cTn id="116" dur="500" fill="hold"/>
                                        <p:tgtEl>
                                          <p:spTgt spid="13320">
                                            <p:txEl>
                                              <p:pRg st="4" end="4"/>
                                            </p:txEl>
                                          </p:spTgt>
                                        </p:tgtEl>
                                        <p:attrNameLst>
                                          <p:attrName>ppt_w</p:attrName>
                                        </p:attrNameLst>
                                      </p:cBhvr>
                                      <p:tavLst>
                                        <p:tav tm="0">
                                          <p:val>
                                            <p:fltVal val="0"/>
                                          </p:val>
                                        </p:tav>
                                        <p:tav tm="100000">
                                          <p:val>
                                            <p:strVal val="#ppt_w"/>
                                          </p:val>
                                        </p:tav>
                                      </p:tavLst>
                                    </p:anim>
                                    <p:anim calcmode="lin" valueType="num">
                                      <p:cBhvr>
                                        <p:cTn id="117" dur="500" fill="hold"/>
                                        <p:tgtEl>
                                          <p:spTgt spid="13320">
                                            <p:txEl>
                                              <p:pRg st="4" end="4"/>
                                            </p:txEl>
                                          </p:spTgt>
                                        </p:tgtEl>
                                        <p:attrNameLst>
                                          <p:attrName>ppt_h</p:attrName>
                                        </p:attrNameLst>
                                      </p:cBhvr>
                                      <p:tavLst>
                                        <p:tav tm="0">
                                          <p:val>
                                            <p:fltVal val="0"/>
                                          </p:val>
                                        </p:tav>
                                        <p:tav tm="100000">
                                          <p:val>
                                            <p:strVal val="#ppt_h"/>
                                          </p:val>
                                        </p:tav>
                                      </p:tavLst>
                                    </p:anim>
                                    <p:anim calcmode="lin" valueType="num">
                                      <p:cBhvr>
                                        <p:cTn id="118" dur="500" fill="hold"/>
                                        <p:tgtEl>
                                          <p:spTgt spid="13320">
                                            <p:txEl>
                                              <p:pRg st="4" end="4"/>
                                            </p:txEl>
                                          </p:spTgt>
                                        </p:tgtEl>
                                        <p:attrNameLst>
                                          <p:attrName>ppt_x</p:attrName>
                                        </p:attrNameLst>
                                      </p:cBhvr>
                                      <p:tavLst>
                                        <p:tav tm="0">
                                          <p:val>
                                            <p:fltVal val="0.5"/>
                                          </p:val>
                                        </p:tav>
                                        <p:tav tm="100000">
                                          <p:val>
                                            <p:strVal val="#ppt_x"/>
                                          </p:val>
                                        </p:tav>
                                      </p:tavLst>
                                    </p:anim>
                                    <p:anim calcmode="lin" valueType="num">
                                      <p:cBhvr>
                                        <p:cTn id="119" dur="500" fill="hold"/>
                                        <p:tgtEl>
                                          <p:spTgt spid="13320">
                                            <p:txEl>
                                              <p:pRg st="4" end="4"/>
                                            </p:txEl>
                                          </p:spTgt>
                                        </p:tgtEl>
                                        <p:attrNameLst>
                                          <p:attrName>ppt_y</p:attrName>
                                        </p:attrNameLst>
                                      </p:cBhvr>
                                      <p:tavLst>
                                        <p:tav tm="0">
                                          <p:val>
                                            <p:fltVal val="0.5"/>
                                          </p:val>
                                        </p:tav>
                                        <p:tav tm="100000">
                                          <p:val>
                                            <p:strVal val="#ppt_y"/>
                                          </p:val>
                                        </p:tav>
                                      </p:tavLst>
                                    </p:anim>
                                  </p:childTnLst>
                                </p:cTn>
                              </p:par>
                            </p:childTnLst>
                          </p:cTn>
                        </p:par>
                      </p:childTnLst>
                    </p:cTn>
                  </p:par>
                  <p:par>
                    <p:cTn id="120" fill="hold" nodeType="clickPar">
                      <p:stCondLst>
                        <p:cond delay="indefinite"/>
                      </p:stCondLst>
                      <p:childTnLst>
                        <p:par>
                          <p:cTn id="121" fill="hold" nodeType="withGroup">
                            <p:stCondLst>
                              <p:cond delay="0"/>
                            </p:stCondLst>
                            <p:childTnLst>
                              <p:par>
                                <p:cTn id="122" presetID="23" presetClass="entr" presetSubtype="528" fill="hold" nodeType="clickEffect">
                                  <p:stCondLst>
                                    <p:cond delay="0"/>
                                  </p:stCondLst>
                                  <p:childTnLst>
                                    <p:set>
                                      <p:cBhvr>
                                        <p:cTn id="123" dur="1" fill="hold">
                                          <p:stCondLst>
                                            <p:cond delay="0"/>
                                          </p:stCondLst>
                                        </p:cTn>
                                        <p:tgtEl>
                                          <p:spTgt spid="13320">
                                            <p:txEl>
                                              <p:pRg st="5" end="5"/>
                                            </p:txEl>
                                          </p:spTgt>
                                        </p:tgtEl>
                                        <p:attrNameLst>
                                          <p:attrName>style.visibility</p:attrName>
                                        </p:attrNameLst>
                                      </p:cBhvr>
                                      <p:to>
                                        <p:strVal val="visible"/>
                                      </p:to>
                                    </p:set>
                                    <p:anim calcmode="lin" valueType="num">
                                      <p:cBhvr>
                                        <p:cTn id="124" dur="500" fill="hold"/>
                                        <p:tgtEl>
                                          <p:spTgt spid="13320">
                                            <p:txEl>
                                              <p:pRg st="5" end="5"/>
                                            </p:txEl>
                                          </p:spTgt>
                                        </p:tgtEl>
                                        <p:attrNameLst>
                                          <p:attrName>ppt_w</p:attrName>
                                        </p:attrNameLst>
                                      </p:cBhvr>
                                      <p:tavLst>
                                        <p:tav tm="0">
                                          <p:val>
                                            <p:fltVal val="0"/>
                                          </p:val>
                                        </p:tav>
                                        <p:tav tm="100000">
                                          <p:val>
                                            <p:strVal val="#ppt_w"/>
                                          </p:val>
                                        </p:tav>
                                      </p:tavLst>
                                    </p:anim>
                                    <p:anim calcmode="lin" valueType="num">
                                      <p:cBhvr>
                                        <p:cTn id="125" dur="500" fill="hold"/>
                                        <p:tgtEl>
                                          <p:spTgt spid="13320">
                                            <p:txEl>
                                              <p:pRg st="5" end="5"/>
                                            </p:txEl>
                                          </p:spTgt>
                                        </p:tgtEl>
                                        <p:attrNameLst>
                                          <p:attrName>ppt_h</p:attrName>
                                        </p:attrNameLst>
                                      </p:cBhvr>
                                      <p:tavLst>
                                        <p:tav tm="0">
                                          <p:val>
                                            <p:fltVal val="0"/>
                                          </p:val>
                                        </p:tav>
                                        <p:tav tm="100000">
                                          <p:val>
                                            <p:strVal val="#ppt_h"/>
                                          </p:val>
                                        </p:tav>
                                      </p:tavLst>
                                    </p:anim>
                                    <p:anim calcmode="lin" valueType="num">
                                      <p:cBhvr>
                                        <p:cTn id="126" dur="500" fill="hold"/>
                                        <p:tgtEl>
                                          <p:spTgt spid="13320">
                                            <p:txEl>
                                              <p:pRg st="5" end="5"/>
                                            </p:txEl>
                                          </p:spTgt>
                                        </p:tgtEl>
                                        <p:attrNameLst>
                                          <p:attrName>ppt_x</p:attrName>
                                        </p:attrNameLst>
                                      </p:cBhvr>
                                      <p:tavLst>
                                        <p:tav tm="0">
                                          <p:val>
                                            <p:fltVal val="0.5"/>
                                          </p:val>
                                        </p:tav>
                                        <p:tav tm="100000">
                                          <p:val>
                                            <p:strVal val="#ppt_x"/>
                                          </p:val>
                                        </p:tav>
                                      </p:tavLst>
                                    </p:anim>
                                    <p:anim calcmode="lin" valueType="num">
                                      <p:cBhvr>
                                        <p:cTn id="127" dur="500" fill="hold"/>
                                        <p:tgtEl>
                                          <p:spTgt spid="13320">
                                            <p:txEl>
                                              <p:pRg st="5" end="5"/>
                                            </p:txEl>
                                          </p:spTgt>
                                        </p:tgtEl>
                                        <p:attrNameLst>
                                          <p:attrName>ppt_y</p:attrName>
                                        </p:attrNameLst>
                                      </p:cBhvr>
                                      <p:tavLst>
                                        <p:tav tm="0">
                                          <p:val>
                                            <p:fltVal val="0.5"/>
                                          </p:val>
                                        </p:tav>
                                        <p:tav tm="100000">
                                          <p:val>
                                            <p:strVal val="#ppt_y"/>
                                          </p:val>
                                        </p:tav>
                                      </p:tavLst>
                                    </p:anim>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3" presetClass="entr" presetSubtype="528" fill="hold" nodeType="clickEffect">
                                  <p:stCondLst>
                                    <p:cond delay="0"/>
                                  </p:stCondLst>
                                  <p:childTnLst>
                                    <p:set>
                                      <p:cBhvr>
                                        <p:cTn id="131" dur="1" fill="hold">
                                          <p:stCondLst>
                                            <p:cond delay="0"/>
                                          </p:stCondLst>
                                        </p:cTn>
                                        <p:tgtEl>
                                          <p:spTgt spid="13320">
                                            <p:txEl>
                                              <p:pRg st="6" end="6"/>
                                            </p:txEl>
                                          </p:spTgt>
                                        </p:tgtEl>
                                        <p:attrNameLst>
                                          <p:attrName>style.visibility</p:attrName>
                                        </p:attrNameLst>
                                      </p:cBhvr>
                                      <p:to>
                                        <p:strVal val="visible"/>
                                      </p:to>
                                    </p:set>
                                    <p:anim calcmode="lin" valueType="num">
                                      <p:cBhvr>
                                        <p:cTn id="132" dur="500" fill="hold"/>
                                        <p:tgtEl>
                                          <p:spTgt spid="13320">
                                            <p:txEl>
                                              <p:pRg st="6" end="6"/>
                                            </p:txEl>
                                          </p:spTgt>
                                        </p:tgtEl>
                                        <p:attrNameLst>
                                          <p:attrName>ppt_w</p:attrName>
                                        </p:attrNameLst>
                                      </p:cBhvr>
                                      <p:tavLst>
                                        <p:tav tm="0">
                                          <p:val>
                                            <p:fltVal val="0"/>
                                          </p:val>
                                        </p:tav>
                                        <p:tav tm="100000">
                                          <p:val>
                                            <p:strVal val="#ppt_w"/>
                                          </p:val>
                                        </p:tav>
                                      </p:tavLst>
                                    </p:anim>
                                    <p:anim calcmode="lin" valueType="num">
                                      <p:cBhvr>
                                        <p:cTn id="133" dur="500" fill="hold"/>
                                        <p:tgtEl>
                                          <p:spTgt spid="13320">
                                            <p:txEl>
                                              <p:pRg st="6" end="6"/>
                                            </p:txEl>
                                          </p:spTgt>
                                        </p:tgtEl>
                                        <p:attrNameLst>
                                          <p:attrName>ppt_h</p:attrName>
                                        </p:attrNameLst>
                                      </p:cBhvr>
                                      <p:tavLst>
                                        <p:tav tm="0">
                                          <p:val>
                                            <p:fltVal val="0"/>
                                          </p:val>
                                        </p:tav>
                                        <p:tav tm="100000">
                                          <p:val>
                                            <p:strVal val="#ppt_h"/>
                                          </p:val>
                                        </p:tav>
                                      </p:tavLst>
                                    </p:anim>
                                    <p:anim calcmode="lin" valueType="num">
                                      <p:cBhvr>
                                        <p:cTn id="134" dur="500" fill="hold"/>
                                        <p:tgtEl>
                                          <p:spTgt spid="13320">
                                            <p:txEl>
                                              <p:pRg st="6" end="6"/>
                                            </p:txEl>
                                          </p:spTgt>
                                        </p:tgtEl>
                                        <p:attrNameLst>
                                          <p:attrName>ppt_x</p:attrName>
                                        </p:attrNameLst>
                                      </p:cBhvr>
                                      <p:tavLst>
                                        <p:tav tm="0">
                                          <p:val>
                                            <p:fltVal val="0.5"/>
                                          </p:val>
                                        </p:tav>
                                        <p:tav tm="100000">
                                          <p:val>
                                            <p:strVal val="#ppt_x"/>
                                          </p:val>
                                        </p:tav>
                                      </p:tavLst>
                                    </p:anim>
                                    <p:anim calcmode="lin" valueType="num">
                                      <p:cBhvr>
                                        <p:cTn id="135" dur="500" fill="hold"/>
                                        <p:tgtEl>
                                          <p:spTgt spid="13320">
                                            <p:txEl>
                                              <p:pRg st="6" end="6"/>
                                            </p:txEl>
                                          </p:spTgt>
                                        </p:tgtEl>
                                        <p:attrNameLst>
                                          <p:attrName>ppt_y</p:attrName>
                                        </p:attrNameLst>
                                      </p:cBhvr>
                                      <p:tavLst>
                                        <p:tav tm="0">
                                          <p:val>
                                            <p:fltVal val="0.5"/>
                                          </p:val>
                                        </p:tav>
                                        <p:tav tm="100000">
                                          <p:val>
                                            <p:strVal val="#ppt_y"/>
                                          </p:val>
                                        </p:tav>
                                      </p:tavLst>
                                    </p:anim>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3" presetClass="entr" presetSubtype="528" fill="hold" nodeType="clickEffect">
                                  <p:stCondLst>
                                    <p:cond delay="0"/>
                                  </p:stCondLst>
                                  <p:childTnLst>
                                    <p:set>
                                      <p:cBhvr>
                                        <p:cTn id="139" dur="1" fill="hold">
                                          <p:stCondLst>
                                            <p:cond delay="0"/>
                                          </p:stCondLst>
                                        </p:cTn>
                                        <p:tgtEl>
                                          <p:spTgt spid="13320">
                                            <p:txEl>
                                              <p:pRg st="7" end="7"/>
                                            </p:txEl>
                                          </p:spTgt>
                                        </p:tgtEl>
                                        <p:attrNameLst>
                                          <p:attrName>style.visibility</p:attrName>
                                        </p:attrNameLst>
                                      </p:cBhvr>
                                      <p:to>
                                        <p:strVal val="visible"/>
                                      </p:to>
                                    </p:set>
                                    <p:anim calcmode="lin" valueType="num">
                                      <p:cBhvr>
                                        <p:cTn id="140" dur="500" fill="hold"/>
                                        <p:tgtEl>
                                          <p:spTgt spid="13320">
                                            <p:txEl>
                                              <p:pRg st="7" end="7"/>
                                            </p:txEl>
                                          </p:spTgt>
                                        </p:tgtEl>
                                        <p:attrNameLst>
                                          <p:attrName>ppt_w</p:attrName>
                                        </p:attrNameLst>
                                      </p:cBhvr>
                                      <p:tavLst>
                                        <p:tav tm="0">
                                          <p:val>
                                            <p:fltVal val="0"/>
                                          </p:val>
                                        </p:tav>
                                        <p:tav tm="100000">
                                          <p:val>
                                            <p:strVal val="#ppt_w"/>
                                          </p:val>
                                        </p:tav>
                                      </p:tavLst>
                                    </p:anim>
                                    <p:anim calcmode="lin" valueType="num">
                                      <p:cBhvr>
                                        <p:cTn id="141" dur="500" fill="hold"/>
                                        <p:tgtEl>
                                          <p:spTgt spid="13320">
                                            <p:txEl>
                                              <p:pRg st="7" end="7"/>
                                            </p:txEl>
                                          </p:spTgt>
                                        </p:tgtEl>
                                        <p:attrNameLst>
                                          <p:attrName>ppt_h</p:attrName>
                                        </p:attrNameLst>
                                      </p:cBhvr>
                                      <p:tavLst>
                                        <p:tav tm="0">
                                          <p:val>
                                            <p:fltVal val="0"/>
                                          </p:val>
                                        </p:tav>
                                        <p:tav tm="100000">
                                          <p:val>
                                            <p:strVal val="#ppt_h"/>
                                          </p:val>
                                        </p:tav>
                                      </p:tavLst>
                                    </p:anim>
                                    <p:anim calcmode="lin" valueType="num">
                                      <p:cBhvr>
                                        <p:cTn id="142" dur="500" fill="hold"/>
                                        <p:tgtEl>
                                          <p:spTgt spid="13320">
                                            <p:txEl>
                                              <p:pRg st="7" end="7"/>
                                            </p:txEl>
                                          </p:spTgt>
                                        </p:tgtEl>
                                        <p:attrNameLst>
                                          <p:attrName>ppt_x</p:attrName>
                                        </p:attrNameLst>
                                      </p:cBhvr>
                                      <p:tavLst>
                                        <p:tav tm="0">
                                          <p:val>
                                            <p:fltVal val="0.5"/>
                                          </p:val>
                                        </p:tav>
                                        <p:tav tm="100000">
                                          <p:val>
                                            <p:strVal val="#ppt_x"/>
                                          </p:val>
                                        </p:tav>
                                      </p:tavLst>
                                    </p:anim>
                                    <p:anim calcmode="lin" valueType="num">
                                      <p:cBhvr>
                                        <p:cTn id="143" dur="500" fill="hold"/>
                                        <p:tgtEl>
                                          <p:spTgt spid="13320">
                                            <p:txEl>
                                              <p:pRg st="7" end="7"/>
                                            </p:txEl>
                                          </p:spTgt>
                                        </p:tgtEl>
                                        <p:attrNameLst>
                                          <p:attrName>ppt_y</p:attrName>
                                        </p:attrNameLst>
                                      </p:cBhvr>
                                      <p:tavLst>
                                        <p:tav tm="0">
                                          <p:val>
                                            <p:fltVal val="0.5"/>
                                          </p:val>
                                        </p:tav>
                                        <p:tav tm="100000">
                                          <p:val>
                                            <p:strVal val="#ppt_y"/>
                                          </p:val>
                                        </p:tav>
                                      </p:tavLst>
                                    </p:anim>
                                  </p:childTnLst>
                                </p:cTn>
                              </p:par>
                            </p:childTnLst>
                          </p:cTn>
                        </p:par>
                      </p:childTnLst>
                    </p:cTn>
                  </p:par>
                  <p:par>
                    <p:cTn id="144" fill="hold" nodeType="clickPar">
                      <p:stCondLst>
                        <p:cond delay="indefinite"/>
                      </p:stCondLst>
                      <p:childTnLst>
                        <p:par>
                          <p:cTn id="145" fill="hold" nodeType="withGroup">
                            <p:stCondLst>
                              <p:cond delay="0"/>
                            </p:stCondLst>
                            <p:childTnLst>
                              <p:par>
                                <p:cTn id="146" presetID="23" presetClass="entr" presetSubtype="528" fill="hold" nodeType="clickEffect">
                                  <p:stCondLst>
                                    <p:cond delay="0"/>
                                  </p:stCondLst>
                                  <p:childTnLst>
                                    <p:set>
                                      <p:cBhvr>
                                        <p:cTn id="147" dur="1" fill="hold">
                                          <p:stCondLst>
                                            <p:cond delay="0"/>
                                          </p:stCondLst>
                                        </p:cTn>
                                        <p:tgtEl>
                                          <p:spTgt spid="13320">
                                            <p:txEl>
                                              <p:pRg st="8" end="8"/>
                                            </p:txEl>
                                          </p:spTgt>
                                        </p:tgtEl>
                                        <p:attrNameLst>
                                          <p:attrName>style.visibility</p:attrName>
                                        </p:attrNameLst>
                                      </p:cBhvr>
                                      <p:to>
                                        <p:strVal val="visible"/>
                                      </p:to>
                                    </p:set>
                                    <p:anim calcmode="lin" valueType="num">
                                      <p:cBhvr>
                                        <p:cTn id="148" dur="500" fill="hold"/>
                                        <p:tgtEl>
                                          <p:spTgt spid="13320">
                                            <p:txEl>
                                              <p:pRg st="8" end="8"/>
                                            </p:txEl>
                                          </p:spTgt>
                                        </p:tgtEl>
                                        <p:attrNameLst>
                                          <p:attrName>ppt_w</p:attrName>
                                        </p:attrNameLst>
                                      </p:cBhvr>
                                      <p:tavLst>
                                        <p:tav tm="0">
                                          <p:val>
                                            <p:fltVal val="0"/>
                                          </p:val>
                                        </p:tav>
                                        <p:tav tm="100000">
                                          <p:val>
                                            <p:strVal val="#ppt_w"/>
                                          </p:val>
                                        </p:tav>
                                      </p:tavLst>
                                    </p:anim>
                                    <p:anim calcmode="lin" valueType="num">
                                      <p:cBhvr>
                                        <p:cTn id="149" dur="500" fill="hold"/>
                                        <p:tgtEl>
                                          <p:spTgt spid="13320">
                                            <p:txEl>
                                              <p:pRg st="8" end="8"/>
                                            </p:txEl>
                                          </p:spTgt>
                                        </p:tgtEl>
                                        <p:attrNameLst>
                                          <p:attrName>ppt_h</p:attrName>
                                        </p:attrNameLst>
                                      </p:cBhvr>
                                      <p:tavLst>
                                        <p:tav tm="0">
                                          <p:val>
                                            <p:fltVal val="0"/>
                                          </p:val>
                                        </p:tav>
                                        <p:tav tm="100000">
                                          <p:val>
                                            <p:strVal val="#ppt_h"/>
                                          </p:val>
                                        </p:tav>
                                      </p:tavLst>
                                    </p:anim>
                                    <p:anim calcmode="lin" valueType="num">
                                      <p:cBhvr>
                                        <p:cTn id="150" dur="500" fill="hold"/>
                                        <p:tgtEl>
                                          <p:spTgt spid="13320">
                                            <p:txEl>
                                              <p:pRg st="8" end="8"/>
                                            </p:txEl>
                                          </p:spTgt>
                                        </p:tgtEl>
                                        <p:attrNameLst>
                                          <p:attrName>ppt_x</p:attrName>
                                        </p:attrNameLst>
                                      </p:cBhvr>
                                      <p:tavLst>
                                        <p:tav tm="0">
                                          <p:val>
                                            <p:fltVal val="0.5"/>
                                          </p:val>
                                        </p:tav>
                                        <p:tav tm="100000">
                                          <p:val>
                                            <p:strVal val="#ppt_x"/>
                                          </p:val>
                                        </p:tav>
                                      </p:tavLst>
                                    </p:anim>
                                    <p:anim calcmode="lin" valueType="num">
                                      <p:cBhvr>
                                        <p:cTn id="151" dur="500" fill="hold"/>
                                        <p:tgtEl>
                                          <p:spTgt spid="13320">
                                            <p:txEl>
                                              <p:pRg st="8" end="8"/>
                                            </p:txEl>
                                          </p:spTgt>
                                        </p:tgtEl>
                                        <p:attrNameLst>
                                          <p:attrName>ppt_y</p:attrName>
                                        </p:attrNameLst>
                                      </p:cBhvr>
                                      <p:tavLst>
                                        <p:tav tm="0">
                                          <p:val>
                                            <p:fltVal val="0.5"/>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18" presetClass="emph" presetSubtype="0" fill="hold" nodeType="clickEffect">
                                  <p:stCondLst>
                                    <p:cond delay="0"/>
                                  </p:stCondLst>
                                  <p:iterate type="lt">
                                    <p:tmPct val="4000"/>
                                  </p:iterate>
                                  <p:childTnLst>
                                    <p:set>
                                      <p:cBhvr override="childStyle">
                                        <p:cTn id="155" dur="500" fill="hold"/>
                                        <p:tgtEl>
                                          <p:spTgt spid="13319">
                                            <p:txEl>
                                              <p:pRg st="5" end="5"/>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1074" name="Picture 2" descr="I:\DEPTCOMM\Zamcomm\Jody\ChartsEPS\135.jpg"/>
          <p:cNvPicPr>
            <a:picLocks noChangeAspect="1" noChangeArrowheads="1"/>
          </p:cNvPicPr>
          <p:nvPr/>
        </p:nvPicPr>
        <p:blipFill>
          <a:blip r:embed="rId3" cstate="print"/>
          <a:srcRect/>
          <a:stretch>
            <a:fillRect/>
          </a:stretch>
        </p:blipFill>
        <p:spPr bwMode="auto">
          <a:xfrm>
            <a:off x="2286000" y="-152400"/>
            <a:ext cx="7620000" cy="7027863"/>
          </a:xfrm>
          <a:prstGeom prst="rect">
            <a:avLst/>
          </a:prstGeom>
          <a:noFill/>
        </p:spPr>
      </p:pic>
      <p:pic>
        <p:nvPicPr>
          <p:cNvPr id="3" name="Picture 2" descr="chalicelight.gif"/>
          <p:cNvPicPr>
            <a:picLocks noChangeAspect="1"/>
          </p:cNvPicPr>
          <p:nvPr/>
        </p:nvPicPr>
        <p:blipFill>
          <a:blip r:embed="rId4" cstate="print"/>
          <a:stretch>
            <a:fillRect/>
          </a:stretch>
        </p:blipFill>
        <p:spPr>
          <a:xfrm>
            <a:off x="8077200" y="3505200"/>
            <a:ext cx="1066800" cy="1752600"/>
          </a:xfrm>
          <a:prstGeom prst="rect">
            <a:avLst/>
          </a:prstGeom>
        </p:spPr>
      </p:pic>
    </p:spTree>
    <p:extLst>
      <p:ext uri="{BB962C8B-B14F-4D97-AF65-F5344CB8AC3E}">
        <p14:creationId xmlns:p14="http://schemas.microsoft.com/office/powerpoint/2010/main" val="16913221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210114" name="Rectangle 2" descr="Purple mesh"/>
          <p:cNvSpPr>
            <a:spLocks noGrp="1" noChangeArrowheads="1"/>
          </p:cNvSpPr>
          <p:nvPr>
            <p:ph type="body" idx="1"/>
          </p:nvPr>
        </p:nvSpPr>
        <p:spPr>
          <a:xfrm>
            <a:off x="2209800" y="1447800"/>
            <a:ext cx="7696200" cy="4572000"/>
          </a:xfrm>
          <a:blipFill dpi="0" rotWithShape="0">
            <a:blip r:embed="rId4" cstate="print"/>
            <a:srcRect/>
            <a:tile tx="0" ty="0" sx="100000" sy="100000" flip="none" algn="tl"/>
          </a:blipFill>
        </p:spPr>
        <p:txBody>
          <a:bodyPr/>
          <a:lstStyle/>
          <a:p>
            <a:pPr>
              <a:buFont typeface="Wingdings" pitchFamily="2" charset="2"/>
              <a:buChar char="v"/>
            </a:pPr>
            <a:endParaRPr lang="en-US" sz="800" b="1">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4000" b="1">
                <a:solidFill>
                  <a:srgbClr val="FFFF00"/>
                </a:solidFill>
                <a:effectLst>
                  <a:outerShdw blurRad="38100" dist="38100" dir="2700000" algn="tl">
                    <a:srgbClr val="000000"/>
                  </a:outerShdw>
                </a:effectLst>
                <a:latin typeface="Old English Text MT" pitchFamily="66" charset="0"/>
              </a:rPr>
              <a:t> </a:t>
            </a:r>
            <a:r>
              <a:rPr lang="en-US" sz="4400" b="1">
                <a:solidFill>
                  <a:srgbClr val="FFFF00"/>
                </a:solidFill>
                <a:effectLst>
                  <a:outerShdw blurRad="38100" dist="38100" dir="2700000" algn="tl">
                    <a:srgbClr val="000000"/>
                  </a:outerShdw>
                </a:effectLst>
                <a:latin typeface="Old English Text MT" pitchFamily="66" charset="0"/>
              </a:rPr>
              <a:t>“The emphasis in the Roman Catholic tradition,  especially as proclaimed in the Middle Ages,  on the powers of earthly priests as essential mediators between God and humankind.”</a:t>
            </a:r>
            <a:endParaRPr lang="en-US" sz="4400"/>
          </a:p>
        </p:txBody>
      </p:sp>
      <p:sp>
        <p:nvSpPr>
          <p:cNvPr id="5210115" name="WordArt 3"/>
          <p:cNvSpPr>
            <a:spLocks noChangeArrowheads="1" noChangeShapeType="1" noTextEdit="1"/>
          </p:cNvSpPr>
          <p:nvPr/>
        </p:nvSpPr>
        <p:spPr bwMode="auto">
          <a:xfrm>
            <a:off x="2209800" y="152400"/>
            <a:ext cx="7696200" cy="10668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SACERDOTALISM</a:t>
            </a:r>
          </a:p>
        </p:txBody>
      </p:sp>
      <p:sp>
        <p:nvSpPr>
          <p:cNvPr id="5210116"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227964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210115"/>
                                        </p:tgtEl>
                                        <p:attrNameLst>
                                          <p:attrName>style.visibility</p:attrName>
                                        </p:attrNameLst>
                                      </p:cBhvr>
                                      <p:to>
                                        <p:strVal val="visible"/>
                                      </p:to>
                                    </p:set>
                                    <p:anim calcmode="lin" valueType="num">
                                      <p:cBhvr>
                                        <p:cTn id="7" dur="5000" fill="hold"/>
                                        <p:tgtEl>
                                          <p:spTgt spid="5210115"/>
                                        </p:tgtEl>
                                        <p:attrNameLst>
                                          <p:attrName>ppt_w</p:attrName>
                                        </p:attrNameLst>
                                      </p:cBhvr>
                                      <p:tavLst>
                                        <p:tav tm="0" fmla="#ppt_w*sin(2.5*pi*$)">
                                          <p:val>
                                            <p:fltVal val="0"/>
                                          </p:val>
                                        </p:tav>
                                        <p:tav tm="100000">
                                          <p:val>
                                            <p:fltVal val="1"/>
                                          </p:val>
                                        </p:tav>
                                      </p:tavLst>
                                    </p:anim>
                                    <p:anim calcmode="lin" valueType="num">
                                      <p:cBhvr>
                                        <p:cTn id="8" dur="5000" fill="hold"/>
                                        <p:tgtEl>
                                          <p:spTgt spid="52101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210114">
                                            <p:txEl>
                                              <p:pRg st="1" end="1"/>
                                            </p:txEl>
                                          </p:spTgt>
                                        </p:tgtEl>
                                        <p:attrNameLst>
                                          <p:attrName>style.visibility</p:attrName>
                                        </p:attrNameLst>
                                      </p:cBhvr>
                                      <p:to>
                                        <p:strVal val="visible"/>
                                      </p:to>
                                    </p:set>
                                    <p:animEffect transition="in" filter="wipe(left)">
                                      <p:cBhvr>
                                        <p:cTn id="13" dur="500"/>
                                        <p:tgtEl>
                                          <p:spTgt spid="521011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5210116"/>
                                        </p:tgtEl>
                                        <p:attrNameLst>
                                          <p:attrName>style.visibility</p:attrName>
                                        </p:attrNameLst>
                                      </p:cBhvr>
                                      <p:to>
                                        <p:strVal val="visible"/>
                                      </p:to>
                                    </p:set>
                                    <p:anim calcmode="lin" valueType="num">
                                      <p:cBhvr>
                                        <p:cTn id="18" dur="500" fill="hold"/>
                                        <p:tgtEl>
                                          <p:spTgt spid="5210116"/>
                                        </p:tgtEl>
                                        <p:attrNameLst>
                                          <p:attrName>ppt_w</p:attrName>
                                        </p:attrNameLst>
                                      </p:cBhvr>
                                      <p:tavLst>
                                        <p:tav tm="0">
                                          <p:val>
                                            <p:fltVal val="0"/>
                                          </p:val>
                                        </p:tav>
                                        <p:tav tm="100000">
                                          <p:val>
                                            <p:strVal val="#ppt_w"/>
                                          </p:val>
                                        </p:tav>
                                      </p:tavLst>
                                    </p:anim>
                                    <p:anim calcmode="lin" valueType="num">
                                      <p:cBhvr>
                                        <p:cTn id="19" dur="500" fill="hold"/>
                                        <p:tgtEl>
                                          <p:spTgt spid="5210116"/>
                                        </p:tgtEl>
                                        <p:attrNameLst>
                                          <p:attrName>ppt_h</p:attrName>
                                        </p:attrNameLst>
                                      </p:cBhvr>
                                      <p:tavLst>
                                        <p:tav tm="0">
                                          <p:val>
                                            <p:fltVal val="0"/>
                                          </p:val>
                                        </p:tav>
                                        <p:tav tm="100000">
                                          <p:val>
                                            <p:strVal val="#ppt_h"/>
                                          </p:val>
                                        </p:tav>
                                      </p:tavLst>
                                    </p:anim>
                                    <p:anim calcmode="lin" valueType="num">
                                      <p:cBhvr>
                                        <p:cTn id="20" dur="500" fill="hold"/>
                                        <p:tgtEl>
                                          <p:spTgt spid="5210116"/>
                                        </p:tgtEl>
                                        <p:attrNameLst>
                                          <p:attrName>ppt_x</p:attrName>
                                        </p:attrNameLst>
                                      </p:cBhvr>
                                      <p:tavLst>
                                        <p:tav tm="0">
                                          <p:val>
                                            <p:fltVal val="0.5"/>
                                          </p:val>
                                        </p:tav>
                                        <p:tav tm="100000">
                                          <p:val>
                                            <p:strVal val="#ppt_x"/>
                                          </p:val>
                                        </p:tav>
                                      </p:tavLst>
                                    </p:anim>
                                    <p:anim calcmode="lin" valueType="num">
                                      <p:cBhvr>
                                        <p:cTn id="21" dur="500" fill="hold"/>
                                        <p:tgtEl>
                                          <p:spTgt spid="521011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0114" grpId="0" build="p" autoUpdateAnimBg="0" rev="1"/>
      <p:bldP spid="5210115" grpId="0" animBg="1"/>
      <p:bldP spid="5210116"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766274"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EARLY CHURCH PRE-TEST Q-2</a:t>
            </a:r>
          </a:p>
        </p:txBody>
      </p:sp>
      <p:sp>
        <p:nvSpPr>
          <p:cNvPr id="3766275" name="Rectangle 3"/>
          <p:cNvSpPr>
            <a:spLocks noGrp="1" noChangeArrowheads="1"/>
          </p:cNvSpPr>
          <p:nvPr>
            <p:ph type="body" idx="1"/>
          </p:nvPr>
        </p:nvSpPr>
        <p:spPr>
          <a:xfrm>
            <a:off x="2209800" y="1600200"/>
            <a:ext cx="7772400" cy="4800600"/>
          </a:xfrm>
          <a:solidFill>
            <a:srgbClr val="000000"/>
          </a:solidFill>
        </p:spPr>
        <p:txBody>
          <a:bodyPr/>
          <a:lstStyle/>
          <a:p>
            <a:pPr>
              <a:lnSpc>
                <a:spcPct val="90000"/>
              </a:lnSpc>
              <a:buFont typeface="Wingdings" pitchFamily="2" charset="2"/>
              <a:buChar char="Ø"/>
            </a:pPr>
            <a:r>
              <a:rPr lang="en-US" dirty="0">
                <a:solidFill>
                  <a:srgbClr val="FFFFFF"/>
                </a:solidFill>
                <a:effectLst>
                  <a:outerShdw blurRad="38100" dist="38100" dir="2700000" algn="tl">
                    <a:srgbClr val="808080"/>
                  </a:outerShdw>
                </a:effectLst>
              </a:rPr>
              <a:t>  </a:t>
            </a:r>
            <a:r>
              <a:rPr lang="en-US" sz="3600" i="1" dirty="0">
                <a:solidFill>
                  <a:srgbClr val="FFFFFF"/>
                </a:solidFill>
                <a:effectLst>
                  <a:outerShdw blurRad="38100" dist="38100" dir="2700000" algn="tl">
                    <a:srgbClr val="808080"/>
                  </a:outerShdw>
                </a:effectLst>
              </a:rPr>
              <a:t>Which Of The Following Did Romans Accuse Their Christian Neighbors Of?</a:t>
            </a:r>
            <a:r>
              <a:rPr lang="en-US" i="1" dirty="0">
                <a:solidFill>
                  <a:srgbClr val="FFFFFF"/>
                </a:solidFill>
                <a:effectLst>
                  <a:outerShdw blurRad="38100" dist="38100" dir="2700000" algn="tl">
                    <a:srgbClr val="808080"/>
                  </a:outerShdw>
                </a:effectLst>
              </a:rPr>
              <a:t> </a:t>
            </a:r>
          </a:p>
          <a:p>
            <a:pPr>
              <a:lnSpc>
                <a:spcPct val="90000"/>
              </a:lnSpc>
            </a:pPr>
            <a:endParaRPr lang="en-US" sz="800" dirty="0">
              <a:solidFill>
                <a:srgbClr val="FFFFFF"/>
              </a:solidFill>
              <a:effectLst>
                <a:outerShdw blurRad="38100" dist="38100" dir="2700000" algn="tl">
                  <a:srgbClr val="808080"/>
                </a:outerShdw>
              </a:effectLst>
            </a:endParaRPr>
          </a:p>
          <a:p>
            <a:pPr>
              <a:lnSpc>
                <a:spcPct val="90000"/>
              </a:lnSpc>
              <a:buFont typeface="Wingdings" pitchFamily="2" charset="2"/>
              <a:buChar char="q"/>
            </a:pPr>
            <a:r>
              <a:rPr lang="en-US" sz="4000" dirty="0">
                <a:solidFill>
                  <a:srgbClr val="FFFFFF"/>
                </a:solidFill>
              </a:rPr>
              <a:t> </a:t>
            </a:r>
            <a:r>
              <a:rPr lang="en-US" sz="4000" u="sng" dirty="0">
                <a:solidFill>
                  <a:srgbClr val="FFFFFF"/>
                </a:solidFill>
              </a:rPr>
              <a:t>ATHEISM</a:t>
            </a:r>
          </a:p>
          <a:p>
            <a:pPr>
              <a:lnSpc>
                <a:spcPct val="90000"/>
              </a:lnSpc>
              <a:buFont typeface="Wingdings" pitchFamily="2" charset="2"/>
              <a:buChar char="q"/>
            </a:pPr>
            <a:r>
              <a:rPr lang="en-US" sz="4000" dirty="0">
                <a:solidFill>
                  <a:srgbClr val="FFFFFF"/>
                </a:solidFill>
              </a:rPr>
              <a:t> </a:t>
            </a:r>
            <a:r>
              <a:rPr lang="en-US" sz="4000" u="sng" dirty="0">
                <a:solidFill>
                  <a:srgbClr val="FFFFFF"/>
                </a:solidFill>
              </a:rPr>
              <a:t>INCEST</a:t>
            </a:r>
          </a:p>
          <a:p>
            <a:pPr>
              <a:lnSpc>
                <a:spcPct val="90000"/>
              </a:lnSpc>
              <a:buFont typeface="Wingdings" pitchFamily="2" charset="2"/>
              <a:buChar char="q"/>
            </a:pPr>
            <a:r>
              <a:rPr lang="en-US" sz="4000" dirty="0">
                <a:solidFill>
                  <a:srgbClr val="FFFFFF"/>
                </a:solidFill>
              </a:rPr>
              <a:t> </a:t>
            </a:r>
            <a:r>
              <a:rPr lang="en-US" sz="4000" u="sng" dirty="0">
                <a:solidFill>
                  <a:srgbClr val="FFFFFF"/>
                </a:solidFill>
              </a:rPr>
              <a:t>TREASON</a:t>
            </a:r>
          </a:p>
          <a:p>
            <a:pPr>
              <a:lnSpc>
                <a:spcPct val="90000"/>
              </a:lnSpc>
              <a:buFont typeface="Wingdings" pitchFamily="2" charset="2"/>
              <a:buChar char="q"/>
            </a:pPr>
            <a:r>
              <a:rPr lang="en-US" sz="4000" dirty="0">
                <a:solidFill>
                  <a:srgbClr val="FFFFFF"/>
                </a:solidFill>
              </a:rPr>
              <a:t> </a:t>
            </a:r>
            <a:r>
              <a:rPr lang="en-US" sz="4000" u="sng" dirty="0">
                <a:solidFill>
                  <a:srgbClr val="FFFFFF"/>
                </a:solidFill>
              </a:rPr>
              <a:t>HURT FAMILY </a:t>
            </a:r>
          </a:p>
          <a:p>
            <a:pPr>
              <a:lnSpc>
                <a:spcPct val="90000"/>
              </a:lnSpc>
              <a:buFont typeface="Wingdings" pitchFamily="2" charset="2"/>
              <a:buChar char="q"/>
            </a:pPr>
            <a:r>
              <a:rPr lang="en-US" sz="4000" dirty="0">
                <a:solidFill>
                  <a:srgbClr val="FFFFFF"/>
                </a:solidFill>
              </a:rPr>
              <a:t> </a:t>
            </a:r>
            <a:r>
              <a:rPr lang="en-US" sz="4000" u="sng" dirty="0">
                <a:solidFill>
                  <a:srgbClr val="FFFFFF"/>
                </a:solidFill>
              </a:rPr>
              <a:t>CANNIBALISM </a:t>
            </a:r>
            <a:r>
              <a:rPr lang="en-US" sz="4000" i="1" u="sng" dirty="0">
                <a:solidFill>
                  <a:srgbClr val="FFFFFF"/>
                </a:solidFill>
              </a:rPr>
              <a:t> </a:t>
            </a:r>
          </a:p>
        </p:txBody>
      </p:sp>
      <p:sp>
        <p:nvSpPr>
          <p:cNvPr id="3766276" name="Comment 4"/>
          <p:cNvSpPr>
            <a:spLocks noChangeArrowheads="1"/>
          </p:cNvSpPr>
          <p:nvPr/>
        </p:nvSpPr>
        <p:spPr bwMode="auto">
          <a:xfrm>
            <a:off x="1539876" y="-1447800"/>
            <a:ext cx="9128125" cy="12017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Christians Were Very Anti-Abortion Which Was A Common Practice.  The Romans Would Also Abandon Their Young &amp; Christian Rescue Of The Abandoned Was Misinterpreted.  Pagan Rescue Of Another’s Abandoned Was For Immoral Purposes.   </a:t>
            </a:r>
            <a:r>
              <a:rPr lang="en-US" sz="1600" b="1">
                <a:solidFill>
                  <a:srgbClr val="000000"/>
                </a:solidFill>
                <a:effectLst>
                  <a:outerShdw blurRad="38100" dist="38100" dir="2700000" algn="tl">
                    <a:srgbClr val="FFFFFF"/>
                  </a:outerShdw>
                </a:effectLst>
                <a:latin typeface="Arial" charset="0"/>
              </a:rPr>
              <a:t>Source:  Justin Martyr </a:t>
            </a:r>
          </a:p>
        </p:txBody>
      </p:sp>
    </p:spTree>
    <p:extLst>
      <p:ext uri="{BB962C8B-B14F-4D97-AF65-F5344CB8AC3E}">
        <p14:creationId xmlns:p14="http://schemas.microsoft.com/office/powerpoint/2010/main" val="33934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766274">
                                            <p:txEl>
                                              <p:pRg st="0" end="0"/>
                                            </p:txEl>
                                          </p:spTgt>
                                        </p:tgtEl>
                                        <p:attrNameLst>
                                          <p:attrName>style.visibility</p:attrName>
                                        </p:attrNameLst>
                                      </p:cBhvr>
                                      <p:to>
                                        <p:strVal val="visible"/>
                                      </p:to>
                                    </p:set>
                                    <p:anim calcmode="lin" valueType="num">
                                      <p:cBhvr additive="base">
                                        <p:cTn id="7" dur="300" fill="hold"/>
                                        <p:tgtEl>
                                          <p:spTgt spid="376627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76627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3766275">
                                            <p:txEl>
                                              <p:pRg st="0" end="0"/>
                                            </p:txEl>
                                          </p:spTgt>
                                        </p:tgtEl>
                                        <p:attrNameLst>
                                          <p:attrName>style.visibility</p:attrName>
                                        </p:attrNameLst>
                                      </p:cBhvr>
                                      <p:to>
                                        <p:strVal val="visible"/>
                                      </p:to>
                                    </p:set>
                                    <p:animEffect transition="in" filter="barn(outHorizontal)">
                                      <p:cBhvr>
                                        <p:cTn id="13" dur="500"/>
                                        <p:tgtEl>
                                          <p:spTgt spid="376627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3766275">
                                            <p:txEl>
                                              <p:pRg st="2" end="2"/>
                                            </p:txEl>
                                          </p:spTgt>
                                        </p:tgtEl>
                                        <p:attrNameLst>
                                          <p:attrName>style.visibility</p:attrName>
                                        </p:attrNameLst>
                                      </p:cBhvr>
                                      <p:to>
                                        <p:strVal val="visible"/>
                                      </p:to>
                                    </p:set>
                                    <p:animEffect transition="in" filter="barn(outHorizontal)">
                                      <p:cBhvr>
                                        <p:cTn id="18" dur="500"/>
                                        <p:tgtEl>
                                          <p:spTgt spid="376627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3766275">
                                            <p:txEl>
                                              <p:pRg st="3" end="3"/>
                                            </p:txEl>
                                          </p:spTgt>
                                        </p:tgtEl>
                                        <p:attrNameLst>
                                          <p:attrName>style.visibility</p:attrName>
                                        </p:attrNameLst>
                                      </p:cBhvr>
                                      <p:to>
                                        <p:strVal val="visible"/>
                                      </p:to>
                                    </p:set>
                                    <p:animEffect transition="in" filter="barn(outHorizontal)">
                                      <p:cBhvr>
                                        <p:cTn id="23" dur="500"/>
                                        <p:tgtEl>
                                          <p:spTgt spid="376627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3766275">
                                            <p:txEl>
                                              <p:pRg st="4" end="4"/>
                                            </p:txEl>
                                          </p:spTgt>
                                        </p:tgtEl>
                                        <p:attrNameLst>
                                          <p:attrName>style.visibility</p:attrName>
                                        </p:attrNameLst>
                                      </p:cBhvr>
                                      <p:to>
                                        <p:strVal val="visible"/>
                                      </p:to>
                                    </p:set>
                                    <p:animEffect transition="in" filter="barn(outHorizontal)">
                                      <p:cBhvr>
                                        <p:cTn id="28" dur="500"/>
                                        <p:tgtEl>
                                          <p:spTgt spid="376627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3766275">
                                            <p:txEl>
                                              <p:pRg st="5" end="5"/>
                                            </p:txEl>
                                          </p:spTgt>
                                        </p:tgtEl>
                                        <p:attrNameLst>
                                          <p:attrName>style.visibility</p:attrName>
                                        </p:attrNameLst>
                                      </p:cBhvr>
                                      <p:to>
                                        <p:strVal val="visible"/>
                                      </p:to>
                                    </p:set>
                                    <p:animEffect transition="in" filter="barn(outHorizontal)">
                                      <p:cBhvr>
                                        <p:cTn id="33" dur="500"/>
                                        <p:tgtEl>
                                          <p:spTgt spid="3766275">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42" fill="hold" grpId="0" nodeType="clickEffect">
                                  <p:stCondLst>
                                    <p:cond delay="0"/>
                                  </p:stCondLst>
                                  <p:childTnLst>
                                    <p:set>
                                      <p:cBhvr>
                                        <p:cTn id="37" dur="1" fill="hold">
                                          <p:stCondLst>
                                            <p:cond delay="0"/>
                                          </p:stCondLst>
                                        </p:cTn>
                                        <p:tgtEl>
                                          <p:spTgt spid="3766275">
                                            <p:txEl>
                                              <p:pRg st="6" end="6"/>
                                            </p:txEl>
                                          </p:spTgt>
                                        </p:tgtEl>
                                        <p:attrNameLst>
                                          <p:attrName>style.visibility</p:attrName>
                                        </p:attrNameLst>
                                      </p:cBhvr>
                                      <p:to>
                                        <p:strVal val="visible"/>
                                      </p:to>
                                    </p:set>
                                    <p:animEffect transition="in" filter="barn(outHorizontal)">
                                      <p:cBhvr>
                                        <p:cTn id="38" dur="500"/>
                                        <p:tgtEl>
                                          <p:spTgt spid="37662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6274" grpId="0" build="p" autoUpdateAnimBg="0"/>
      <p:bldP spid="3766275"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21858" name="Rectangle 2" descr="Purple mesh"/>
          <p:cNvSpPr>
            <a:spLocks noGrp="1" noChangeArrowheads="1"/>
          </p:cNvSpPr>
          <p:nvPr>
            <p:ph type="body" idx="1"/>
          </p:nvPr>
        </p:nvSpPr>
        <p:spPr>
          <a:xfrm>
            <a:off x="2209800" y="1447800"/>
            <a:ext cx="7696200" cy="4572000"/>
          </a:xfrm>
          <a:blipFill dpi="0" rotWithShape="0">
            <a:blip r:embed="rId4" cstate="print"/>
            <a:srcRect/>
            <a:tile tx="0" ty="0" sx="100000" sy="100000" flip="none" algn="tl"/>
          </a:blipFill>
        </p:spPr>
        <p:txBody>
          <a:bodyPr/>
          <a:lstStyle/>
          <a:p>
            <a:pPr>
              <a:buFont typeface="Wingdings" pitchFamily="2" charset="2"/>
              <a:buChar char="v"/>
            </a:pPr>
            <a:endParaRPr lang="en-US" sz="1600" b="1">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3600" b="1">
                <a:solidFill>
                  <a:srgbClr val="FFFF00"/>
                </a:solidFill>
                <a:effectLst>
                  <a:outerShdw blurRad="38100" dist="38100" dir="2700000" algn="tl">
                    <a:srgbClr val="000000"/>
                  </a:outerShdw>
                </a:effectLst>
                <a:latin typeface="Old English Text MT" pitchFamily="66" charset="0"/>
              </a:rPr>
              <a:t> </a:t>
            </a:r>
            <a:r>
              <a:rPr lang="en-US" sz="4000" b="1">
                <a:solidFill>
                  <a:srgbClr val="FFFF00"/>
                </a:solidFill>
                <a:effectLst>
                  <a:outerShdw blurRad="38100" dist="38100" dir="2700000" algn="tl">
                    <a:srgbClr val="000000"/>
                  </a:outerShdw>
                </a:effectLst>
                <a:latin typeface="Old English Text MT" pitchFamily="66" charset="0"/>
              </a:rPr>
              <a:t>“A term used pejoratively of persons or church traditions that see the essence of Christianity as participation in the sacraments rather than as inner transform-      -ation and personal piety.”</a:t>
            </a:r>
            <a:endParaRPr lang="en-US" sz="4000"/>
          </a:p>
        </p:txBody>
      </p:sp>
      <p:sp>
        <p:nvSpPr>
          <p:cNvPr id="3321859" name="WordArt 3"/>
          <p:cNvSpPr>
            <a:spLocks noChangeArrowheads="1" noChangeShapeType="1" noTextEdit="1"/>
          </p:cNvSpPr>
          <p:nvPr/>
        </p:nvSpPr>
        <p:spPr bwMode="auto">
          <a:xfrm>
            <a:off x="2209800" y="152400"/>
            <a:ext cx="7696200" cy="10668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SACRAMENTALISM</a:t>
            </a:r>
          </a:p>
        </p:txBody>
      </p:sp>
      <p:sp>
        <p:nvSpPr>
          <p:cNvPr id="3321860"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210713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321859"/>
                                        </p:tgtEl>
                                        <p:attrNameLst>
                                          <p:attrName>style.visibility</p:attrName>
                                        </p:attrNameLst>
                                      </p:cBhvr>
                                      <p:to>
                                        <p:strVal val="visible"/>
                                      </p:to>
                                    </p:set>
                                    <p:anim calcmode="lin" valueType="num">
                                      <p:cBhvr>
                                        <p:cTn id="7" dur="5000" fill="hold"/>
                                        <p:tgtEl>
                                          <p:spTgt spid="3321859"/>
                                        </p:tgtEl>
                                        <p:attrNameLst>
                                          <p:attrName>ppt_w</p:attrName>
                                        </p:attrNameLst>
                                      </p:cBhvr>
                                      <p:tavLst>
                                        <p:tav tm="0" fmla="#ppt_w*sin(2.5*pi*$)">
                                          <p:val>
                                            <p:fltVal val="0"/>
                                          </p:val>
                                        </p:tav>
                                        <p:tav tm="100000">
                                          <p:val>
                                            <p:fltVal val="1"/>
                                          </p:val>
                                        </p:tav>
                                      </p:tavLst>
                                    </p:anim>
                                    <p:anim calcmode="lin" valueType="num">
                                      <p:cBhvr>
                                        <p:cTn id="8" dur="5000" fill="hold"/>
                                        <p:tgtEl>
                                          <p:spTgt spid="332185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21858">
                                            <p:txEl>
                                              <p:pRg st="1" end="1"/>
                                            </p:txEl>
                                          </p:spTgt>
                                        </p:tgtEl>
                                        <p:attrNameLst>
                                          <p:attrName>style.visibility</p:attrName>
                                        </p:attrNameLst>
                                      </p:cBhvr>
                                      <p:to>
                                        <p:strVal val="visible"/>
                                      </p:to>
                                    </p:set>
                                    <p:animEffect transition="in" filter="wipe(left)">
                                      <p:cBhvr>
                                        <p:cTn id="13" dur="500"/>
                                        <p:tgtEl>
                                          <p:spTgt spid="332185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321860"/>
                                        </p:tgtEl>
                                        <p:attrNameLst>
                                          <p:attrName>style.visibility</p:attrName>
                                        </p:attrNameLst>
                                      </p:cBhvr>
                                      <p:to>
                                        <p:strVal val="visible"/>
                                      </p:to>
                                    </p:set>
                                    <p:anim calcmode="lin" valueType="num">
                                      <p:cBhvr>
                                        <p:cTn id="18" dur="500" fill="hold"/>
                                        <p:tgtEl>
                                          <p:spTgt spid="3321860"/>
                                        </p:tgtEl>
                                        <p:attrNameLst>
                                          <p:attrName>ppt_w</p:attrName>
                                        </p:attrNameLst>
                                      </p:cBhvr>
                                      <p:tavLst>
                                        <p:tav tm="0">
                                          <p:val>
                                            <p:fltVal val="0"/>
                                          </p:val>
                                        </p:tav>
                                        <p:tav tm="100000">
                                          <p:val>
                                            <p:strVal val="#ppt_w"/>
                                          </p:val>
                                        </p:tav>
                                      </p:tavLst>
                                    </p:anim>
                                    <p:anim calcmode="lin" valueType="num">
                                      <p:cBhvr>
                                        <p:cTn id="19" dur="500" fill="hold"/>
                                        <p:tgtEl>
                                          <p:spTgt spid="3321860"/>
                                        </p:tgtEl>
                                        <p:attrNameLst>
                                          <p:attrName>ppt_h</p:attrName>
                                        </p:attrNameLst>
                                      </p:cBhvr>
                                      <p:tavLst>
                                        <p:tav tm="0">
                                          <p:val>
                                            <p:fltVal val="0"/>
                                          </p:val>
                                        </p:tav>
                                        <p:tav tm="100000">
                                          <p:val>
                                            <p:strVal val="#ppt_h"/>
                                          </p:val>
                                        </p:tav>
                                      </p:tavLst>
                                    </p:anim>
                                    <p:anim calcmode="lin" valueType="num">
                                      <p:cBhvr>
                                        <p:cTn id="20" dur="500" fill="hold"/>
                                        <p:tgtEl>
                                          <p:spTgt spid="3321860"/>
                                        </p:tgtEl>
                                        <p:attrNameLst>
                                          <p:attrName>ppt_x</p:attrName>
                                        </p:attrNameLst>
                                      </p:cBhvr>
                                      <p:tavLst>
                                        <p:tav tm="0">
                                          <p:val>
                                            <p:fltVal val="0.5"/>
                                          </p:val>
                                        </p:tav>
                                        <p:tav tm="100000">
                                          <p:val>
                                            <p:strVal val="#ppt_x"/>
                                          </p:val>
                                        </p:tav>
                                      </p:tavLst>
                                    </p:anim>
                                    <p:anim calcmode="lin" valueType="num">
                                      <p:cBhvr>
                                        <p:cTn id="21" dur="500" fill="hold"/>
                                        <p:tgtEl>
                                          <p:spTgt spid="332186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1858" grpId="0" build="p" autoUpdateAnimBg="0" rev="1"/>
      <p:bldP spid="3321859" grpId="0" animBg="1"/>
      <p:bldP spid="3321860" grpId="0" animBg="1"/>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03426" name="Rectangle 2" descr="Purple mesh"/>
          <p:cNvSpPr>
            <a:spLocks noGrp="1" noChangeArrowheads="1"/>
          </p:cNvSpPr>
          <p:nvPr>
            <p:ph type="body" idx="1"/>
          </p:nvPr>
        </p:nvSpPr>
        <p:spPr>
          <a:xfrm>
            <a:off x="2209800" y="1295400"/>
            <a:ext cx="7696200" cy="4876800"/>
          </a:xfrm>
          <a:blipFill dpi="0" rotWithShape="0">
            <a:blip r:embed="rId4" cstate="print"/>
            <a:srcRect/>
            <a:tile tx="0" ty="0" sx="100000" sy="100000" flip="none" algn="tl"/>
          </a:blipFill>
        </p:spPr>
        <p:txBody>
          <a:bodyPr/>
          <a:lstStyle/>
          <a:p>
            <a:pPr>
              <a:buFont typeface="Wingdings" pitchFamily="2" charset="2"/>
              <a:buChar char="v"/>
            </a:pPr>
            <a:r>
              <a:rPr lang="en-US" sz="4400" b="1">
                <a:solidFill>
                  <a:srgbClr val="FFFF00"/>
                </a:solidFill>
                <a:effectLst>
                  <a:outerShdw blurRad="38100" dist="38100" dir="2700000" algn="tl">
                    <a:srgbClr val="000000"/>
                  </a:outerShdw>
                </a:effectLst>
                <a:latin typeface="Old English Text MT" pitchFamily="66" charset="0"/>
              </a:rPr>
              <a:t> “Literally,  an authoritative decree or law.  Certain free-church groups refer to baptism &amp; Lord’s Supper as ordinance rather than sacraments.  In so doing highlight the voluntary nature of these rites.”</a:t>
            </a:r>
            <a:endParaRPr lang="en-US" sz="4400"/>
          </a:p>
        </p:txBody>
      </p:sp>
      <p:sp>
        <p:nvSpPr>
          <p:cNvPr id="3303427" name="WordArt 3"/>
          <p:cNvSpPr>
            <a:spLocks noChangeArrowheads="1" noChangeShapeType="1" noTextEdit="1"/>
          </p:cNvSpPr>
          <p:nvPr/>
        </p:nvSpPr>
        <p:spPr bwMode="auto">
          <a:xfrm>
            <a:off x="2209800" y="228600"/>
            <a:ext cx="76962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ORDINANCE</a:t>
            </a:r>
          </a:p>
        </p:txBody>
      </p:sp>
      <p:sp>
        <p:nvSpPr>
          <p:cNvPr id="3303428"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396828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303427"/>
                                        </p:tgtEl>
                                        <p:attrNameLst>
                                          <p:attrName>style.visibility</p:attrName>
                                        </p:attrNameLst>
                                      </p:cBhvr>
                                      <p:to>
                                        <p:strVal val="visible"/>
                                      </p:to>
                                    </p:set>
                                    <p:anim calcmode="lin" valueType="num">
                                      <p:cBhvr>
                                        <p:cTn id="7" dur="5000" fill="hold"/>
                                        <p:tgtEl>
                                          <p:spTgt spid="3303427"/>
                                        </p:tgtEl>
                                        <p:attrNameLst>
                                          <p:attrName>ppt_w</p:attrName>
                                        </p:attrNameLst>
                                      </p:cBhvr>
                                      <p:tavLst>
                                        <p:tav tm="0" fmla="#ppt_w*sin(2.5*pi*$)">
                                          <p:val>
                                            <p:fltVal val="0"/>
                                          </p:val>
                                        </p:tav>
                                        <p:tav tm="100000">
                                          <p:val>
                                            <p:fltVal val="1"/>
                                          </p:val>
                                        </p:tav>
                                      </p:tavLst>
                                    </p:anim>
                                    <p:anim calcmode="lin" valueType="num">
                                      <p:cBhvr>
                                        <p:cTn id="8" dur="5000" fill="hold"/>
                                        <p:tgtEl>
                                          <p:spTgt spid="330342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03426">
                                            <p:txEl>
                                              <p:pRg st="0" end="0"/>
                                            </p:txEl>
                                          </p:spTgt>
                                        </p:tgtEl>
                                        <p:attrNameLst>
                                          <p:attrName>style.visibility</p:attrName>
                                        </p:attrNameLst>
                                      </p:cBhvr>
                                      <p:to>
                                        <p:strVal val="visible"/>
                                      </p:to>
                                    </p:set>
                                    <p:animEffect transition="in" filter="wipe(left)">
                                      <p:cBhvr>
                                        <p:cTn id="13" dur="500"/>
                                        <p:tgtEl>
                                          <p:spTgt spid="330342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303428"/>
                                        </p:tgtEl>
                                        <p:attrNameLst>
                                          <p:attrName>style.visibility</p:attrName>
                                        </p:attrNameLst>
                                      </p:cBhvr>
                                      <p:to>
                                        <p:strVal val="visible"/>
                                      </p:to>
                                    </p:set>
                                    <p:anim calcmode="lin" valueType="num">
                                      <p:cBhvr>
                                        <p:cTn id="18" dur="500" fill="hold"/>
                                        <p:tgtEl>
                                          <p:spTgt spid="3303428"/>
                                        </p:tgtEl>
                                        <p:attrNameLst>
                                          <p:attrName>ppt_w</p:attrName>
                                        </p:attrNameLst>
                                      </p:cBhvr>
                                      <p:tavLst>
                                        <p:tav tm="0">
                                          <p:val>
                                            <p:fltVal val="0"/>
                                          </p:val>
                                        </p:tav>
                                        <p:tav tm="100000">
                                          <p:val>
                                            <p:strVal val="#ppt_w"/>
                                          </p:val>
                                        </p:tav>
                                      </p:tavLst>
                                    </p:anim>
                                    <p:anim calcmode="lin" valueType="num">
                                      <p:cBhvr>
                                        <p:cTn id="19" dur="500" fill="hold"/>
                                        <p:tgtEl>
                                          <p:spTgt spid="3303428"/>
                                        </p:tgtEl>
                                        <p:attrNameLst>
                                          <p:attrName>ppt_h</p:attrName>
                                        </p:attrNameLst>
                                      </p:cBhvr>
                                      <p:tavLst>
                                        <p:tav tm="0">
                                          <p:val>
                                            <p:fltVal val="0"/>
                                          </p:val>
                                        </p:tav>
                                        <p:tav tm="100000">
                                          <p:val>
                                            <p:strVal val="#ppt_h"/>
                                          </p:val>
                                        </p:tav>
                                      </p:tavLst>
                                    </p:anim>
                                    <p:anim calcmode="lin" valueType="num">
                                      <p:cBhvr>
                                        <p:cTn id="20" dur="500" fill="hold"/>
                                        <p:tgtEl>
                                          <p:spTgt spid="3303428"/>
                                        </p:tgtEl>
                                        <p:attrNameLst>
                                          <p:attrName>ppt_x</p:attrName>
                                        </p:attrNameLst>
                                      </p:cBhvr>
                                      <p:tavLst>
                                        <p:tav tm="0">
                                          <p:val>
                                            <p:fltVal val="0.5"/>
                                          </p:val>
                                        </p:tav>
                                        <p:tav tm="100000">
                                          <p:val>
                                            <p:strVal val="#ppt_x"/>
                                          </p:val>
                                        </p:tav>
                                      </p:tavLst>
                                    </p:anim>
                                    <p:anim calcmode="lin" valueType="num">
                                      <p:cBhvr>
                                        <p:cTn id="21" dur="500" fill="hold"/>
                                        <p:tgtEl>
                                          <p:spTgt spid="33034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3426" grpId="0" build="p" autoUpdateAnimBg="0" rev="1"/>
      <p:bldP spid="3303427" grpId="0" animBg="1"/>
      <p:bldP spid="3303428"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23906" name="Rectangle 2" descr="Purple mesh"/>
          <p:cNvSpPr>
            <a:spLocks noGrp="1" noChangeArrowheads="1"/>
          </p:cNvSpPr>
          <p:nvPr>
            <p:ph type="body" idx="1"/>
          </p:nvPr>
        </p:nvSpPr>
        <p:spPr>
          <a:xfrm>
            <a:off x="2209800" y="1447800"/>
            <a:ext cx="7696200" cy="4572000"/>
          </a:xfrm>
          <a:blipFill dpi="0" rotWithShape="0">
            <a:blip r:embed="rId4" cstate="print"/>
            <a:srcRect/>
            <a:tile tx="0" ty="0" sx="100000" sy="100000" flip="none" algn="tl"/>
          </a:blipFill>
        </p:spPr>
        <p:txBody>
          <a:bodyPr/>
          <a:lstStyle/>
          <a:p>
            <a:pPr>
              <a:lnSpc>
                <a:spcPct val="90000"/>
              </a:lnSpc>
              <a:buFont typeface="Wingdings" pitchFamily="2" charset="2"/>
              <a:buChar char="v"/>
            </a:pPr>
            <a:endParaRPr lang="en-US" sz="800" b="1">
              <a:solidFill>
                <a:srgbClr val="FFFF00"/>
              </a:solidFill>
              <a:effectLst>
                <a:outerShdw blurRad="38100" dist="38100" dir="2700000" algn="tl">
                  <a:srgbClr val="000000"/>
                </a:outerShdw>
              </a:effectLst>
              <a:latin typeface="Old English Text MT" pitchFamily="66" charset="0"/>
            </a:endParaRPr>
          </a:p>
          <a:p>
            <a:pPr>
              <a:lnSpc>
                <a:spcPct val="90000"/>
              </a:lnSpc>
              <a:buFont typeface="Wingdings" pitchFamily="2" charset="2"/>
              <a:buChar char="v"/>
            </a:pPr>
            <a:r>
              <a:rPr lang="en-US" sz="4000" b="1">
                <a:solidFill>
                  <a:srgbClr val="FFFF00"/>
                </a:solidFill>
                <a:effectLst>
                  <a:outerShdw blurRad="38100" dist="38100" dir="2700000" algn="tl">
                    <a:srgbClr val="000000"/>
                  </a:outerShdw>
                </a:effectLst>
                <a:latin typeface="Old English Text MT" pitchFamily="66" charset="0"/>
              </a:rPr>
              <a:t> Acceptance of the concept of the Lord’s Supper as a sacrifice by  the priest was a gain for the power of the papacy because it was the pope who headed the hierarchy of clergymen who alone had the power to perform the miracle of the mass. </a:t>
            </a:r>
            <a:endParaRPr lang="en-US" sz="4400"/>
          </a:p>
        </p:txBody>
      </p:sp>
      <p:sp>
        <p:nvSpPr>
          <p:cNvPr id="3323907" name="WordArt 3"/>
          <p:cNvSpPr>
            <a:spLocks noChangeArrowheads="1" noChangeShapeType="1" noTextEdit="1"/>
          </p:cNvSpPr>
          <p:nvPr/>
        </p:nvSpPr>
        <p:spPr bwMode="auto">
          <a:xfrm>
            <a:off x="2209800" y="152400"/>
            <a:ext cx="7696200" cy="10668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Doctrine Of The Mass</a:t>
            </a:r>
          </a:p>
        </p:txBody>
      </p:sp>
    </p:spTree>
    <p:extLst>
      <p:ext uri="{BB962C8B-B14F-4D97-AF65-F5344CB8AC3E}">
        <p14:creationId xmlns:p14="http://schemas.microsoft.com/office/powerpoint/2010/main" val="305541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323907"/>
                                        </p:tgtEl>
                                        <p:attrNameLst>
                                          <p:attrName>style.visibility</p:attrName>
                                        </p:attrNameLst>
                                      </p:cBhvr>
                                      <p:to>
                                        <p:strVal val="visible"/>
                                      </p:to>
                                    </p:set>
                                    <p:anim calcmode="lin" valueType="num">
                                      <p:cBhvr>
                                        <p:cTn id="7" dur="5000" fill="hold"/>
                                        <p:tgtEl>
                                          <p:spTgt spid="3323907"/>
                                        </p:tgtEl>
                                        <p:attrNameLst>
                                          <p:attrName>ppt_w</p:attrName>
                                        </p:attrNameLst>
                                      </p:cBhvr>
                                      <p:tavLst>
                                        <p:tav tm="0" fmla="#ppt_w*sin(2.5*pi*$)">
                                          <p:val>
                                            <p:fltVal val="0"/>
                                          </p:val>
                                        </p:tav>
                                        <p:tav tm="100000">
                                          <p:val>
                                            <p:fltVal val="1"/>
                                          </p:val>
                                        </p:tav>
                                      </p:tavLst>
                                    </p:anim>
                                    <p:anim calcmode="lin" valueType="num">
                                      <p:cBhvr>
                                        <p:cTn id="8" dur="5000" fill="hold"/>
                                        <p:tgtEl>
                                          <p:spTgt spid="332390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23906">
                                            <p:txEl>
                                              <p:pRg st="1" end="1"/>
                                            </p:txEl>
                                          </p:spTgt>
                                        </p:tgtEl>
                                        <p:attrNameLst>
                                          <p:attrName>style.visibility</p:attrName>
                                        </p:attrNameLst>
                                      </p:cBhvr>
                                      <p:to>
                                        <p:strVal val="visible"/>
                                      </p:to>
                                    </p:set>
                                    <p:animEffect transition="in" filter="wipe(left)">
                                      <p:cBhvr>
                                        <p:cTn id="13" dur="500"/>
                                        <p:tgtEl>
                                          <p:spTgt spid="332390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3906" grpId="0" build="p" autoUpdateAnimBg="0" rev="1"/>
      <p:bldP spid="3323907" grpId="0" animBg="1"/>
    </p:bld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64514" name="Rectangle 2" descr="Purple mesh"/>
          <p:cNvSpPr>
            <a:spLocks noGrp="1" noChangeArrowheads="1"/>
          </p:cNvSpPr>
          <p:nvPr>
            <p:ph type="body" idx="1"/>
          </p:nvPr>
        </p:nvSpPr>
        <p:spPr>
          <a:xfrm>
            <a:off x="2362200" y="1295400"/>
            <a:ext cx="7467600" cy="4876800"/>
          </a:xfrm>
          <a:blipFill dpi="0" rotWithShape="0">
            <a:blip r:embed="rId4" cstate="print"/>
            <a:srcRect/>
            <a:tile tx="0" ty="0" sx="100000" sy="100000" flip="none" algn="tl"/>
          </a:blipFill>
        </p:spPr>
        <p:txBody>
          <a:bodyPr/>
          <a:lstStyle/>
          <a:p>
            <a:pPr>
              <a:buFont typeface="Wingdings" pitchFamily="2" charset="2"/>
              <a:buChar char="v"/>
            </a:pPr>
            <a:endParaRPr lang="en-US" sz="900" dirty="0">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3600" dirty="0">
                <a:solidFill>
                  <a:srgbClr val="FFFF00"/>
                </a:solidFill>
                <a:effectLst>
                  <a:outerShdw blurRad="38100" dist="38100" dir="2700000" algn="tl">
                    <a:srgbClr val="000000"/>
                  </a:outerShdw>
                </a:effectLst>
                <a:latin typeface="Old English Text MT" pitchFamily="66" charset="0"/>
              </a:rPr>
              <a:t> “In Roman Catholic theology,  the belief that Christ is physically present in the </a:t>
            </a:r>
            <a:r>
              <a:rPr lang="en-US" sz="3600" dirty="0" err="1">
                <a:solidFill>
                  <a:srgbClr val="FFFF00"/>
                </a:solidFill>
                <a:effectLst>
                  <a:outerShdw blurRad="38100" dist="38100" dir="2700000" algn="tl">
                    <a:srgbClr val="000000"/>
                  </a:outerShdw>
                </a:effectLst>
                <a:latin typeface="Old English Text MT" pitchFamily="66" charset="0"/>
              </a:rPr>
              <a:t>eucharistic</a:t>
            </a:r>
            <a:r>
              <a:rPr lang="en-US" sz="3600" dirty="0">
                <a:solidFill>
                  <a:srgbClr val="FFFF00"/>
                </a:solidFill>
                <a:effectLst>
                  <a:outerShdw blurRad="38100" dist="38100" dir="2700000" algn="tl">
                    <a:srgbClr val="000000"/>
                  </a:outerShdw>
                </a:effectLst>
                <a:latin typeface="Old English Text MT" pitchFamily="66" charset="0"/>
              </a:rPr>
              <a:t> elements of bread (body) and wine(blood).  The doctrine was eventually used to prevent laity from partaking of the wine in case it should be accidentally spilled,  desecrating Christ himself.”</a:t>
            </a:r>
            <a:endParaRPr lang="en-US" sz="3600" dirty="0"/>
          </a:p>
        </p:txBody>
      </p:sp>
      <p:sp>
        <p:nvSpPr>
          <p:cNvPr id="3264515" name="WordArt 3"/>
          <p:cNvSpPr>
            <a:spLocks noChangeArrowheads="1" noChangeShapeType="1" noTextEdit="1"/>
          </p:cNvSpPr>
          <p:nvPr/>
        </p:nvSpPr>
        <p:spPr bwMode="auto">
          <a:xfrm>
            <a:off x="2209800" y="228600"/>
            <a:ext cx="76200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CONCOMITANCE</a:t>
            </a:r>
          </a:p>
        </p:txBody>
      </p:sp>
      <p:sp>
        <p:nvSpPr>
          <p:cNvPr id="3264516"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298921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64515"/>
                                        </p:tgtEl>
                                        <p:attrNameLst>
                                          <p:attrName>style.visibility</p:attrName>
                                        </p:attrNameLst>
                                      </p:cBhvr>
                                      <p:to>
                                        <p:strVal val="visible"/>
                                      </p:to>
                                    </p:set>
                                    <p:anim calcmode="lin" valueType="num">
                                      <p:cBhvr>
                                        <p:cTn id="7" dur="5000" fill="hold"/>
                                        <p:tgtEl>
                                          <p:spTgt spid="3264515"/>
                                        </p:tgtEl>
                                        <p:attrNameLst>
                                          <p:attrName>ppt_w</p:attrName>
                                        </p:attrNameLst>
                                      </p:cBhvr>
                                      <p:tavLst>
                                        <p:tav tm="0" fmla="#ppt_w*sin(2.5*pi*$)">
                                          <p:val>
                                            <p:fltVal val="0"/>
                                          </p:val>
                                        </p:tav>
                                        <p:tav tm="100000">
                                          <p:val>
                                            <p:fltVal val="1"/>
                                          </p:val>
                                        </p:tav>
                                      </p:tavLst>
                                    </p:anim>
                                    <p:anim calcmode="lin" valueType="num">
                                      <p:cBhvr>
                                        <p:cTn id="8" dur="5000" fill="hold"/>
                                        <p:tgtEl>
                                          <p:spTgt spid="32645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64514">
                                            <p:txEl>
                                              <p:pRg st="1" end="1"/>
                                            </p:txEl>
                                          </p:spTgt>
                                        </p:tgtEl>
                                        <p:attrNameLst>
                                          <p:attrName>style.visibility</p:attrName>
                                        </p:attrNameLst>
                                      </p:cBhvr>
                                      <p:to>
                                        <p:strVal val="visible"/>
                                      </p:to>
                                    </p:set>
                                    <p:animEffect transition="in" filter="wipe(left)">
                                      <p:cBhvr>
                                        <p:cTn id="13" dur="500"/>
                                        <p:tgtEl>
                                          <p:spTgt spid="326451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64516"/>
                                        </p:tgtEl>
                                        <p:attrNameLst>
                                          <p:attrName>style.visibility</p:attrName>
                                        </p:attrNameLst>
                                      </p:cBhvr>
                                      <p:to>
                                        <p:strVal val="visible"/>
                                      </p:to>
                                    </p:set>
                                    <p:anim calcmode="lin" valueType="num">
                                      <p:cBhvr>
                                        <p:cTn id="18" dur="500" fill="hold"/>
                                        <p:tgtEl>
                                          <p:spTgt spid="3264516"/>
                                        </p:tgtEl>
                                        <p:attrNameLst>
                                          <p:attrName>ppt_w</p:attrName>
                                        </p:attrNameLst>
                                      </p:cBhvr>
                                      <p:tavLst>
                                        <p:tav tm="0">
                                          <p:val>
                                            <p:fltVal val="0"/>
                                          </p:val>
                                        </p:tav>
                                        <p:tav tm="100000">
                                          <p:val>
                                            <p:strVal val="#ppt_w"/>
                                          </p:val>
                                        </p:tav>
                                      </p:tavLst>
                                    </p:anim>
                                    <p:anim calcmode="lin" valueType="num">
                                      <p:cBhvr>
                                        <p:cTn id="19" dur="500" fill="hold"/>
                                        <p:tgtEl>
                                          <p:spTgt spid="3264516"/>
                                        </p:tgtEl>
                                        <p:attrNameLst>
                                          <p:attrName>ppt_h</p:attrName>
                                        </p:attrNameLst>
                                      </p:cBhvr>
                                      <p:tavLst>
                                        <p:tav tm="0">
                                          <p:val>
                                            <p:fltVal val="0"/>
                                          </p:val>
                                        </p:tav>
                                        <p:tav tm="100000">
                                          <p:val>
                                            <p:strVal val="#ppt_h"/>
                                          </p:val>
                                        </p:tav>
                                      </p:tavLst>
                                    </p:anim>
                                    <p:anim calcmode="lin" valueType="num">
                                      <p:cBhvr>
                                        <p:cTn id="20" dur="500" fill="hold"/>
                                        <p:tgtEl>
                                          <p:spTgt spid="3264516"/>
                                        </p:tgtEl>
                                        <p:attrNameLst>
                                          <p:attrName>ppt_x</p:attrName>
                                        </p:attrNameLst>
                                      </p:cBhvr>
                                      <p:tavLst>
                                        <p:tav tm="0">
                                          <p:val>
                                            <p:fltVal val="0.5"/>
                                          </p:val>
                                        </p:tav>
                                        <p:tav tm="100000">
                                          <p:val>
                                            <p:strVal val="#ppt_x"/>
                                          </p:val>
                                        </p:tav>
                                      </p:tavLst>
                                    </p:anim>
                                    <p:anim calcmode="lin" valueType="num">
                                      <p:cBhvr>
                                        <p:cTn id="21" dur="500" fill="hold"/>
                                        <p:tgtEl>
                                          <p:spTgt spid="326451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4514" grpId="0" build="p" autoUpdateAnimBg="0" rev="1"/>
      <p:bldP spid="3264515" grpId="0" animBg="1"/>
      <p:bldP spid="3264516"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212162" name="Rectangle 2" descr="Purple mesh"/>
          <p:cNvSpPr>
            <a:spLocks noGrp="1" noChangeArrowheads="1"/>
          </p:cNvSpPr>
          <p:nvPr>
            <p:ph type="body" idx="1"/>
          </p:nvPr>
        </p:nvSpPr>
        <p:spPr>
          <a:xfrm>
            <a:off x="2209800" y="1524000"/>
            <a:ext cx="7848600" cy="5105400"/>
          </a:xfrm>
          <a:blipFill dpi="0" rotWithShape="0">
            <a:blip r:embed="rId4" cstate="print"/>
            <a:srcRect/>
            <a:tile tx="0" ty="0" sx="100000" sy="100000" flip="none" algn="tl"/>
          </a:blipFill>
        </p:spPr>
        <p:txBody>
          <a:bodyPr/>
          <a:lstStyle/>
          <a:p>
            <a:pPr>
              <a:buFont typeface="Wingdings" pitchFamily="2" charset="2"/>
              <a:buChar char="v"/>
            </a:pPr>
            <a:endParaRPr lang="en-US" sz="800" b="1" dirty="0">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3600" b="1" dirty="0">
                <a:solidFill>
                  <a:srgbClr val="FFFF00"/>
                </a:solidFill>
                <a:effectLst>
                  <a:outerShdw blurRad="38100" dist="38100" dir="2700000" algn="tl">
                    <a:srgbClr val="000000"/>
                  </a:outerShdw>
                </a:effectLst>
                <a:latin typeface="Old English Text MT" pitchFamily="66" charset="0"/>
              </a:rPr>
              <a:t>About 831 A.D.,  </a:t>
            </a:r>
            <a:r>
              <a:rPr lang="en-US" sz="3600" b="1" dirty="0" err="1">
                <a:solidFill>
                  <a:srgbClr val="FFFF00"/>
                </a:solidFill>
                <a:effectLst>
                  <a:outerShdw blurRad="38100" dist="38100" dir="2700000" algn="tl">
                    <a:srgbClr val="000000"/>
                  </a:outerShdw>
                </a:effectLst>
                <a:latin typeface="Old English Text MT" pitchFamily="66" charset="0"/>
              </a:rPr>
              <a:t>Pascha</a:t>
            </a:r>
            <a:r>
              <a:rPr lang="en-US" sz="3600" b="1" dirty="0">
                <a:solidFill>
                  <a:srgbClr val="FFFF00"/>
                </a:solidFill>
                <a:effectLst>
                  <a:outerShdw blurRad="38100" dist="38100" dir="2700000" algn="tl">
                    <a:srgbClr val="000000"/>
                  </a:outerShdw>
                </a:effectLst>
                <a:latin typeface="Old English Text MT" pitchFamily="66" charset="0"/>
              </a:rPr>
              <a:t> </a:t>
            </a:r>
            <a:r>
              <a:rPr lang="en-US" sz="3600" b="1" dirty="0" err="1">
                <a:solidFill>
                  <a:srgbClr val="FFFF00"/>
                </a:solidFill>
                <a:effectLst>
                  <a:outerShdw blurRad="38100" dist="38100" dir="2700000" algn="tl">
                    <a:srgbClr val="000000"/>
                  </a:outerShdw>
                </a:effectLst>
                <a:latin typeface="Old English Text MT" pitchFamily="66" charset="0"/>
              </a:rPr>
              <a:t>Radbertus</a:t>
            </a:r>
            <a:r>
              <a:rPr lang="en-US" sz="3600" b="1" dirty="0">
                <a:solidFill>
                  <a:srgbClr val="FFFF00"/>
                </a:solidFill>
                <a:effectLst>
                  <a:outerShdw blurRad="38100" dist="38100" dir="2700000" algn="tl">
                    <a:srgbClr val="000000"/>
                  </a:outerShdw>
                </a:effectLst>
                <a:latin typeface="Old English Text MT" pitchFamily="66" charset="0"/>
              </a:rPr>
              <a:t>,  a monk in the monastery of </a:t>
            </a:r>
            <a:r>
              <a:rPr lang="en-US" sz="3600" b="1" dirty="0" err="1">
                <a:solidFill>
                  <a:srgbClr val="FFFF00"/>
                </a:solidFill>
                <a:effectLst>
                  <a:outerShdw blurRad="38100" dist="38100" dir="2700000" algn="tl">
                    <a:srgbClr val="000000"/>
                  </a:outerShdw>
                </a:effectLst>
                <a:latin typeface="Old English Text MT" pitchFamily="66" charset="0"/>
              </a:rPr>
              <a:t>Corbie</a:t>
            </a:r>
            <a:r>
              <a:rPr lang="en-US" sz="3600" b="1" dirty="0">
                <a:solidFill>
                  <a:srgbClr val="FFFF00"/>
                </a:solidFill>
                <a:effectLst>
                  <a:outerShdw blurRad="38100" dist="38100" dir="2700000" algn="tl">
                    <a:srgbClr val="000000"/>
                  </a:outerShdw>
                </a:effectLst>
                <a:latin typeface="Old English Text MT" pitchFamily="66" charset="0"/>
              </a:rPr>
              <a:t> near the city of Amiens,  began to teach that by a divine miracle the substance of the bread and the wine was actually changed into the body &amp; blood of Christ. He set forth these views in a book entitled - ‘Of The Body &amp; Blood  Of The Lord.’</a:t>
            </a:r>
          </a:p>
          <a:p>
            <a:pPr>
              <a:buFont typeface="Wingdings" pitchFamily="2" charset="2"/>
              <a:buChar char="v"/>
            </a:pPr>
            <a:endParaRPr lang="en-US" sz="3600" dirty="0"/>
          </a:p>
        </p:txBody>
      </p:sp>
      <p:sp>
        <p:nvSpPr>
          <p:cNvPr id="5212163" name="WordArt 3"/>
          <p:cNvSpPr>
            <a:spLocks noChangeArrowheads="1" noChangeShapeType="1" noTextEdit="1"/>
          </p:cNvSpPr>
          <p:nvPr/>
        </p:nvSpPr>
        <p:spPr bwMode="auto">
          <a:xfrm>
            <a:off x="2209800" y="152400"/>
            <a:ext cx="7848600" cy="1219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TRANSUBSTANTIATION</a:t>
            </a:r>
          </a:p>
        </p:txBody>
      </p:sp>
    </p:spTree>
    <p:extLst>
      <p:ext uri="{BB962C8B-B14F-4D97-AF65-F5344CB8AC3E}">
        <p14:creationId xmlns:p14="http://schemas.microsoft.com/office/powerpoint/2010/main" val="8188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212163"/>
                                        </p:tgtEl>
                                        <p:attrNameLst>
                                          <p:attrName>style.visibility</p:attrName>
                                        </p:attrNameLst>
                                      </p:cBhvr>
                                      <p:to>
                                        <p:strVal val="visible"/>
                                      </p:to>
                                    </p:set>
                                    <p:anim calcmode="lin" valueType="num">
                                      <p:cBhvr>
                                        <p:cTn id="7" dur="5000" fill="hold"/>
                                        <p:tgtEl>
                                          <p:spTgt spid="5212163"/>
                                        </p:tgtEl>
                                        <p:attrNameLst>
                                          <p:attrName>ppt_w</p:attrName>
                                        </p:attrNameLst>
                                      </p:cBhvr>
                                      <p:tavLst>
                                        <p:tav tm="0" fmla="#ppt_w*sin(2.5*pi*$)">
                                          <p:val>
                                            <p:fltVal val="0"/>
                                          </p:val>
                                        </p:tav>
                                        <p:tav tm="100000">
                                          <p:val>
                                            <p:fltVal val="1"/>
                                          </p:val>
                                        </p:tav>
                                      </p:tavLst>
                                    </p:anim>
                                    <p:anim calcmode="lin" valueType="num">
                                      <p:cBhvr>
                                        <p:cTn id="8" dur="5000" fill="hold"/>
                                        <p:tgtEl>
                                          <p:spTgt spid="521216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212162">
                                            <p:txEl>
                                              <p:pRg st="1" end="1"/>
                                            </p:txEl>
                                          </p:spTgt>
                                        </p:tgtEl>
                                        <p:attrNameLst>
                                          <p:attrName>style.visibility</p:attrName>
                                        </p:attrNameLst>
                                      </p:cBhvr>
                                      <p:to>
                                        <p:strVal val="visible"/>
                                      </p:to>
                                    </p:set>
                                    <p:animEffect transition="in" filter="wipe(left)">
                                      <p:cBhvr>
                                        <p:cTn id="13" dur="500"/>
                                        <p:tgtEl>
                                          <p:spTgt spid="521216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162" grpId="0" build="p" autoUpdateAnimBg="0" rev="1"/>
      <p:bldP spid="521216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A5582A-9293-4A8D-A5F5-62DB37823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EE3F407-9743-40BA-91F4-6881675D614F}"/>
              </a:ext>
            </a:extLst>
          </p:cNvPr>
          <p:cNvSpPr/>
          <p:nvPr/>
        </p:nvSpPr>
        <p:spPr>
          <a:xfrm>
            <a:off x="2723103" y="1949380"/>
            <a:ext cx="5627077" cy="2062103"/>
          </a:xfrm>
          <a:prstGeom prst="rect">
            <a:avLst/>
          </a:prstGeom>
          <a:solidFill>
            <a:srgbClr val="FF7C8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mn-ea"/>
                <a:cs typeface="+mn-cs"/>
              </a:rPr>
              <a:t>The </a:t>
            </a:r>
            <a:r>
              <a:rPr kumimoji="0" lang="en-US" sz="16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a:ea typeface="+mn-ea"/>
                <a:cs typeface="+mn-cs"/>
              </a:rPr>
              <a:t>Serratia</a:t>
            </a:r>
            <a:r>
              <a:rPr kumimoji="0" lang="en-US" sz="1600" b="0" i="0" u="none" strike="noStrike" kern="1200" cap="none" spc="0" normalizeH="0" baseline="0" noProof="0" dirty="0">
                <a:ln>
                  <a:noFill/>
                </a:ln>
                <a:solidFill>
                  <a:srgbClr val="000000"/>
                </a:solidFill>
                <a:effectLst/>
                <a:uLnTx/>
                <a:uFillTx/>
                <a:latin typeface="Times New Roman"/>
                <a:ea typeface="+mn-ea"/>
                <a:cs typeface="+mn-cs"/>
              </a:rPr>
              <a:t> </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mn-ea"/>
                <a:cs typeface="+mn-cs"/>
              </a:rPr>
              <a:t>bug also has a fondness for starchy foods, and it was recognized as early as the sixth century BCE, when the philosopher and mathematician Pythagoras noted the presence of what appeared to be unusual spots of crimson blood forming on bread. It has been proposed that </a:t>
            </a: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mn-ea"/>
                <a:cs typeface="+mn-cs"/>
              </a:rPr>
              <a:t>Serratia’s</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mn-ea"/>
                <a:cs typeface="+mn-cs"/>
              </a:rPr>
              <a:t> proclivity for starch may have contributed to the Catholic doctrine of  </a:t>
            </a: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mn-ea"/>
                <a:cs typeface="+mn-cs"/>
              </a:rPr>
              <a:t>transubstantiation</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mn-ea"/>
                <a:cs typeface="+mn-cs"/>
              </a:rPr>
              <a:t>,  wherein the bread of the Eucharist represents the body of Christ</a:t>
            </a:r>
            <a:r>
              <a:rPr kumimoji="0" lang="en-US" sz="1600" b="1" i="0" u="none" strike="noStrike" kern="1200" cap="none" spc="0" normalizeH="0" baseline="0" noProof="0" dirty="0">
                <a:ln>
                  <a:noFill/>
                </a:ln>
                <a:solidFill>
                  <a:srgbClr val="FFFFFF"/>
                </a:solidFill>
                <a:effectLst/>
                <a:uLnTx/>
                <a:uFillTx/>
                <a:latin typeface="Times New Roman"/>
                <a:ea typeface="+mn-ea"/>
                <a:cs typeface="+mn-cs"/>
              </a:rPr>
              <a:t>.</a:t>
            </a:r>
          </a:p>
        </p:txBody>
      </p:sp>
      <p:pic>
        <p:nvPicPr>
          <p:cNvPr id="7" name="Picture 6">
            <a:extLst>
              <a:ext uri="{FF2B5EF4-FFF2-40B4-BE49-F238E27FC236}">
                <a16:creationId xmlns:a16="http://schemas.microsoft.com/office/drawing/2014/main" id="{B2BCAEA0-AA46-4CF7-B562-6452027A9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4724400"/>
            <a:ext cx="4950487" cy="2133600"/>
          </a:xfrm>
          <a:prstGeom prst="rect">
            <a:avLst/>
          </a:prstGeom>
        </p:spPr>
      </p:pic>
      <p:sp>
        <p:nvSpPr>
          <p:cNvPr id="8" name="Rectangle 7">
            <a:extLst>
              <a:ext uri="{FF2B5EF4-FFF2-40B4-BE49-F238E27FC236}">
                <a16:creationId xmlns:a16="http://schemas.microsoft.com/office/drawing/2014/main" id="{F66AA6F2-6E59-484A-99AD-0926BFE18E51}"/>
              </a:ext>
            </a:extLst>
          </p:cNvPr>
          <p:cNvSpPr/>
          <p:nvPr/>
        </p:nvSpPr>
        <p:spPr>
          <a:xfrm>
            <a:off x="3048000" y="6451042"/>
            <a:ext cx="4950487" cy="400110"/>
          </a:xfrm>
          <a:prstGeom prst="rect">
            <a:avLst/>
          </a:prstGeom>
          <a:solidFill>
            <a:srgbClr val="FF0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a:ea typeface="+mn-ea"/>
                <a:cs typeface="+mn-cs"/>
              </a:rPr>
              <a:t>     Serratia growing on a chunk of bread</a:t>
            </a:r>
          </a:p>
        </p:txBody>
      </p:sp>
      <p:sp>
        <p:nvSpPr>
          <p:cNvPr id="9" name="Rectangle 8">
            <a:extLst>
              <a:ext uri="{FF2B5EF4-FFF2-40B4-BE49-F238E27FC236}">
                <a16:creationId xmlns:a16="http://schemas.microsoft.com/office/drawing/2014/main" id="{73A2743C-1F46-42DD-B901-2E44060E9DA9}"/>
              </a:ext>
            </a:extLst>
          </p:cNvPr>
          <p:cNvSpPr/>
          <p:nvPr/>
        </p:nvSpPr>
        <p:spPr>
          <a:xfrm>
            <a:off x="0" y="1"/>
            <a:ext cx="12191999" cy="400110"/>
          </a:xfrm>
          <a:prstGeom prst="rect">
            <a:avLst/>
          </a:prstGeom>
          <a:solidFill>
            <a:srgbClr val="FF7C8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a:ea typeface="+mn-ea"/>
                <a:cs typeface="+mn-cs"/>
              </a:rPr>
              <a:t>Raphael’s “Mass at </a:t>
            </a:r>
            <a:r>
              <a:rPr kumimoji="0" lang="en-US" sz="2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Times New Roman"/>
                <a:ea typeface="+mn-ea"/>
                <a:cs typeface="+mn-cs"/>
              </a:rPr>
              <a:t>Bolsena</a:t>
            </a:r>
            <a:r>
              <a:rPr kumimoji="0" lang="en-US"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a:ea typeface="+mn-ea"/>
                <a:cs typeface="+mn-cs"/>
              </a:rPr>
              <a:t>,” depicting the miracle of transubstantiation, in which the bread began to “bleed.”</a:t>
            </a:r>
          </a:p>
        </p:txBody>
      </p:sp>
      <p:pic>
        <p:nvPicPr>
          <p:cNvPr id="5" name="Picture 4">
            <a:extLst>
              <a:ext uri="{FF2B5EF4-FFF2-40B4-BE49-F238E27FC236}">
                <a16:creationId xmlns:a16="http://schemas.microsoft.com/office/drawing/2014/main" id="{475DFA57-703B-47D6-9638-4CD48EAC26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3354" y="723997"/>
            <a:ext cx="2049864" cy="1024931"/>
          </a:xfrm>
          <a:prstGeom prst="rect">
            <a:avLst/>
          </a:prstGeom>
        </p:spPr>
      </p:pic>
    </p:spTree>
    <p:extLst>
      <p:ext uri="{BB962C8B-B14F-4D97-AF65-F5344CB8AC3E}">
        <p14:creationId xmlns:p14="http://schemas.microsoft.com/office/powerpoint/2010/main" val="401390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mph" presetSubtype="0" fill="hold" nodeType="clickEffect">
                                  <p:stCondLst>
                                    <p:cond delay="0"/>
                                  </p:stCondLst>
                                  <p:childTnLst>
                                    <p:animScale>
                                      <p:cBhvr>
                                        <p:cTn id="28"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609282" name="Rectangle 2"/>
          <p:cNvSpPr>
            <a:spLocks noGrp="1" noChangeArrowheads="1"/>
          </p:cNvSpPr>
          <p:nvPr>
            <p:ph type="title"/>
          </p:nvPr>
        </p:nvSpPr>
        <p:spPr/>
        <p:txBody>
          <a:bodyPr/>
          <a:lstStyle/>
          <a:p>
            <a:endParaRPr lang="en-US"/>
          </a:p>
        </p:txBody>
      </p:sp>
      <p:sp>
        <p:nvSpPr>
          <p:cNvPr id="609283" name="WordArt 3"/>
          <p:cNvSpPr>
            <a:spLocks noChangeArrowheads="1" noChangeShapeType="1" noTextEdit="1"/>
          </p:cNvSpPr>
          <p:nvPr/>
        </p:nvSpPr>
        <p:spPr bwMode="auto">
          <a:xfrm>
            <a:off x="2819400" y="3124200"/>
            <a:ext cx="6553200" cy="109378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solidFill>
                  <a:srgbClr val="336699"/>
                </a:solidFill>
                <a:effectLst>
                  <a:outerShdw dist="45791" dir="2021404" algn="ctr" rotWithShape="0">
                    <a:srgbClr val="C0C0C0"/>
                  </a:outerShdw>
                </a:effectLst>
                <a:uLnTx/>
                <a:uFillTx/>
                <a:latin typeface="Times New Roman"/>
                <a:ea typeface="+mn-ea"/>
                <a:cs typeface="Times New Roman"/>
              </a:rPr>
              <a:t>During Mass Flys Were Kept From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solidFill>
                  <a:srgbClr val="336699"/>
                </a:solidFill>
                <a:effectLst>
                  <a:outerShdw dist="45791" dir="2021404" algn="ctr" rotWithShape="0">
                    <a:srgbClr val="C0C0C0"/>
                  </a:outerShdw>
                </a:effectLst>
                <a:uLnTx/>
                <a:uFillTx/>
                <a:latin typeface="Times New Roman"/>
                <a:ea typeface="+mn-ea"/>
                <a:cs typeface="Times New Roman"/>
              </a:rPr>
              <a:t>Body Of Transubstantiated Christ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solidFill>
                  <a:srgbClr val="336699"/>
                </a:solidFill>
                <a:effectLst>
                  <a:outerShdw dist="45791" dir="2021404" algn="ctr" rotWithShape="0">
                    <a:srgbClr val="C0C0C0"/>
                  </a:outerShdw>
                </a:effectLst>
                <a:uLnTx/>
                <a:uFillTx/>
                <a:latin typeface="Times New Roman"/>
                <a:ea typeface="+mn-ea"/>
                <a:cs typeface="Times New Roman"/>
              </a:rPr>
              <a:t>By Parchment Swatter Or Feathered</a:t>
            </a:r>
          </a:p>
        </p:txBody>
      </p:sp>
      <p:sp>
        <p:nvSpPr>
          <p:cNvPr id="609284" name="WordArt 4"/>
          <p:cNvSpPr>
            <a:spLocks noChangeArrowheads="1" noChangeShapeType="1" noTextEdit="1"/>
          </p:cNvSpPr>
          <p:nvPr/>
        </p:nvSpPr>
        <p:spPr bwMode="auto">
          <a:xfrm>
            <a:off x="4419600" y="5257800"/>
            <a:ext cx="3429000" cy="1371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FLABELLUM</a:t>
            </a:r>
          </a:p>
        </p:txBody>
      </p:sp>
      <p:sp>
        <p:nvSpPr>
          <p:cNvPr id="609285" name="Comment 5"/>
          <p:cNvSpPr>
            <a:spLocks noChangeArrowheads="1"/>
          </p:cNvSpPr>
          <p:nvPr/>
        </p:nvSpPr>
        <p:spPr bwMode="auto">
          <a:xfrm>
            <a:off x="1539876" y="-838200"/>
            <a:ext cx="3413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PLAY</a:t>
            </a:r>
            <a:r>
              <a:rPr kumimoji="0" lang="en-US" sz="16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KELLS </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ICONIC</a:t>
            </a:r>
            <a:r>
              <a:rPr kumimoji="0" lang="en-US" sz="16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CLIP HERE</a:t>
            </a:r>
          </a:p>
        </p:txBody>
      </p:sp>
    </p:spTree>
    <p:extLst>
      <p:ext uri="{BB962C8B-B14F-4D97-AF65-F5344CB8AC3E}">
        <p14:creationId xmlns:p14="http://schemas.microsoft.com/office/powerpoint/2010/main" val="417152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9284"/>
                                        </p:tgtEl>
                                        <p:attrNameLst>
                                          <p:attrName>style.visibility</p:attrName>
                                        </p:attrNameLst>
                                      </p:cBhvr>
                                      <p:to>
                                        <p:strVal val="visible"/>
                                      </p:to>
                                    </p:set>
                                    <p:anim calcmode="lin" valueType="num">
                                      <p:cBhvr additive="base">
                                        <p:cTn id="7" dur="500" fill="hold"/>
                                        <p:tgtEl>
                                          <p:spTgt spid="609284"/>
                                        </p:tgtEl>
                                        <p:attrNameLst>
                                          <p:attrName>ppt_x</p:attrName>
                                        </p:attrNameLst>
                                      </p:cBhvr>
                                      <p:tavLst>
                                        <p:tav tm="0">
                                          <p:val>
                                            <p:strVal val="0-#ppt_w/2"/>
                                          </p:val>
                                        </p:tav>
                                        <p:tav tm="100000">
                                          <p:val>
                                            <p:strVal val="#ppt_x"/>
                                          </p:val>
                                        </p:tav>
                                      </p:tavLst>
                                    </p:anim>
                                    <p:anim calcmode="lin" valueType="num">
                                      <p:cBhvr additive="base">
                                        <p:cTn id="8" dur="500" fill="hold"/>
                                        <p:tgtEl>
                                          <p:spTgt spid="60928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928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2026498" name="Rectangle 2"/>
          <p:cNvSpPr>
            <a:spLocks noGrp="1" noChangeArrowheads="1"/>
          </p:cNvSpPr>
          <p:nvPr>
            <p:ph type="title"/>
          </p:nvPr>
        </p:nvSpPr>
        <p:spPr/>
        <p:txBody>
          <a:bodyPr/>
          <a:lstStyle/>
          <a:p>
            <a:endParaRPr lang="en-US"/>
          </a:p>
        </p:txBody>
      </p:sp>
      <p:pic>
        <p:nvPicPr>
          <p:cNvPr id="2026499" name="Picture 3">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5943600" y="6858000"/>
            <a:ext cx="304800" cy="304800"/>
          </a:xfrm>
          <a:prstGeom prst="rect">
            <a:avLst/>
          </a:prstGeom>
          <a:noFill/>
        </p:spPr>
      </p:pic>
      <p:pic>
        <p:nvPicPr>
          <p:cNvPr id="4" name="Picture 3" descr="a1003_thumb.jpg"/>
          <p:cNvPicPr>
            <a:picLocks noChangeAspect="1"/>
          </p:cNvPicPr>
          <p:nvPr/>
        </p:nvPicPr>
        <p:blipFill>
          <a:blip r:embed="rId7" cstate="print"/>
          <a:stretch>
            <a:fillRect/>
          </a:stretch>
        </p:blipFill>
        <p:spPr>
          <a:xfrm>
            <a:off x="8229600" y="2286000"/>
            <a:ext cx="1714500" cy="1714500"/>
          </a:xfrm>
          <a:prstGeom prst="rect">
            <a:avLst/>
          </a:prstGeom>
        </p:spPr>
      </p:pic>
    </p:spTree>
    <p:extLst>
      <p:ext uri="{BB962C8B-B14F-4D97-AF65-F5344CB8AC3E}">
        <p14:creationId xmlns:p14="http://schemas.microsoft.com/office/powerpoint/2010/main" val="417448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2649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026499"/>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14210" name="Picture 2" descr="I:\DEPTCOMM\Zamcomm\Jody\ChartsEPS\99copy.jpg"/>
          <p:cNvPicPr>
            <a:picLocks noChangeAspect="1" noChangeArrowheads="1"/>
          </p:cNvPicPr>
          <p:nvPr/>
        </p:nvPicPr>
        <p:blipFill>
          <a:blip r:embed="rId3" cstate="print"/>
          <a:srcRect/>
          <a:stretch>
            <a:fillRect/>
          </a:stretch>
        </p:blipFill>
        <p:spPr bwMode="auto">
          <a:xfrm>
            <a:off x="954157" y="0"/>
            <a:ext cx="10360549" cy="6858000"/>
          </a:xfrm>
          <a:prstGeom prst="rect">
            <a:avLst/>
          </a:prstGeom>
          <a:noFill/>
        </p:spPr>
      </p:pic>
      <p:sp>
        <p:nvSpPr>
          <p:cNvPr id="5214211" name="Oval 3"/>
          <p:cNvSpPr>
            <a:spLocks noChangeArrowheads="1"/>
          </p:cNvSpPr>
          <p:nvPr/>
        </p:nvSpPr>
        <p:spPr bwMode="auto">
          <a:xfrm flipH="1">
            <a:off x="9525661" y="4508390"/>
            <a:ext cx="882595" cy="834887"/>
          </a:xfrm>
          <a:prstGeom prst="ellipse">
            <a:avLst/>
          </a:prstGeom>
          <a:noFill/>
          <a:ln w="9525">
            <a:solidFill>
              <a:srgbClr val="00B0F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Tree>
    <p:extLst>
      <p:ext uri="{BB962C8B-B14F-4D97-AF65-F5344CB8AC3E}">
        <p14:creationId xmlns:p14="http://schemas.microsoft.com/office/powerpoint/2010/main" val="377984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214211"/>
                                        </p:tgtEl>
                                        <p:attrNameLst>
                                          <p:attrName>style.visibility</p:attrName>
                                        </p:attrNameLst>
                                      </p:cBhvr>
                                      <p:to>
                                        <p:strVal val="visible"/>
                                      </p:to>
                                    </p:set>
                                    <p:anim calcmode="lin" valueType="num">
                                      <p:cBhvr>
                                        <p:cTn id="7" dur="500" fill="hold"/>
                                        <p:tgtEl>
                                          <p:spTgt spid="5214211"/>
                                        </p:tgtEl>
                                        <p:attrNameLst>
                                          <p:attrName>ppt_w</p:attrName>
                                        </p:attrNameLst>
                                      </p:cBhvr>
                                      <p:tavLst>
                                        <p:tav tm="0">
                                          <p:val>
                                            <p:fltVal val="0"/>
                                          </p:val>
                                        </p:tav>
                                        <p:tav tm="100000">
                                          <p:val>
                                            <p:strVal val="#ppt_w"/>
                                          </p:val>
                                        </p:tav>
                                      </p:tavLst>
                                    </p:anim>
                                    <p:anim calcmode="lin" valueType="num">
                                      <p:cBhvr>
                                        <p:cTn id="8" dur="500" fill="hold"/>
                                        <p:tgtEl>
                                          <p:spTgt spid="5214211"/>
                                        </p:tgtEl>
                                        <p:attrNameLst>
                                          <p:attrName>ppt_h</p:attrName>
                                        </p:attrNameLst>
                                      </p:cBhvr>
                                      <p:tavLst>
                                        <p:tav tm="0">
                                          <p:val>
                                            <p:fltVal val="0"/>
                                          </p:val>
                                        </p:tav>
                                        <p:tav tm="100000">
                                          <p:val>
                                            <p:strVal val="#ppt_h"/>
                                          </p:val>
                                        </p:tav>
                                      </p:tavLst>
                                    </p:anim>
                                    <p:anim calcmode="lin" valueType="num">
                                      <p:cBhvr>
                                        <p:cTn id="9" dur="500" fill="hold"/>
                                        <p:tgtEl>
                                          <p:spTgt spid="5214211"/>
                                        </p:tgtEl>
                                        <p:attrNameLst>
                                          <p:attrName>ppt_x</p:attrName>
                                        </p:attrNameLst>
                                      </p:cBhvr>
                                      <p:tavLst>
                                        <p:tav tm="0">
                                          <p:val>
                                            <p:fltVal val="0.5"/>
                                          </p:val>
                                        </p:tav>
                                        <p:tav tm="100000">
                                          <p:val>
                                            <p:strVal val="#ppt_x"/>
                                          </p:val>
                                        </p:tav>
                                      </p:tavLst>
                                    </p:anim>
                                    <p:anim calcmode="lin" valueType="num">
                                      <p:cBhvr>
                                        <p:cTn id="10" dur="500" fill="hold"/>
                                        <p:tgtEl>
                                          <p:spTgt spid="52142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4211"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62"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a:ea typeface="+mn-ea"/>
                <a:cs typeface="+mn-cs"/>
              </a:rPr>
              <a:t> 400</a:t>
            </a:r>
          </a:p>
        </p:txBody>
      </p:sp>
      <p:sp>
        <p:nvSpPr>
          <p:cNvPr id="5416963"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416964"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416965" name="Rectangle 5"/>
          <p:cNvSpPr>
            <a:spLocks noChangeArrowheads="1"/>
          </p:cNvSpPr>
          <p:nvPr/>
        </p:nvSpPr>
        <p:spPr bwMode="auto">
          <a:xfrm>
            <a:off x="3200400" y="0"/>
            <a:ext cx="7315200" cy="10668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4000" b="1" i="0" u="none" strike="noStrike" kern="1200" cap="none" spc="0" normalizeH="0" baseline="0" noProof="0">
                <a:ln>
                  <a:noFill/>
                </a:ln>
                <a:solidFill>
                  <a:srgbClr val="000000"/>
                </a:solidFill>
                <a:effectLst/>
                <a:uLnTx/>
                <a:uFillTx/>
                <a:latin typeface="Times New Roman"/>
                <a:ea typeface="+mn-ea"/>
                <a:cs typeface="+mn-cs"/>
              </a:rPr>
              <a:t>  Transubstantiation Doctrine From The Heresy of Eutyches:</a:t>
            </a:r>
            <a:endParaRPr kumimoji="0" lang="en-US" sz="32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416966" name="Rectangle 6"/>
          <p:cNvSpPr>
            <a:spLocks noChangeArrowheads="1"/>
          </p:cNvSpPr>
          <p:nvPr/>
        </p:nvSpPr>
        <p:spPr bwMode="auto">
          <a:xfrm>
            <a:off x="3352800" y="1295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a:ea typeface="+mn-ea"/>
              <a:cs typeface="+mn-cs"/>
            </a:endParaRPr>
          </a:p>
        </p:txBody>
      </p:sp>
      <p:grpSp>
        <p:nvGrpSpPr>
          <p:cNvPr id="5416967" name="Group 7"/>
          <p:cNvGrpSpPr>
            <a:grpSpLocks/>
          </p:cNvGrpSpPr>
          <p:nvPr/>
        </p:nvGrpSpPr>
        <p:grpSpPr bwMode="auto">
          <a:xfrm>
            <a:off x="3200400" y="1371601"/>
            <a:ext cx="7315200" cy="5256213"/>
            <a:chOff x="1248" y="1680"/>
            <a:chExt cx="4368" cy="2448"/>
          </a:xfrm>
        </p:grpSpPr>
        <p:sp>
          <p:nvSpPr>
            <p:cNvPr id="5416968" name="AutoShape 8"/>
            <p:cNvSpPr>
              <a:spLocks noChangeArrowheads="1"/>
            </p:cNvSpPr>
            <p:nvPr/>
          </p:nvSpPr>
          <p:spPr bwMode="auto">
            <a:xfrm>
              <a:off x="1248" y="1680"/>
              <a:ext cx="4368" cy="2448"/>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416969" name="Text Box 9"/>
            <p:cNvSpPr txBox="1">
              <a:spLocks noChangeArrowheads="1"/>
            </p:cNvSpPr>
            <p:nvPr/>
          </p:nvSpPr>
          <p:spPr bwMode="auto">
            <a:xfrm>
              <a:off x="1392" y="1776"/>
              <a:ext cx="4224" cy="2345"/>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  “As the symbols of the Lord’s body &amp; blood are one thing before their consecration by the Priest,  but after their consecration are physically changed and become quite another thing; so the Lord’s material body,  after assumption,  was physically changed into the divine essence.”</a:t>
              </a:r>
            </a:p>
          </p:txBody>
        </p:sp>
      </p:grpSp>
    </p:spTree>
    <p:extLst>
      <p:ext uri="{BB962C8B-B14F-4D97-AF65-F5344CB8AC3E}">
        <p14:creationId xmlns:p14="http://schemas.microsoft.com/office/powerpoint/2010/main" val="284023250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416966">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5416967"/>
                                        </p:tgtEl>
                                        <p:attrNameLst>
                                          <p:attrName>style.visibility</p:attrName>
                                        </p:attrNameLst>
                                      </p:cBhvr>
                                      <p:to>
                                        <p:strVal val="visible"/>
                                      </p:to>
                                    </p:set>
                                    <p:animEffect transition="in" filter="dissolve">
                                      <p:cBhvr>
                                        <p:cTn id="10" dur="500"/>
                                        <p:tgtEl>
                                          <p:spTgt spid="5416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6966" grpId="0" build="p" autoUpdateAnimBg="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38">
      <a:dk1>
        <a:sysClr val="windowText" lastClr="000000"/>
      </a:dk1>
      <a:lt1>
        <a:sysClr val="window" lastClr="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10.xml><?xml version="1.0" encoding="utf-8"?>
<a:theme xmlns:a="http://schemas.openxmlformats.org/drawingml/2006/main" name="27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6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9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Passion1">
  <a:themeElements>
    <a:clrScheme name="Passio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ssion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Passio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assio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assio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assio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assio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assio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assion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assio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assio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assio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assio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assio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Gray">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Gray">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Gra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a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a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a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a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a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ay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a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a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a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a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a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6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Sunset Cross">
  <a:themeElements>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unset Cros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unset Cros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unset Cros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unset Cros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unset Cros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unset Cros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unset Cros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unset Cros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unset Cros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unset Cros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unset Cros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unset Cros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Century Schoolbook"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Century Schoolbook"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8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1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3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4A532A-EA0D-41F9-B458-AF9358EF2F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E92E9E5-79AF-4029-8FCA-9C327D54FD8F}">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659927E4-E194-47BE-91C2-B87D50CF51D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{13E23A4D-BDF0-40B0-B592-70781667C120}tf56410444</Template>
  <TotalTime>0</TotalTime>
  <Words>11257</Words>
  <Application>Microsoft Office PowerPoint</Application>
  <PresentationFormat>Widescreen</PresentationFormat>
  <Paragraphs>988</Paragraphs>
  <Slides>153</Slides>
  <Notes>133</Notes>
  <HiddenSlides>0</HiddenSlides>
  <MMClips>1</MMClips>
  <ScaleCrop>false</ScaleCrop>
  <HeadingPairs>
    <vt:vector size="8" baseType="variant">
      <vt:variant>
        <vt:lpstr>Fonts Used</vt:lpstr>
      </vt:variant>
      <vt:variant>
        <vt:i4>21</vt:i4>
      </vt:variant>
      <vt:variant>
        <vt:lpstr>Theme</vt:lpstr>
      </vt:variant>
      <vt:variant>
        <vt:i4>21</vt:i4>
      </vt:variant>
      <vt:variant>
        <vt:lpstr>Embedded OLE Servers</vt:lpstr>
      </vt:variant>
      <vt:variant>
        <vt:i4>1</vt:i4>
      </vt:variant>
      <vt:variant>
        <vt:lpstr>Slide Titles</vt:lpstr>
      </vt:variant>
      <vt:variant>
        <vt:i4>153</vt:i4>
      </vt:variant>
    </vt:vector>
  </HeadingPairs>
  <TitlesOfParts>
    <vt:vector size="196" baseType="lpstr">
      <vt:lpstr>Algerian</vt:lpstr>
      <vt:lpstr>Arial</vt:lpstr>
      <vt:lpstr>Arial Black</vt:lpstr>
      <vt:lpstr>Australian Sunrise</vt:lpstr>
      <vt:lpstr>Avenir Next LT Pro</vt:lpstr>
      <vt:lpstr>Avenir Next LT Pro Light</vt:lpstr>
      <vt:lpstr>Calibri</vt:lpstr>
      <vt:lpstr>Calibri Light</vt:lpstr>
      <vt:lpstr>Calligrapher</vt:lpstr>
      <vt:lpstr>Century Schoolbook</vt:lpstr>
      <vt:lpstr>Comic Sans MS</vt:lpstr>
      <vt:lpstr>Flat Brush</vt:lpstr>
      <vt:lpstr>Garamond</vt:lpstr>
      <vt:lpstr>Impact</vt:lpstr>
      <vt:lpstr>Magneto</vt:lpstr>
      <vt:lpstr>Matisse ITC</vt:lpstr>
      <vt:lpstr>Old English Text MT</vt:lpstr>
      <vt:lpstr>Ravie</vt:lpstr>
      <vt:lpstr>Storybook</vt:lpstr>
      <vt:lpstr>Times New Roman</vt:lpstr>
      <vt:lpstr>Wingdings</vt:lpstr>
      <vt:lpstr>SavonVTI</vt:lpstr>
      <vt:lpstr>Office Theme</vt:lpstr>
      <vt:lpstr>3_Powerpoint 1 - CLASSIC PHILOSOPHICAL, HUMAN RELIGIOUS, AND CHURCH</vt:lpstr>
      <vt:lpstr>ppt43EE</vt:lpstr>
      <vt:lpstr>6_Powerpoint 1 - CLASSIC PHILOSOPHICAL, HUMAN RELIGIOUS, AND CHURCH</vt:lpstr>
      <vt:lpstr>5_ppt43EE</vt:lpstr>
      <vt:lpstr>18_Powerpoint 1 - CLASSIC PHILOSOPHICAL, HUMAN RELIGIOUS, AND CHURCH</vt:lpstr>
      <vt:lpstr>31_ppt43EE</vt:lpstr>
      <vt:lpstr>33_Powerpoint 1 - CLASSIC PHILOSOPHICAL, HUMAN RELIGIOUS, AND CHURCH</vt:lpstr>
      <vt:lpstr>27_Powerpoint 1 - CLASSIC PHILOSOPHICAL, HUMAN RELIGIOUS, AND CHURCH</vt:lpstr>
      <vt:lpstr>26_Powerpoint 1 - CLASSIC PHILOSOPHICAL, HUMAN RELIGIOUS, AND CHURCH</vt:lpstr>
      <vt:lpstr>19_Powerpoint 1 - CLASSIC PHILOSOPHICAL, HUMAN RELIGIOUS, AND CHURCH</vt:lpstr>
      <vt:lpstr>9_Powerpoint 1 - CLASSIC PHILOSOPHICAL, HUMAN RELIGIOUS, AND CHURCH</vt:lpstr>
      <vt:lpstr>Passion1</vt:lpstr>
      <vt:lpstr>1_Gray</vt:lpstr>
      <vt:lpstr>46_Powerpoint 1 - CLASSIC PHILOSOPHICAL, HUMAN RELIGIOUS, AND CHURCH</vt:lpstr>
      <vt:lpstr>15_Powerpoint 1 - CLASSIC PHILOSOPHICAL, HUMAN RELIGIOUS, AND CHURCH</vt:lpstr>
      <vt:lpstr>Sunset Cross</vt:lpstr>
      <vt:lpstr>1_Powerpoint 1 - CLASSIC PHILOSOPHICAL, HUMAN RELIGIOUS, AND CHURCH</vt:lpstr>
      <vt:lpstr>Default Design</vt:lpstr>
      <vt:lpstr>Powerpoint 1 - CLASSIC PHILOSOPHICAL, HUMAN RELIGIOUS, AND CHURCH</vt:lpstr>
      <vt:lpstr>Slide</vt:lpstr>
      <vt:lpstr>02. RELIGIOUS HISTORY OF THE CHRISTIAN ERA</vt:lpstr>
      <vt:lpstr>Relgious History of the Christian Era Ppt. Series</vt:lpstr>
      <vt:lpstr>SACRAMENTS &amp; SOTERIOLOGY</vt:lpstr>
      <vt:lpstr>PowerPoint Presentation</vt:lpstr>
      <vt:lpstr>Borders Of God’s Word</vt:lpstr>
      <vt:lpstr>PowerPoint Presentation</vt:lpstr>
      <vt:lpstr>Early Church Struggles Were With:</vt:lpstr>
      <vt:lpstr>EARLY CHURCH PRE-TEST Q-1</vt:lpstr>
      <vt:lpstr>EARLY CHURCH PRE-TEST Q-2</vt:lpstr>
      <vt:lpstr>EARLY CHURCH PRE-TEST Q-2</vt:lpstr>
      <vt:lpstr>EARLY CHURCH PRE-TEST Q-3</vt:lpstr>
      <vt:lpstr>EARLY CHURCH PRE-TEST Q-4</vt:lpstr>
      <vt:lpstr>EARLY CHURCH PRE-TEST Q-5</vt:lpstr>
      <vt:lpstr>EARLY CHURCH PRE-TEST Q-6</vt:lpstr>
      <vt:lpstr>EARLY CHURCH PRE-TEST Q-7</vt:lpstr>
      <vt:lpstr>EARLY CHURCH PRE-TEST Q-8</vt:lpstr>
      <vt:lpstr>EARLY CHURCH PRE-TEST Q-9</vt:lpstr>
      <vt:lpstr>EARLY CHURCH PRE-TEST Q-10</vt:lpstr>
      <vt:lpstr>EARLY CHURCH PRE-TEST Q-11</vt:lpstr>
      <vt:lpstr>EARLY CHURCH PRE-TEST Q-12</vt:lpstr>
      <vt:lpstr>EARLY CHURCH PRE-TEST Q-13</vt:lpstr>
      <vt:lpstr>EARLY CHURCH PRE-TEST Q-14</vt:lpstr>
      <vt:lpstr>EARLY CHURCH PRE-TEST Q-15</vt:lpstr>
      <vt:lpstr>EARLY CHURCH PRE-TEST Q-16</vt:lpstr>
      <vt:lpstr>EARLY CHURCH PRE-TEST Q-17</vt:lpstr>
      <vt:lpstr>EARLY CHURCH PRE-TEST Q-18</vt:lpstr>
      <vt:lpstr>EARLY CHURCH PRE-TEST Q-19</vt:lpstr>
      <vt:lpstr>EARLY CHURCH PRE-TEST Q-20</vt:lpstr>
      <vt:lpstr>EARLY CHURCH PRE-TEST Q-21</vt:lpstr>
      <vt:lpstr>EARLY CHURCH PRE-TEST Q-21</vt:lpstr>
      <vt:lpstr>EARLY CHURCH PRE-TEST Q-22</vt:lpstr>
      <vt:lpstr>EARLY CHURCH PRE-TEST Q-23</vt:lpstr>
      <vt:lpstr>EARLY CHURCH PRE-TEST Q-24</vt:lpstr>
      <vt:lpstr>EARLY CHURCH PRE-TEST Q-25</vt:lpstr>
      <vt:lpstr>CHURCH DEVELOPS BEYOND:</vt:lpstr>
      <vt:lpstr>SACRAMENTS &amp; SOTERIOLOGY</vt:lpstr>
      <vt:lpstr>PowerPoint Presentation</vt:lpstr>
      <vt:lpstr>PowerPoint Presentation</vt:lpstr>
      <vt:lpstr>ADVANCING THE TRUTH   </vt:lpstr>
      <vt:lpstr>TYPOLOGICAL INTERPRETATION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DEFENDING THE FAITH   </vt:lpstr>
      <vt:lpstr>DEFENDING THE FAITH   </vt:lpstr>
      <vt:lpstr>DEFENDING THE FAITH   </vt:lpstr>
      <vt:lpstr>PowerPoint Presentation</vt:lpstr>
      <vt:lpstr>PowerPoint Presentation</vt:lpstr>
      <vt:lpstr>PowerPoint Presentation</vt:lpstr>
      <vt:lpstr>PowerPoint Presentation</vt:lpstr>
      <vt:lpstr>OVERVIEW: APOSTLE TO APOSTATE PATTERN</vt:lpstr>
      <vt:lpstr>PowerPoint Presentation</vt:lpstr>
      <vt:lpstr>DOGMA MEANS THE SERIOUS SATISFACTION OF THE MIND!</vt:lpstr>
      <vt:lpstr>DOGMA DOES NOT MEAN THE ABSENCE OF THOUGHT, BUT THE END OF THOUGHT!</vt:lpstr>
      <vt:lpstr>SACRAMENTS &amp; SOTERIOLOGY</vt:lpstr>
      <vt:lpstr>The Antiochene School Of Theology Practiced An Approach To Scriptural Interpretation With Literal Emphasis Rather Than Spiritual Meanings Not Immediately Evident From The Text  </vt:lpstr>
      <vt:lpstr>PowerPoint Presentation</vt:lpstr>
      <vt:lpstr>PowerPoint Presentation</vt:lpstr>
      <vt:lpstr>In Athens Paul Preaches Of Another Hill</vt:lpstr>
      <vt:lpstr>The Alexandrian School Was Influenced By Plato’s Philosophy &amp; Basically Believed That The Bible Was Best Understood As An Allegorical Morality Rather Than As A Literal Interpretation.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SACRAMENTS &amp; SOTERIOLOGY</vt:lpstr>
      <vt:lpstr>PowerPoint Presentation</vt:lpstr>
      <vt:lpstr>Face Napkin Folded As Dinner Napkin Master Signaling His Servant</vt:lpstr>
      <vt:lpstr>Explaining  Resurrection</vt:lpstr>
      <vt:lpstr>Eating &amp; Drinking With Jesus – Craig Watts</vt:lpstr>
      <vt:lpstr>PowerPoint Presentation</vt:lpstr>
      <vt:lpstr>“Teaching As Doctrines The Traditions Of  Men”  WORSHIP &amp; BAPTISM</vt:lpstr>
      <vt:lpstr>PowerPoint Presentation</vt:lpstr>
      <vt:lpstr>WHAT IF…. </vt:lpstr>
      <vt:lpstr>From The Modern Scholar Course Guide: “One, Holy, Catholic, &amp; Apostolic” </vt:lpstr>
      <vt:lpstr>CHURCH EUCHARIST DEBATE </vt:lpstr>
      <vt:lpstr>CHURCH EUCHARIST DEBATE </vt:lpstr>
      <vt:lpstr>CHURCH EUCHARIST DEBATE </vt:lpstr>
      <vt:lpstr>CHURCH EUCHARIST DEBATE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Sealing Blood Of The Covenant Of Grace          The Mass Or Memorial Debate</vt:lpstr>
      <vt:lpstr>ROMAN MASS OR PROTESTANT MEMORIAL    THE COMMUNION IN ONE KIND</vt:lpstr>
      <vt:lpstr>ROMAN MASS OR PROTESTANT MEMORIAL    THE COMMUNION IN ONE KIND</vt:lpstr>
      <vt:lpstr>ROMAN MASS OR PROTESTANT MEMORIAL SACRAMENT OR SACRIFICE</vt:lpstr>
      <vt:lpstr>PowerPoint Presentation</vt:lpstr>
      <vt:lpstr>ROMAN MASS OR PROTESTANT MEMORIAL SACRAMENT OR SACRIFICE</vt:lpstr>
      <vt:lpstr>PowerPoint Presentation</vt:lpstr>
      <vt:lpstr>SACRAMENTS &amp; SOTERIOLOGY</vt:lpstr>
      <vt:lpstr>“Teaching As Doctrines The Traditions Of  Men”  WORSHIP &amp; BAPTISM</vt:lpstr>
      <vt:lpstr>PowerPoint Presentation</vt:lpstr>
      <vt:lpstr>“Teaching As Doctrines The Traditions Of  Men”  WORSHIP &amp; BAPTISM</vt:lpstr>
      <vt:lpstr>“Teaching As Doctrines The Traditions Of  Men”  WORSHIP &amp; BAPTISM</vt:lpstr>
      <vt:lpstr>“Teaching As Doctrines The Traditions Of  Men”  WORSHIP &amp; BAPTISM</vt:lpstr>
      <vt:lpstr>“Teaching As Doctrines The Traditions Of  Men”  WORSHIP &amp; BAPTISM</vt:lpstr>
      <vt:lpstr>“Teaching As Doctrines The Traditions Of  Men”  WORSHIP &amp; BAPTISM</vt:lpstr>
      <vt:lpstr>“Teaching As Doctrines The Traditions Of  Men”  WORSHIP &amp; BAPTISM</vt:lpstr>
      <vt:lpstr>“Teaching As Doctrines The Traditions Of  Men”  WORSHIP &amp; BAPTISM</vt:lpstr>
      <vt:lpstr>Ancient Romans Had Old Proverb</vt:lpstr>
      <vt:lpstr>PowerPoint Presentation</vt:lpstr>
      <vt:lpstr>PowerPoint Presentation</vt:lpstr>
      <vt:lpstr>PowerPoint Presentation</vt:lpstr>
      <vt:lpstr>                               The Church Across The Ages</vt:lpstr>
      <vt:lpstr>Church Administration Digression                 &amp; Christian Doctrinal Accretions  Architecturally Evidenced </vt:lpstr>
      <vt:lpstr>Church Administration Digression                 &amp; Christian Doctrinal Accretions  Architecturally Evidenced </vt:lpstr>
      <vt:lpstr>Did Judaizers Win?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INHERITING ORIGINAL SIN THE BLAST FROM THE PAST</vt:lpstr>
      <vt:lpstr>PowerPoint Presentation</vt:lpstr>
      <vt:lpstr>“Teaching As Doctrines The Traditions Of  Men”  WORSHIP &amp; BAPTISM</vt:lpstr>
      <vt:lpstr>SACRAMENTS &amp; SOTERIOLOGY</vt:lpstr>
      <vt:lpstr>Persecution and Aftermath</vt:lpstr>
      <vt:lpstr>Persecution and Aftermath</vt:lpstr>
      <vt:lpstr>The Last Roman Persecution</vt:lpstr>
      <vt:lpstr>Roman Persecution: “Getting Certified”</vt:lpstr>
      <vt:lpstr>Hubris Event Is Historically Explanatory:   Treasury Of Merit &amp; Auricular Confession</vt:lpstr>
      <vt:lpstr>Hubris Event Is Historically Explanatory:   Treasury Of Merit &amp; Auricular Confession</vt:lpstr>
      <vt:lpstr>Hubris Event Is Historically Explanatory:   Treasury Of Merit &amp; Auricular Confession</vt:lpstr>
      <vt:lpstr>Hubris Event Is Historically Explanatory:   Treasury Of Merit &amp; Auricular Confession</vt:lpstr>
      <vt:lpstr>PowerPoint Presentation</vt:lpstr>
      <vt:lpstr>PowerPoint Presentation</vt:lpstr>
      <vt:lpstr>PowerPoint Presentation</vt:lpstr>
      <vt:lpstr>PowerPoint Presentation</vt:lpstr>
      <vt:lpstr>Dominant Augustinian Paradigm The Doctrine Of Penance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2020-05-30T14:05:59Z</dcterms:created>
  <dcterms:modified xsi:type="dcterms:W3CDTF">2020-06-18T05:58:39Z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