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7.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8.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9.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0.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1.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2.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3.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14.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15.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16.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17.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media1.WAV" ContentType="audio/x-wav"/>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3" r:id="rId3"/>
    <p:sldMasterId id="2147483714" r:id="rId4"/>
    <p:sldMasterId id="2147483735" r:id="rId5"/>
    <p:sldMasterId id="2147483756" r:id="rId6"/>
    <p:sldMasterId id="2147483768" r:id="rId7"/>
    <p:sldMasterId id="2147483789" r:id="rId8"/>
    <p:sldMasterId id="2147483810" r:id="rId9"/>
    <p:sldMasterId id="2147483831" r:id="rId10"/>
    <p:sldMasterId id="2147483852" r:id="rId11"/>
    <p:sldMasterId id="2147483864" r:id="rId12"/>
    <p:sldMasterId id="2147483885" r:id="rId13"/>
    <p:sldMasterId id="2147483899" r:id="rId14"/>
    <p:sldMasterId id="2147483922" r:id="rId15"/>
    <p:sldMasterId id="2147483943" r:id="rId16"/>
    <p:sldMasterId id="2147483964" r:id="rId17"/>
    <p:sldMasterId id="2147483976" r:id="rId18"/>
  </p:sldMasterIdLst>
  <p:notesMasterIdLst>
    <p:notesMasterId r:id="rId96"/>
  </p:notesMasterIdLst>
  <p:sldIdLst>
    <p:sldId id="257" r:id="rId19"/>
    <p:sldId id="258" r:id="rId20"/>
    <p:sldId id="1260" r:id="rId21"/>
    <p:sldId id="2188" r:id="rId22"/>
    <p:sldId id="290" r:id="rId23"/>
    <p:sldId id="291" r:id="rId24"/>
    <p:sldId id="672" r:id="rId25"/>
    <p:sldId id="292" r:id="rId26"/>
    <p:sldId id="293" r:id="rId27"/>
    <p:sldId id="303" r:id="rId28"/>
    <p:sldId id="304" r:id="rId29"/>
    <p:sldId id="741" r:id="rId30"/>
    <p:sldId id="2189" r:id="rId31"/>
    <p:sldId id="2187" r:id="rId32"/>
    <p:sldId id="296" r:id="rId33"/>
    <p:sldId id="298" r:id="rId34"/>
    <p:sldId id="1084" r:id="rId35"/>
    <p:sldId id="305" r:id="rId36"/>
    <p:sldId id="309" r:id="rId37"/>
    <p:sldId id="310" r:id="rId38"/>
    <p:sldId id="313" r:id="rId39"/>
    <p:sldId id="315" r:id="rId40"/>
    <p:sldId id="316" r:id="rId41"/>
    <p:sldId id="319" r:id="rId42"/>
    <p:sldId id="320" r:id="rId43"/>
    <p:sldId id="1259" r:id="rId44"/>
    <p:sldId id="459" r:id="rId45"/>
    <p:sldId id="366" r:id="rId46"/>
    <p:sldId id="335" r:id="rId47"/>
    <p:sldId id="331" r:id="rId48"/>
    <p:sldId id="341" r:id="rId49"/>
    <p:sldId id="343" r:id="rId50"/>
    <p:sldId id="368" r:id="rId51"/>
    <p:sldId id="345" r:id="rId52"/>
    <p:sldId id="346" r:id="rId53"/>
    <p:sldId id="367" r:id="rId54"/>
    <p:sldId id="347" r:id="rId55"/>
    <p:sldId id="349" r:id="rId56"/>
    <p:sldId id="351" r:id="rId57"/>
    <p:sldId id="365" r:id="rId58"/>
    <p:sldId id="355" r:id="rId59"/>
    <p:sldId id="364" r:id="rId60"/>
    <p:sldId id="1261" r:id="rId61"/>
    <p:sldId id="276" r:id="rId62"/>
    <p:sldId id="284" r:id="rId63"/>
    <p:sldId id="285" r:id="rId64"/>
    <p:sldId id="1262" r:id="rId65"/>
    <p:sldId id="3404" r:id="rId66"/>
    <p:sldId id="280" r:id="rId67"/>
    <p:sldId id="3598" r:id="rId68"/>
    <p:sldId id="3671" r:id="rId69"/>
    <p:sldId id="3673" r:id="rId70"/>
    <p:sldId id="3675" r:id="rId71"/>
    <p:sldId id="3677" r:id="rId72"/>
    <p:sldId id="3678" r:id="rId73"/>
    <p:sldId id="3679" r:id="rId74"/>
    <p:sldId id="1242" r:id="rId75"/>
    <p:sldId id="3680" r:id="rId76"/>
    <p:sldId id="297" r:id="rId77"/>
    <p:sldId id="299" r:id="rId78"/>
    <p:sldId id="1244" r:id="rId79"/>
    <p:sldId id="1263" r:id="rId80"/>
    <p:sldId id="357" r:id="rId81"/>
    <p:sldId id="356" r:id="rId82"/>
    <p:sldId id="358" r:id="rId83"/>
    <p:sldId id="265" r:id="rId84"/>
    <p:sldId id="267" r:id="rId85"/>
    <p:sldId id="268" r:id="rId86"/>
    <p:sldId id="269" r:id="rId87"/>
    <p:sldId id="361" r:id="rId88"/>
    <p:sldId id="270" r:id="rId89"/>
    <p:sldId id="3681" r:id="rId90"/>
    <p:sldId id="308" r:id="rId91"/>
    <p:sldId id="1246" r:id="rId92"/>
    <p:sldId id="1247" r:id="rId93"/>
    <p:sldId id="2186" r:id="rId94"/>
    <p:sldId id="311"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80" autoAdjust="0"/>
    <p:restoredTop sz="94660"/>
  </p:normalViewPr>
  <p:slideViewPr>
    <p:cSldViewPr snapToGrid="0">
      <p:cViewPr varScale="1">
        <p:scale>
          <a:sx n="114" d="100"/>
          <a:sy n="114" d="100"/>
        </p:scale>
        <p:origin x="360" y="114"/>
      </p:cViewPr>
      <p:guideLst/>
    </p:cSldViewPr>
  </p:slideViewPr>
  <p:notesTextViewPr>
    <p:cViewPr>
      <p:scale>
        <a:sx n="1" d="1"/>
        <a:sy n="1" d="1"/>
      </p:scale>
      <p:origin x="0" y="0"/>
    </p:cViewPr>
  </p:notesTextViewPr>
  <p:sorterViewPr>
    <p:cViewPr varScale="1">
      <p:scale>
        <a:sx n="100" d="100"/>
        <a:sy n="100" d="100"/>
      </p:scale>
      <p:origin x="0" y="-1732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slide" Target="slides/slide45.xml"/><Relationship Id="rId68" Type="http://schemas.openxmlformats.org/officeDocument/2006/relationships/slide" Target="slides/slide50.xml"/><Relationship Id="rId76" Type="http://schemas.openxmlformats.org/officeDocument/2006/relationships/slide" Target="slides/slide58.xml"/><Relationship Id="rId84" Type="http://schemas.openxmlformats.org/officeDocument/2006/relationships/slide" Target="slides/slide66.xml"/><Relationship Id="rId89" Type="http://schemas.openxmlformats.org/officeDocument/2006/relationships/slide" Target="slides/slide71.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slide" Target="slides/slide56.xml"/><Relationship Id="rId79" Type="http://schemas.openxmlformats.org/officeDocument/2006/relationships/slide" Target="slides/slide61.xml"/><Relationship Id="rId87" Type="http://schemas.openxmlformats.org/officeDocument/2006/relationships/slide" Target="slides/slide69.xml"/><Relationship Id="rId5" Type="http://schemas.openxmlformats.org/officeDocument/2006/relationships/slideMaster" Target="slideMasters/slideMaster5.xml"/><Relationship Id="rId61" Type="http://schemas.openxmlformats.org/officeDocument/2006/relationships/slide" Target="slides/slide43.xml"/><Relationship Id="rId82" Type="http://schemas.openxmlformats.org/officeDocument/2006/relationships/slide" Target="slides/slide64.xml"/><Relationship Id="rId90" Type="http://schemas.openxmlformats.org/officeDocument/2006/relationships/slide" Target="slides/slide72.xml"/><Relationship Id="rId95" Type="http://schemas.openxmlformats.org/officeDocument/2006/relationships/slide" Target="slides/slide77.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slide" Target="slides/slide67.xml"/><Relationship Id="rId93" Type="http://schemas.openxmlformats.org/officeDocument/2006/relationships/slide" Target="slides/slide75.xml"/><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image" Target="../media/image5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F9A8A-887A-447A-9EFB-4FC08B220A5B}" type="datetimeFigureOut">
              <a:rPr lang="en-US" smtClean="0"/>
              <a:t>6/1/2020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876BF7-BD25-4ED3-A8DB-EEEE61537908}" type="slidenum">
              <a:rPr lang="en-US" smtClean="0"/>
              <a:t>‹#›</a:t>
            </a:fld>
            <a:endParaRPr lang="en-US"/>
          </a:p>
        </p:txBody>
      </p:sp>
    </p:spTree>
    <p:extLst>
      <p:ext uri="{BB962C8B-B14F-4D97-AF65-F5344CB8AC3E}">
        <p14:creationId xmlns:p14="http://schemas.microsoft.com/office/powerpoint/2010/main" val="3131741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028C44-D29D-445D-ABDF-E032855DAB9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273730" name="Rectangle 2"/>
          <p:cNvSpPr>
            <a:spLocks noGrp="1" noRot="1" noChangeAspect="1" noChangeArrowheads="1" noTextEdit="1"/>
          </p:cNvSpPr>
          <p:nvPr>
            <p:ph type="sldImg"/>
          </p:nvPr>
        </p:nvSpPr>
        <p:spPr>
          <a:ln/>
        </p:spPr>
      </p:sp>
      <p:sp>
        <p:nvSpPr>
          <p:cNvPr id="32737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00492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1301A4-72BC-4E48-B691-FACD60F5C83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0978" name="Rectangle 2"/>
          <p:cNvSpPr>
            <a:spLocks noGrp="1" noRot="1" noChangeAspect="1" noChangeArrowheads="1" noTextEdit="1"/>
          </p:cNvSpPr>
          <p:nvPr>
            <p:ph type="sldImg"/>
          </p:nvPr>
        </p:nvSpPr>
        <p:spPr>
          <a:ln/>
        </p:spPr>
      </p:sp>
      <p:sp>
        <p:nvSpPr>
          <p:cNvPr id="510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18005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52A974-8A70-4809-A01A-E92395AF934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88610" name="Rectangle 2"/>
          <p:cNvSpPr>
            <a:spLocks noGrp="1" noRot="1" noChangeAspect="1" noChangeArrowheads="1" noTextEdit="1"/>
          </p:cNvSpPr>
          <p:nvPr>
            <p:ph type="sldImg"/>
          </p:nvPr>
        </p:nvSpPr>
        <p:spPr>
          <a:ln/>
        </p:spPr>
      </p:sp>
      <p:sp>
        <p:nvSpPr>
          <p:cNvPr id="518861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38210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31E8A3-C78F-47A5-A1BC-D73CF018660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26370" name="Rectangle 2"/>
          <p:cNvSpPr>
            <a:spLocks noGrp="1" noRot="1" noChangeAspect="1" noChangeArrowheads="1" noTextEdit="1"/>
          </p:cNvSpPr>
          <p:nvPr>
            <p:ph type="sldImg"/>
          </p:nvPr>
        </p:nvSpPr>
        <p:spPr>
          <a:xfrm>
            <a:off x="325438" y="698500"/>
            <a:ext cx="6208712" cy="3492500"/>
          </a:xfrm>
          <a:ln/>
        </p:spPr>
      </p:sp>
      <p:sp>
        <p:nvSpPr>
          <p:cNvPr id="4026371"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642651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86A1A7-28F2-414B-91E7-2D716604A26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90082" name="Rectangle 1026"/>
          <p:cNvSpPr>
            <a:spLocks noGrp="1" noRot="1" noChangeAspect="1" noChangeArrowheads="1" noTextEdit="1"/>
          </p:cNvSpPr>
          <p:nvPr>
            <p:ph type="sldImg"/>
          </p:nvPr>
        </p:nvSpPr>
        <p:spPr>
          <a:xfrm>
            <a:off x="325438" y="698500"/>
            <a:ext cx="6208712" cy="3492500"/>
          </a:xfrm>
          <a:ln/>
        </p:spPr>
      </p:sp>
      <p:sp>
        <p:nvSpPr>
          <p:cNvPr id="2990083" name="Rectangle 1027"/>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1359371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316A8B-5140-4278-917C-95A71DC253F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98274" name="Rectangle 2"/>
          <p:cNvSpPr>
            <a:spLocks noGrp="1" noRot="1" noChangeAspect="1" noChangeArrowheads="1" noTextEdit="1"/>
          </p:cNvSpPr>
          <p:nvPr>
            <p:ph type="sldImg"/>
          </p:nvPr>
        </p:nvSpPr>
        <p:spPr>
          <a:xfrm>
            <a:off x="325438" y="698500"/>
            <a:ext cx="6208712" cy="3492500"/>
          </a:xfrm>
          <a:ln/>
        </p:spPr>
      </p:sp>
      <p:sp>
        <p:nvSpPr>
          <p:cNvPr id="2998275"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028961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316A8B-5140-4278-917C-95A71DC253F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98274" name="Rectangle 2"/>
          <p:cNvSpPr>
            <a:spLocks noGrp="1" noRot="1" noChangeAspect="1" noChangeArrowheads="1" noTextEdit="1"/>
          </p:cNvSpPr>
          <p:nvPr>
            <p:ph type="sldImg"/>
          </p:nvPr>
        </p:nvSpPr>
        <p:spPr>
          <a:xfrm>
            <a:off x="1101725" y="698500"/>
            <a:ext cx="4656138" cy="3492500"/>
          </a:xfrm>
          <a:ln/>
        </p:spPr>
      </p:sp>
      <p:sp>
        <p:nvSpPr>
          <p:cNvPr id="2998275"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776224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423312-2483-458A-8402-668DD4FF6F7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002370" name="Rectangle 2"/>
          <p:cNvSpPr>
            <a:spLocks noGrp="1" noRot="1" noChangeAspect="1" noChangeArrowheads="1" noTextEdit="1"/>
          </p:cNvSpPr>
          <p:nvPr>
            <p:ph type="sldImg"/>
          </p:nvPr>
        </p:nvSpPr>
        <p:spPr>
          <a:xfrm>
            <a:off x="325438" y="698500"/>
            <a:ext cx="6208712" cy="3492500"/>
          </a:xfrm>
          <a:ln/>
        </p:spPr>
      </p:sp>
      <p:sp>
        <p:nvSpPr>
          <p:cNvPr id="3002371"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218494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F816-DBBA-4B74-964F-EBB4A16C8E2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06466" name="Rectangle 2"/>
          <p:cNvSpPr>
            <a:spLocks noGrp="1" noRot="1" noChangeAspect="1" noChangeArrowheads="1" noTextEdit="1"/>
          </p:cNvSpPr>
          <p:nvPr>
            <p:ph type="sldImg"/>
          </p:nvPr>
        </p:nvSpPr>
        <p:spPr>
          <a:xfrm>
            <a:off x="1143000" y="685800"/>
            <a:ext cx="4573588" cy="3429000"/>
          </a:xfrm>
          <a:ln/>
        </p:spPr>
      </p:sp>
      <p:sp>
        <p:nvSpPr>
          <p:cNvPr id="300646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447926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F0BD86-C530-486F-8B33-763AD9D705A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08514" name="Rectangle 2"/>
          <p:cNvSpPr>
            <a:spLocks noGrp="1" noRot="1" noChangeAspect="1" noChangeArrowheads="1" noTextEdit="1"/>
          </p:cNvSpPr>
          <p:nvPr>
            <p:ph type="sldImg"/>
          </p:nvPr>
        </p:nvSpPr>
        <p:spPr>
          <a:xfrm>
            <a:off x="382588" y="685800"/>
            <a:ext cx="6094412" cy="3429000"/>
          </a:xfrm>
          <a:ln/>
        </p:spPr>
      </p:sp>
      <p:sp>
        <p:nvSpPr>
          <p:cNvPr id="3008515"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269187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56170-3F8E-4BFF-9A2F-DEF3604360F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19266" name="Rectangle 2"/>
          <p:cNvSpPr>
            <a:spLocks noGrp="1" noRot="1" noChangeAspect="1" noChangeArrowheads="1" noTextEdit="1"/>
          </p:cNvSpPr>
          <p:nvPr>
            <p:ph type="sldImg"/>
          </p:nvPr>
        </p:nvSpPr>
        <p:spPr>
          <a:xfrm>
            <a:off x="1143000" y="685800"/>
            <a:ext cx="4573588" cy="3429000"/>
          </a:xfrm>
          <a:ln/>
        </p:spPr>
      </p:sp>
      <p:sp>
        <p:nvSpPr>
          <p:cNvPr id="461926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711109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E071492-340C-4092-9299-54DF7DCF279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50178" name="Rectangle 1026"/>
          <p:cNvSpPr>
            <a:spLocks noGrp="1" noRot="1" noChangeAspect="1" noChangeArrowheads="1" noTextEdit="1"/>
          </p:cNvSpPr>
          <p:nvPr>
            <p:ph type="sldImg"/>
          </p:nvPr>
        </p:nvSpPr>
        <p:spPr>
          <a:ln/>
        </p:spPr>
      </p:sp>
      <p:sp>
        <p:nvSpPr>
          <p:cNvPr id="3250179"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14965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1E810-2574-482E-B4B8-515A85A4F3C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58114" name="Rectangle 2"/>
          <p:cNvSpPr>
            <a:spLocks noGrp="1" noRot="1" noChangeAspect="1" noChangeArrowheads="1" noTextEdit="1"/>
          </p:cNvSpPr>
          <p:nvPr>
            <p:ph type="sldImg"/>
          </p:nvPr>
        </p:nvSpPr>
        <p:spPr>
          <a:xfrm>
            <a:off x="1143000" y="685800"/>
            <a:ext cx="4573588" cy="3429000"/>
          </a:xfrm>
          <a:ln/>
        </p:spPr>
      </p:sp>
      <p:sp>
        <p:nvSpPr>
          <p:cNvPr id="4058115"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607393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5281FF-09BB-46C8-85DE-2606964484C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284546" name="Rectangle 2"/>
          <p:cNvSpPr>
            <a:spLocks noGrp="1" noRot="1" noChangeAspect="1" noChangeArrowheads="1" noTextEdit="1"/>
          </p:cNvSpPr>
          <p:nvPr>
            <p:ph type="sldImg"/>
          </p:nvPr>
        </p:nvSpPr>
        <p:spPr>
          <a:ln/>
        </p:spPr>
      </p:sp>
      <p:sp>
        <p:nvSpPr>
          <p:cNvPr id="2284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16200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F65B25-A733-467C-A9A0-40C3BF60021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061314" name="Rectangle 2"/>
          <p:cNvSpPr>
            <a:spLocks noGrp="1" noRot="1" noChangeAspect="1" noChangeArrowheads="1" noTextEdit="1"/>
          </p:cNvSpPr>
          <p:nvPr>
            <p:ph type="sldImg"/>
          </p:nvPr>
        </p:nvSpPr>
        <p:spPr>
          <a:ln/>
        </p:spPr>
      </p:sp>
      <p:sp>
        <p:nvSpPr>
          <p:cNvPr id="20613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07171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BFAF70-9460-48BE-AD1D-4F8C9E265A1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512322" name="Rectangle 2"/>
          <p:cNvSpPr>
            <a:spLocks noGrp="1" noRot="1" noChangeAspect="1" noChangeArrowheads="1" noTextEdit="1"/>
          </p:cNvSpPr>
          <p:nvPr>
            <p:ph type="sldImg"/>
          </p:nvPr>
        </p:nvSpPr>
        <p:spPr>
          <a:ln/>
        </p:spPr>
      </p:sp>
      <p:sp>
        <p:nvSpPr>
          <p:cNvPr id="35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16385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D0176FF-CD16-4CDE-A36E-DBF0AA07880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13730" name="Rectangle 2"/>
          <p:cNvSpPr>
            <a:spLocks noGrp="1" noRot="1" noChangeAspect="1" noChangeArrowheads="1" noTextEdit="1"/>
          </p:cNvSpPr>
          <p:nvPr>
            <p:ph type="sldImg"/>
          </p:nvPr>
        </p:nvSpPr>
        <p:spPr>
          <a:xfrm>
            <a:off x="1101725" y="698500"/>
            <a:ext cx="4656138" cy="3492500"/>
          </a:xfrm>
          <a:ln/>
        </p:spPr>
      </p:sp>
      <p:sp>
        <p:nvSpPr>
          <p:cNvPr id="3913731" name="Rectangle 3"/>
          <p:cNvSpPr>
            <a:spLocks noGrp="1" noChangeArrowheads="1"/>
          </p:cNvSpPr>
          <p:nvPr>
            <p:ph type="body" idx="1"/>
          </p:nvPr>
        </p:nvSpPr>
        <p:spPr>
          <a:xfrm>
            <a:off x="914400" y="4424363"/>
            <a:ext cx="5029200" cy="4191000"/>
          </a:xfrm>
        </p:spPr>
        <p:txBody>
          <a:bodyPr/>
          <a:lstStyle/>
          <a:p>
            <a:pPr eaLnBrk="0" hangingPunct="0">
              <a:spcBef>
                <a:spcPct val="0"/>
              </a:spcBef>
            </a:pPr>
            <a:endParaRPr lang="en-US" sz="2400">
              <a:ea typeface="ＭＳ Ｐゴシック" pitchFamily="1" charset="-128"/>
            </a:endParaRPr>
          </a:p>
        </p:txBody>
      </p:sp>
    </p:spTree>
    <p:extLst>
      <p:ext uri="{BB962C8B-B14F-4D97-AF65-F5344CB8AC3E}">
        <p14:creationId xmlns:p14="http://schemas.microsoft.com/office/powerpoint/2010/main" val="33482625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18804B0-5C8F-41D5-9BDE-B2E057F2325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20898" name="Rectangle 1026"/>
          <p:cNvSpPr>
            <a:spLocks noGrp="1" noRot="1" noChangeAspect="1" noChangeArrowheads="1" noTextEdit="1"/>
          </p:cNvSpPr>
          <p:nvPr>
            <p:ph type="sldImg"/>
          </p:nvPr>
        </p:nvSpPr>
        <p:spPr>
          <a:ln/>
        </p:spPr>
      </p:sp>
      <p:sp>
        <p:nvSpPr>
          <p:cNvPr id="3920899"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72604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BFAF70-9460-48BE-AD1D-4F8C9E265A11}"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512322" name="Rectangle 2"/>
          <p:cNvSpPr>
            <a:spLocks noGrp="1" noRot="1" noChangeAspect="1" noChangeArrowheads="1" noTextEdit="1"/>
          </p:cNvSpPr>
          <p:nvPr>
            <p:ph type="sldImg"/>
          </p:nvPr>
        </p:nvSpPr>
        <p:spPr>
          <a:ln/>
        </p:spPr>
      </p:sp>
      <p:sp>
        <p:nvSpPr>
          <p:cNvPr id="35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086598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BFAF70-9460-48BE-AD1D-4F8C9E265A11}"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512322" name="Rectangle 2"/>
          <p:cNvSpPr>
            <a:spLocks noGrp="1" noRot="1" noChangeAspect="1" noChangeArrowheads="1" noTextEdit="1"/>
          </p:cNvSpPr>
          <p:nvPr>
            <p:ph type="sldImg"/>
          </p:nvPr>
        </p:nvSpPr>
        <p:spPr>
          <a:ln/>
        </p:spPr>
      </p:sp>
      <p:sp>
        <p:nvSpPr>
          <p:cNvPr id="35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07628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BFAF70-9460-48BE-AD1D-4F8C9E265A11}"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512322" name="Rectangle 2"/>
          <p:cNvSpPr>
            <a:spLocks noGrp="1" noRot="1" noChangeAspect="1" noChangeArrowheads="1" noTextEdit="1"/>
          </p:cNvSpPr>
          <p:nvPr>
            <p:ph type="sldImg"/>
          </p:nvPr>
        </p:nvSpPr>
        <p:spPr>
          <a:ln/>
        </p:spPr>
      </p:sp>
      <p:sp>
        <p:nvSpPr>
          <p:cNvPr id="35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938881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8FADDFE-6D36-47D0-B469-6AA4BE1C6A5D}"/>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F14AA7-0D5A-40CD-986F-CE841DC85D5F}"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000899" name="Rectangle 2">
            <a:extLst>
              <a:ext uri="{FF2B5EF4-FFF2-40B4-BE49-F238E27FC236}">
                <a16:creationId xmlns:a16="http://schemas.microsoft.com/office/drawing/2014/main" id="{3185404D-6B02-409D-8F08-078EF495EDFB}"/>
              </a:ext>
            </a:extLst>
          </p:cNvPr>
          <p:cNvSpPr>
            <a:spLocks noGrp="1" noRot="1" noChangeAspect="1" noChangeArrowheads="1" noTextEdit="1"/>
          </p:cNvSpPr>
          <p:nvPr>
            <p:ph type="sldImg"/>
          </p:nvPr>
        </p:nvSpPr>
        <p:spPr>
          <a:ln/>
        </p:spPr>
      </p:sp>
      <p:sp>
        <p:nvSpPr>
          <p:cNvPr id="2000900" name="Rectangle 3">
            <a:extLst>
              <a:ext uri="{FF2B5EF4-FFF2-40B4-BE49-F238E27FC236}">
                <a16:creationId xmlns:a16="http://schemas.microsoft.com/office/drawing/2014/main" id="{A40D2DF0-0939-4BB9-87B1-0C45381B1F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652918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7D8F9-D12C-4CDF-BC7A-3D24653473D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51202" name="Rectangle 2"/>
          <p:cNvSpPr>
            <a:spLocks noGrp="1" noRot="1" noChangeAspect="1" noChangeArrowheads="1" noTextEdit="1"/>
          </p:cNvSpPr>
          <p:nvPr>
            <p:ph type="sldImg"/>
          </p:nvPr>
        </p:nvSpPr>
        <p:spPr>
          <a:ln/>
        </p:spPr>
      </p:sp>
      <p:sp>
        <p:nvSpPr>
          <p:cNvPr id="3251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573265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F08AE6-88BB-44D6-94C2-7B94D730408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84002" name="Rectangle 2"/>
          <p:cNvSpPr>
            <a:spLocks noGrp="1" noRot="1" noChangeAspect="1" noChangeArrowheads="1" noTextEdit="1"/>
          </p:cNvSpPr>
          <p:nvPr>
            <p:ph type="sldImg"/>
          </p:nvPr>
        </p:nvSpPr>
        <p:spPr>
          <a:ln/>
        </p:spPr>
      </p:sp>
      <p:sp>
        <p:nvSpPr>
          <p:cNvPr id="3840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332140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56B029-6387-4E64-A334-554D03B7B10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814335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8F0FE8-A9F7-4284-BA33-5356DF2F0F4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938882" name="Rectangle 1026"/>
          <p:cNvSpPr>
            <a:spLocks noGrp="1" noRot="1" noChangeAspect="1" noChangeArrowheads="1" noTextEdit="1"/>
          </p:cNvSpPr>
          <p:nvPr>
            <p:ph type="sldImg"/>
          </p:nvPr>
        </p:nvSpPr>
        <p:spPr>
          <a:xfrm>
            <a:off x="325438" y="698500"/>
            <a:ext cx="6208712" cy="3492500"/>
          </a:xfrm>
          <a:ln/>
        </p:spPr>
      </p:sp>
      <p:sp>
        <p:nvSpPr>
          <p:cNvPr id="2938883" name="Rectangle 1027"/>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8792124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F132F-24D7-4822-B981-BD13246E4D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6280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41648B-CD87-4FB8-A01D-89171E813EF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41648B-CD87-4FB8-A01D-89171E813EF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41648B-CD87-4FB8-A01D-89171E813EF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41648B-CD87-4FB8-A01D-89171E813EF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41648B-CD87-4FB8-A01D-89171E813EF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6BC0727-F89B-40A0-BD3B-1438D7737789}"/>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FC0EC6-8A4D-4873-83C5-B5FE4A2A635F}"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59939" name="Rectangle 2">
            <a:extLst>
              <a:ext uri="{FF2B5EF4-FFF2-40B4-BE49-F238E27FC236}">
                <a16:creationId xmlns:a16="http://schemas.microsoft.com/office/drawing/2014/main" id="{77CB574F-01B4-4579-A30F-B9E49CF87125}"/>
              </a:ext>
            </a:extLst>
          </p:cNvPr>
          <p:cNvSpPr>
            <a:spLocks noGrp="1" noRot="1" noChangeAspect="1" noChangeArrowheads="1" noTextEdit="1"/>
          </p:cNvSpPr>
          <p:nvPr>
            <p:ph type="sldImg"/>
          </p:nvPr>
        </p:nvSpPr>
        <p:spPr>
          <a:ln/>
        </p:spPr>
      </p:sp>
      <p:sp>
        <p:nvSpPr>
          <p:cNvPr id="1959940" name="Rectangle 3">
            <a:extLst>
              <a:ext uri="{FF2B5EF4-FFF2-40B4-BE49-F238E27FC236}">
                <a16:creationId xmlns:a16="http://schemas.microsoft.com/office/drawing/2014/main" id="{610526EE-CA06-44D2-BE62-0DD4830F05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245355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3C60C-45EB-45E9-A473-C28B4866567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227522" name="Rectangle 2"/>
          <p:cNvSpPr>
            <a:spLocks noGrp="1" noRot="1" noChangeAspect="1" noChangeArrowheads="1" noTextEdit="1"/>
          </p:cNvSpPr>
          <p:nvPr>
            <p:ph type="sldImg"/>
          </p:nvPr>
        </p:nvSpPr>
        <p:spPr>
          <a:ln/>
        </p:spPr>
      </p:sp>
      <p:sp>
        <p:nvSpPr>
          <p:cNvPr id="5227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25899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41648B-CD87-4FB8-A01D-89171E813EF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95E840-200F-47A0-A5CB-CE49AB2EB6D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90658" name="Rectangle 2"/>
          <p:cNvSpPr>
            <a:spLocks noGrp="1" noRot="1" noChangeAspect="1" noChangeArrowheads="1" noTextEdit="1"/>
          </p:cNvSpPr>
          <p:nvPr>
            <p:ph type="sldImg"/>
          </p:nvPr>
        </p:nvSpPr>
        <p:spPr>
          <a:ln/>
        </p:spPr>
      </p:sp>
      <p:sp>
        <p:nvSpPr>
          <p:cNvPr id="5190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057968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352761-408B-4104-935B-7A10E5B2AE8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267138" name="Rectangle 2"/>
          <p:cNvSpPr>
            <a:spLocks noGrp="1" noRot="1" noChangeAspect="1" noChangeArrowheads="1" noTextEdit="1"/>
          </p:cNvSpPr>
          <p:nvPr>
            <p:ph type="sldImg"/>
          </p:nvPr>
        </p:nvSpPr>
        <p:spPr>
          <a:xfrm>
            <a:off x="325438" y="698500"/>
            <a:ext cx="6208712" cy="3492500"/>
          </a:xfrm>
          <a:ln/>
        </p:spPr>
      </p:sp>
      <p:sp>
        <p:nvSpPr>
          <p:cNvPr id="2267139"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1025550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4117AD-65E4-422B-B29E-EAF94F5EEA2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89186" name="Rectangle 2"/>
          <p:cNvSpPr>
            <a:spLocks noGrp="1" noRot="1" noChangeAspect="1" noChangeArrowheads="1" noTextEdit="1"/>
          </p:cNvSpPr>
          <p:nvPr>
            <p:ph type="sldImg"/>
          </p:nvPr>
        </p:nvSpPr>
        <p:spPr>
          <a:ln/>
        </p:spPr>
      </p:sp>
      <p:sp>
        <p:nvSpPr>
          <p:cNvPr id="4189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053506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E071492-340C-4092-9299-54DF7DCF279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50178" name="Rectangle 1026"/>
          <p:cNvSpPr>
            <a:spLocks noGrp="1" noRot="1" noChangeAspect="1" noChangeArrowheads="1" noTextEdit="1"/>
          </p:cNvSpPr>
          <p:nvPr>
            <p:ph type="sldImg"/>
          </p:nvPr>
        </p:nvSpPr>
        <p:spPr>
          <a:ln/>
        </p:spPr>
      </p:sp>
      <p:sp>
        <p:nvSpPr>
          <p:cNvPr id="3250179"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214263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359CE8-8A79-4E3E-9582-2C3F738D482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52226" name="Rectangle 2"/>
          <p:cNvSpPr>
            <a:spLocks noGrp="1" noRot="1" noChangeAspect="1" noChangeArrowheads="1" noTextEdit="1"/>
          </p:cNvSpPr>
          <p:nvPr>
            <p:ph type="sldImg"/>
          </p:nvPr>
        </p:nvSpPr>
        <p:spPr>
          <a:ln/>
        </p:spPr>
      </p:sp>
      <p:sp>
        <p:nvSpPr>
          <p:cNvPr id="32522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352849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91CBFE8-2C54-4F21-9308-F5CD75A1948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53250" name="Rectangle 2"/>
          <p:cNvSpPr>
            <a:spLocks noGrp="1" noRot="1" noChangeAspect="1" noChangeArrowheads="1" noTextEdit="1"/>
          </p:cNvSpPr>
          <p:nvPr>
            <p:ph type="sldImg"/>
          </p:nvPr>
        </p:nvSpPr>
        <p:spPr>
          <a:ln/>
        </p:spPr>
      </p:sp>
      <p:sp>
        <p:nvSpPr>
          <p:cNvPr id="32532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789853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5E4BCF-CCF6-4D5E-BAC4-3C27B89A1D8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139372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EFD83-90C1-4E64-AEBE-27B2D76EC0E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01539" name="Rectangle 2"/>
          <p:cNvSpPr>
            <a:spLocks noGrp="1" noRot="1" noChangeAspect="1" noChangeArrowheads="1" noTextEdit="1"/>
          </p:cNvSpPr>
          <p:nvPr>
            <p:ph type="sldImg"/>
          </p:nvPr>
        </p:nvSpPr>
        <p:spPr>
          <a:xfrm>
            <a:off x="382588" y="685800"/>
            <a:ext cx="6094412" cy="3429000"/>
          </a:xfrm>
          <a:ln/>
        </p:spPr>
      </p:sp>
      <p:sp>
        <p:nvSpPr>
          <p:cNvPr id="1601540" name="Rectangle 3"/>
          <p:cNvSpPr>
            <a:spLocks noGrp="1" noChangeArrowheads="1"/>
          </p:cNvSpPr>
          <p:nvPr>
            <p:ph type="body" idx="1"/>
          </p:nvPr>
        </p:nvSpPr>
        <p:spPr>
          <a:xfrm>
            <a:off x="914400" y="4343673"/>
            <a:ext cx="5029200" cy="41145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z="2400">
              <a:ea typeface="MS PGothic" pitchFamily="34" charset="-128"/>
            </a:endParaRPr>
          </a:p>
        </p:txBody>
      </p:sp>
    </p:spTree>
    <p:extLst>
      <p:ext uri="{BB962C8B-B14F-4D97-AF65-F5344CB8AC3E}">
        <p14:creationId xmlns:p14="http://schemas.microsoft.com/office/powerpoint/2010/main" val="19002711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CA9D98-B595-40FC-870D-10B46771A87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70466" name="Rectangle 2"/>
          <p:cNvSpPr>
            <a:spLocks noGrp="1" noRot="1" noChangeAspect="1" noChangeArrowheads="1" noTextEdit="1"/>
          </p:cNvSpPr>
          <p:nvPr>
            <p:ph type="sldImg"/>
          </p:nvPr>
        </p:nvSpPr>
        <p:spPr>
          <a:ln/>
        </p:spPr>
      </p:sp>
      <p:sp>
        <p:nvSpPr>
          <p:cNvPr id="46704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3006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359CE8-8A79-4E3E-9582-2C3F738D482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52226" name="Rectangle 2"/>
          <p:cNvSpPr>
            <a:spLocks noGrp="1" noRot="1" noChangeAspect="1" noChangeArrowheads="1" noTextEdit="1"/>
          </p:cNvSpPr>
          <p:nvPr>
            <p:ph type="sldImg"/>
          </p:nvPr>
        </p:nvSpPr>
        <p:spPr>
          <a:ln/>
        </p:spPr>
      </p:sp>
      <p:sp>
        <p:nvSpPr>
          <p:cNvPr id="32522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87683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91CBFE8-2C54-4F21-9308-F5CD75A1948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53250" name="Rectangle 2"/>
          <p:cNvSpPr>
            <a:spLocks noGrp="1" noRot="1" noChangeAspect="1" noChangeArrowheads="1" noTextEdit="1"/>
          </p:cNvSpPr>
          <p:nvPr>
            <p:ph type="sldImg"/>
          </p:nvPr>
        </p:nvSpPr>
        <p:spPr>
          <a:ln/>
        </p:spPr>
      </p:sp>
      <p:sp>
        <p:nvSpPr>
          <p:cNvPr id="32532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63997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F5498-3A5A-4753-9793-A027D8EB672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29026" name="Rectangle 2"/>
          <p:cNvSpPr>
            <a:spLocks noGrp="1" noRot="1" noChangeAspect="1" noChangeArrowheads="1" noTextEdit="1"/>
          </p:cNvSpPr>
          <p:nvPr>
            <p:ph type="sldImg"/>
          </p:nvPr>
        </p:nvSpPr>
        <p:spPr>
          <a:ln/>
        </p:spPr>
      </p:sp>
      <p:sp>
        <p:nvSpPr>
          <p:cNvPr id="33290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49656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1301A4-72BC-4E48-B691-FACD60F5C83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0978" name="Rectangle 2"/>
          <p:cNvSpPr>
            <a:spLocks noGrp="1" noRot="1" noChangeAspect="1" noChangeArrowheads="1" noTextEdit="1"/>
          </p:cNvSpPr>
          <p:nvPr>
            <p:ph type="sldImg"/>
          </p:nvPr>
        </p:nvSpPr>
        <p:spPr>
          <a:ln/>
        </p:spPr>
      </p:sp>
      <p:sp>
        <p:nvSpPr>
          <p:cNvPr id="510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1644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FFBDE9-E695-4F7E-8F2A-79BE8D09803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000194" name="Rectangle 2"/>
          <p:cNvSpPr>
            <a:spLocks noGrp="1" noRot="1" noChangeAspect="1" noChangeArrowheads="1" noTextEdit="1"/>
          </p:cNvSpPr>
          <p:nvPr>
            <p:ph type="sldImg"/>
          </p:nvPr>
        </p:nvSpPr>
        <p:spPr>
          <a:ln/>
        </p:spPr>
      </p:sp>
      <p:sp>
        <p:nvSpPr>
          <p:cNvPr id="50001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12573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3175" y="-19050"/>
            <a:ext cx="12201525" cy="6883400"/>
            <a:chOff x="-3175" y="-19050"/>
            <a:chExt cx="12201525" cy="6883400"/>
          </a:xfrm>
        </p:grpSpPr>
        <p:sp>
          <p:nvSpPr>
            <p:cNvPr id="24" name="Freeform 13"/>
            <p:cNvSpPr>
              <a:spLocks noEditPoints="1"/>
            </p:cNvSpPr>
            <p:nvPr/>
          </p:nvSpPr>
          <p:spPr bwMode="auto">
            <a:xfrm>
              <a:off x="1560513" y="-19050"/>
              <a:ext cx="10028237" cy="6883400"/>
            </a:xfrm>
            <a:custGeom>
              <a:avLst/>
              <a:gdLst/>
              <a:ahLst/>
              <a:cxnLst/>
              <a:rect l="0" t="0" r="r" b="b"/>
              <a:pathLst>
                <a:path w="3154" h="2164">
                  <a:moveTo>
                    <a:pt x="299" y="343"/>
                  </a:moveTo>
                  <a:cubicBezTo>
                    <a:pt x="302" y="360"/>
                    <a:pt x="304" y="374"/>
                    <a:pt x="321" y="374"/>
                  </a:cubicBezTo>
                  <a:cubicBezTo>
                    <a:pt x="327" y="374"/>
                    <a:pt x="336" y="369"/>
                    <a:pt x="339" y="364"/>
                  </a:cubicBezTo>
                  <a:cubicBezTo>
                    <a:pt x="347" y="348"/>
                    <a:pt x="337" y="338"/>
                    <a:pt x="322" y="327"/>
                  </a:cubicBezTo>
                  <a:cubicBezTo>
                    <a:pt x="314" y="332"/>
                    <a:pt x="306" y="338"/>
                    <a:pt x="299" y="343"/>
                  </a:cubicBezTo>
                  <a:close/>
                  <a:moveTo>
                    <a:pt x="443" y="104"/>
                  </a:moveTo>
                  <a:cubicBezTo>
                    <a:pt x="461" y="98"/>
                    <a:pt x="467" y="84"/>
                    <a:pt x="465" y="65"/>
                  </a:cubicBezTo>
                  <a:cubicBezTo>
                    <a:pt x="445" y="46"/>
                    <a:pt x="435" y="43"/>
                    <a:pt x="420" y="54"/>
                  </a:cubicBezTo>
                  <a:cubicBezTo>
                    <a:pt x="410" y="61"/>
                    <a:pt x="405" y="69"/>
                    <a:pt x="410" y="82"/>
                  </a:cubicBezTo>
                  <a:cubicBezTo>
                    <a:pt x="414" y="95"/>
                    <a:pt x="431" y="108"/>
                    <a:pt x="443" y="104"/>
                  </a:cubicBezTo>
                  <a:close/>
                  <a:moveTo>
                    <a:pt x="419" y="264"/>
                  </a:moveTo>
                  <a:cubicBezTo>
                    <a:pt x="412" y="277"/>
                    <a:pt x="406" y="287"/>
                    <a:pt x="401" y="296"/>
                  </a:cubicBezTo>
                  <a:cubicBezTo>
                    <a:pt x="430" y="320"/>
                    <a:pt x="435" y="319"/>
                    <a:pt x="447" y="288"/>
                  </a:cubicBezTo>
                  <a:cubicBezTo>
                    <a:pt x="439" y="281"/>
                    <a:pt x="430" y="274"/>
                    <a:pt x="419" y="264"/>
                  </a:cubicBezTo>
                  <a:close/>
                  <a:moveTo>
                    <a:pt x="350" y="105"/>
                  </a:moveTo>
                  <a:cubicBezTo>
                    <a:pt x="357" y="100"/>
                    <a:pt x="367" y="91"/>
                    <a:pt x="367" y="83"/>
                  </a:cubicBezTo>
                  <a:cubicBezTo>
                    <a:pt x="367" y="65"/>
                    <a:pt x="353" y="58"/>
                    <a:pt x="335" y="58"/>
                  </a:cubicBezTo>
                  <a:cubicBezTo>
                    <a:pt x="322" y="69"/>
                    <a:pt x="314" y="82"/>
                    <a:pt x="324" y="98"/>
                  </a:cubicBezTo>
                  <a:cubicBezTo>
                    <a:pt x="330" y="109"/>
                    <a:pt x="341" y="111"/>
                    <a:pt x="350" y="105"/>
                  </a:cubicBezTo>
                  <a:close/>
                  <a:moveTo>
                    <a:pt x="473" y="465"/>
                  </a:moveTo>
                  <a:cubicBezTo>
                    <a:pt x="484" y="461"/>
                    <a:pt x="489" y="445"/>
                    <a:pt x="484" y="431"/>
                  </a:cubicBezTo>
                  <a:cubicBezTo>
                    <a:pt x="479" y="418"/>
                    <a:pt x="466" y="413"/>
                    <a:pt x="451" y="418"/>
                  </a:cubicBezTo>
                  <a:cubicBezTo>
                    <a:pt x="440" y="423"/>
                    <a:pt x="434" y="439"/>
                    <a:pt x="439" y="451"/>
                  </a:cubicBezTo>
                  <a:cubicBezTo>
                    <a:pt x="444" y="462"/>
                    <a:pt x="462" y="470"/>
                    <a:pt x="473" y="465"/>
                  </a:cubicBezTo>
                  <a:close/>
                  <a:moveTo>
                    <a:pt x="348" y="286"/>
                  </a:moveTo>
                  <a:cubicBezTo>
                    <a:pt x="359" y="284"/>
                    <a:pt x="364" y="274"/>
                    <a:pt x="359" y="263"/>
                  </a:cubicBezTo>
                  <a:cubicBezTo>
                    <a:pt x="355" y="253"/>
                    <a:pt x="348" y="248"/>
                    <a:pt x="339" y="253"/>
                  </a:cubicBezTo>
                  <a:cubicBezTo>
                    <a:pt x="333" y="257"/>
                    <a:pt x="329" y="265"/>
                    <a:pt x="321" y="276"/>
                  </a:cubicBezTo>
                  <a:cubicBezTo>
                    <a:pt x="334" y="281"/>
                    <a:pt x="342" y="287"/>
                    <a:pt x="348" y="286"/>
                  </a:cubicBezTo>
                  <a:close/>
                  <a:moveTo>
                    <a:pt x="499" y="278"/>
                  </a:moveTo>
                  <a:cubicBezTo>
                    <a:pt x="513" y="282"/>
                    <a:pt x="523" y="271"/>
                    <a:pt x="526" y="260"/>
                  </a:cubicBezTo>
                  <a:cubicBezTo>
                    <a:pt x="531" y="243"/>
                    <a:pt x="521" y="231"/>
                    <a:pt x="503" y="224"/>
                  </a:cubicBezTo>
                  <a:cubicBezTo>
                    <a:pt x="485" y="232"/>
                    <a:pt x="472" y="242"/>
                    <a:pt x="478" y="262"/>
                  </a:cubicBezTo>
                  <a:cubicBezTo>
                    <a:pt x="481" y="269"/>
                    <a:pt x="491" y="276"/>
                    <a:pt x="499" y="278"/>
                  </a:cubicBezTo>
                  <a:close/>
                  <a:moveTo>
                    <a:pt x="200" y="62"/>
                  </a:moveTo>
                  <a:cubicBezTo>
                    <a:pt x="208" y="55"/>
                    <a:pt x="216" y="49"/>
                    <a:pt x="227" y="40"/>
                  </a:cubicBezTo>
                  <a:cubicBezTo>
                    <a:pt x="223" y="29"/>
                    <a:pt x="221" y="16"/>
                    <a:pt x="215" y="6"/>
                  </a:cubicBezTo>
                  <a:cubicBezTo>
                    <a:pt x="157" y="6"/>
                    <a:pt x="157" y="6"/>
                    <a:pt x="157" y="6"/>
                  </a:cubicBezTo>
                  <a:cubicBezTo>
                    <a:pt x="152" y="17"/>
                    <a:pt x="154" y="32"/>
                    <a:pt x="163" y="44"/>
                  </a:cubicBezTo>
                  <a:cubicBezTo>
                    <a:pt x="173" y="56"/>
                    <a:pt x="184" y="64"/>
                    <a:pt x="200" y="62"/>
                  </a:cubicBezTo>
                  <a:close/>
                  <a:moveTo>
                    <a:pt x="560" y="466"/>
                  </a:moveTo>
                  <a:cubicBezTo>
                    <a:pt x="571" y="475"/>
                    <a:pt x="583" y="485"/>
                    <a:pt x="593" y="471"/>
                  </a:cubicBezTo>
                  <a:cubicBezTo>
                    <a:pt x="598" y="464"/>
                    <a:pt x="601" y="451"/>
                    <a:pt x="598" y="442"/>
                  </a:cubicBezTo>
                  <a:cubicBezTo>
                    <a:pt x="594" y="425"/>
                    <a:pt x="579" y="428"/>
                    <a:pt x="561" y="431"/>
                  </a:cubicBezTo>
                  <a:cubicBezTo>
                    <a:pt x="560" y="444"/>
                    <a:pt x="560" y="456"/>
                    <a:pt x="560" y="466"/>
                  </a:cubicBezTo>
                  <a:close/>
                  <a:moveTo>
                    <a:pt x="587" y="285"/>
                  </a:moveTo>
                  <a:cubicBezTo>
                    <a:pt x="605" y="313"/>
                    <a:pt x="609" y="314"/>
                    <a:pt x="634" y="290"/>
                  </a:cubicBezTo>
                  <a:cubicBezTo>
                    <a:pt x="631" y="281"/>
                    <a:pt x="629" y="272"/>
                    <a:pt x="626" y="264"/>
                  </a:cubicBezTo>
                  <a:cubicBezTo>
                    <a:pt x="608" y="261"/>
                    <a:pt x="594" y="264"/>
                    <a:pt x="587" y="285"/>
                  </a:cubicBezTo>
                  <a:close/>
                  <a:moveTo>
                    <a:pt x="605" y="229"/>
                  </a:moveTo>
                  <a:cubicBezTo>
                    <a:pt x="618" y="223"/>
                    <a:pt x="624" y="204"/>
                    <a:pt x="618" y="190"/>
                  </a:cubicBezTo>
                  <a:cubicBezTo>
                    <a:pt x="612" y="173"/>
                    <a:pt x="594" y="166"/>
                    <a:pt x="577" y="172"/>
                  </a:cubicBezTo>
                  <a:cubicBezTo>
                    <a:pt x="562" y="179"/>
                    <a:pt x="553" y="198"/>
                    <a:pt x="560" y="213"/>
                  </a:cubicBezTo>
                  <a:cubicBezTo>
                    <a:pt x="567" y="228"/>
                    <a:pt x="590" y="237"/>
                    <a:pt x="605" y="229"/>
                  </a:cubicBezTo>
                  <a:close/>
                  <a:moveTo>
                    <a:pt x="525" y="380"/>
                  </a:moveTo>
                  <a:cubicBezTo>
                    <a:pt x="538" y="385"/>
                    <a:pt x="547" y="379"/>
                    <a:pt x="552" y="368"/>
                  </a:cubicBezTo>
                  <a:cubicBezTo>
                    <a:pt x="559" y="354"/>
                    <a:pt x="548" y="341"/>
                    <a:pt x="522" y="334"/>
                  </a:cubicBezTo>
                  <a:cubicBezTo>
                    <a:pt x="509" y="363"/>
                    <a:pt x="510" y="374"/>
                    <a:pt x="525" y="380"/>
                  </a:cubicBezTo>
                  <a:close/>
                  <a:moveTo>
                    <a:pt x="538" y="136"/>
                  </a:moveTo>
                  <a:cubicBezTo>
                    <a:pt x="550" y="132"/>
                    <a:pt x="558" y="116"/>
                    <a:pt x="553" y="104"/>
                  </a:cubicBezTo>
                  <a:cubicBezTo>
                    <a:pt x="549" y="93"/>
                    <a:pt x="534" y="86"/>
                    <a:pt x="523" y="89"/>
                  </a:cubicBezTo>
                  <a:cubicBezTo>
                    <a:pt x="511" y="93"/>
                    <a:pt x="502" y="106"/>
                    <a:pt x="505" y="117"/>
                  </a:cubicBezTo>
                  <a:cubicBezTo>
                    <a:pt x="508" y="131"/>
                    <a:pt x="525" y="140"/>
                    <a:pt x="538" y="136"/>
                  </a:cubicBezTo>
                  <a:close/>
                  <a:moveTo>
                    <a:pt x="178" y="589"/>
                  </a:moveTo>
                  <a:cubicBezTo>
                    <a:pt x="156" y="594"/>
                    <a:pt x="151" y="611"/>
                    <a:pt x="148" y="633"/>
                  </a:cubicBezTo>
                  <a:cubicBezTo>
                    <a:pt x="160" y="641"/>
                    <a:pt x="171" y="648"/>
                    <a:pt x="183" y="655"/>
                  </a:cubicBezTo>
                  <a:cubicBezTo>
                    <a:pt x="211" y="635"/>
                    <a:pt x="218" y="625"/>
                    <a:pt x="214" y="611"/>
                  </a:cubicBezTo>
                  <a:cubicBezTo>
                    <a:pt x="210" y="598"/>
                    <a:pt x="191" y="586"/>
                    <a:pt x="178" y="589"/>
                  </a:cubicBezTo>
                  <a:close/>
                  <a:moveTo>
                    <a:pt x="260" y="315"/>
                  </a:moveTo>
                  <a:cubicBezTo>
                    <a:pt x="274" y="299"/>
                    <a:pt x="272" y="284"/>
                    <a:pt x="260" y="268"/>
                  </a:cubicBezTo>
                  <a:cubicBezTo>
                    <a:pt x="228" y="271"/>
                    <a:pt x="219" y="277"/>
                    <a:pt x="221" y="293"/>
                  </a:cubicBezTo>
                  <a:cubicBezTo>
                    <a:pt x="223" y="310"/>
                    <a:pt x="234" y="317"/>
                    <a:pt x="260" y="315"/>
                  </a:cubicBezTo>
                  <a:close/>
                  <a:moveTo>
                    <a:pt x="251" y="150"/>
                  </a:moveTo>
                  <a:cubicBezTo>
                    <a:pt x="269" y="140"/>
                    <a:pt x="282" y="129"/>
                    <a:pt x="275" y="110"/>
                  </a:cubicBezTo>
                  <a:cubicBezTo>
                    <a:pt x="270" y="97"/>
                    <a:pt x="262" y="87"/>
                    <a:pt x="246" y="89"/>
                  </a:cubicBezTo>
                  <a:cubicBezTo>
                    <a:pt x="234" y="90"/>
                    <a:pt x="219" y="91"/>
                    <a:pt x="217" y="106"/>
                  </a:cubicBezTo>
                  <a:cubicBezTo>
                    <a:pt x="214" y="130"/>
                    <a:pt x="232" y="140"/>
                    <a:pt x="251" y="150"/>
                  </a:cubicBezTo>
                  <a:close/>
                  <a:moveTo>
                    <a:pt x="613" y="55"/>
                  </a:moveTo>
                  <a:cubicBezTo>
                    <a:pt x="626" y="52"/>
                    <a:pt x="638" y="33"/>
                    <a:pt x="635" y="19"/>
                  </a:cubicBezTo>
                  <a:cubicBezTo>
                    <a:pt x="633" y="14"/>
                    <a:pt x="631" y="9"/>
                    <a:pt x="627" y="6"/>
                  </a:cubicBezTo>
                  <a:cubicBezTo>
                    <a:pt x="578" y="6"/>
                    <a:pt x="578" y="6"/>
                    <a:pt x="578" y="6"/>
                  </a:cubicBezTo>
                  <a:cubicBezTo>
                    <a:pt x="570" y="12"/>
                    <a:pt x="569" y="21"/>
                    <a:pt x="573" y="33"/>
                  </a:cubicBezTo>
                  <a:cubicBezTo>
                    <a:pt x="579" y="49"/>
                    <a:pt x="597" y="59"/>
                    <a:pt x="613" y="55"/>
                  </a:cubicBezTo>
                  <a:close/>
                  <a:moveTo>
                    <a:pt x="324" y="197"/>
                  </a:moveTo>
                  <a:cubicBezTo>
                    <a:pt x="313" y="187"/>
                    <a:pt x="303" y="173"/>
                    <a:pt x="288" y="187"/>
                  </a:cubicBezTo>
                  <a:cubicBezTo>
                    <a:pt x="283" y="191"/>
                    <a:pt x="280" y="204"/>
                    <a:pt x="283" y="209"/>
                  </a:cubicBezTo>
                  <a:cubicBezTo>
                    <a:pt x="288" y="217"/>
                    <a:pt x="299" y="226"/>
                    <a:pt x="307" y="226"/>
                  </a:cubicBezTo>
                  <a:cubicBezTo>
                    <a:pt x="323" y="227"/>
                    <a:pt x="323" y="211"/>
                    <a:pt x="324" y="197"/>
                  </a:cubicBezTo>
                  <a:close/>
                  <a:moveTo>
                    <a:pt x="159" y="368"/>
                  </a:moveTo>
                  <a:cubicBezTo>
                    <a:pt x="165" y="355"/>
                    <a:pt x="158" y="343"/>
                    <a:pt x="148" y="334"/>
                  </a:cubicBezTo>
                  <a:cubicBezTo>
                    <a:pt x="133" y="329"/>
                    <a:pt x="123" y="336"/>
                    <a:pt x="115" y="348"/>
                  </a:cubicBezTo>
                  <a:cubicBezTo>
                    <a:pt x="108" y="361"/>
                    <a:pt x="112" y="371"/>
                    <a:pt x="122" y="383"/>
                  </a:cubicBezTo>
                  <a:cubicBezTo>
                    <a:pt x="139" y="386"/>
                    <a:pt x="153" y="383"/>
                    <a:pt x="159" y="368"/>
                  </a:cubicBezTo>
                  <a:close/>
                  <a:moveTo>
                    <a:pt x="303" y="641"/>
                  </a:moveTo>
                  <a:cubicBezTo>
                    <a:pt x="293" y="650"/>
                    <a:pt x="291" y="668"/>
                    <a:pt x="299" y="680"/>
                  </a:cubicBezTo>
                  <a:cubicBezTo>
                    <a:pt x="311" y="697"/>
                    <a:pt x="321" y="698"/>
                    <a:pt x="348" y="686"/>
                  </a:cubicBezTo>
                  <a:cubicBezTo>
                    <a:pt x="352" y="676"/>
                    <a:pt x="356" y="666"/>
                    <a:pt x="361" y="655"/>
                  </a:cubicBezTo>
                  <a:cubicBezTo>
                    <a:pt x="336" y="633"/>
                    <a:pt x="318" y="629"/>
                    <a:pt x="303" y="641"/>
                  </a:cubicBezTo>
                  <a:close/>
                  <a:moveTo>
                    <a:pt x="244" y="363"/>
                  </a:moveTo>
                  <a:cubicBezTo>
                    <a:pt x="231" y="367"/>
                    <a:pt x="222" y="386"/>
                    <a:pt x="226" y="398"/>
                  </a:cubicBezTo>
                  <a:cubicBezTo>
                    <a:pt x="231" y="411"/>
                    <a:pt x="253" y="420"/>
                    <a:pt x="268" y="414"/>
                  </a:cubicBezTo>
                  <a:cubicBezTo>
                    <a:pt x="282" y="409"/>
                    <a:pt x="284" y="399"/>
                    <a:pt x="277" y="381"/>
                  </a:cubicBezTo>
                  <a:cubicBezTo>
                    <a:pt x="270" y="364"/>
                    <a:pt x="258" y="358"/>
                    <a:pt x="244" y="363"/>
                  </a:cubicBezTo>
                  <a:close/>
                  <a:moveTo>
                    <a:pt x="63" y="474"/>
                  </a:moveTo>
                  <a:cubicBezTo>
                    <a:pt x="40" y="512"/>
                    <a:pt x="46" y="525"/>
                    <a:pt x="91" y="536"/>
                  </a:cubicBezTo>
                  <a:cubicBezTo>
                    <a:pt x="115" y="519"/>
                    <a:pt x="119" y="512"/>
                    <a:pt x="113" y="494"/>
                  </a:cubicBezTo>
                  <a:cubicBezTo>
                    <a:pt x="106" y="474"/>
                    <a:pt x="98" y="470"/>
                    <a:pt x="63" y="474"/>
                  </a:cubicBezTo>
                  <a:close/>
                  <a:moveTo>
                    <a:pt x="119" y="282"/>
                  </a:moveTo>
                  <a:cubicBezTo>
                    <a:pt x="123" y="296"/>
                    <a:pt x="139" y="301"/>
                    <a:pt x="163" y="299"/>
                  </a:cubicBezTo>
                  <a:cubicBezTo>
                    <a:pt x="175" y="270"/>
                    <a:pt x="176" y="255"/>
                    <a:pt x="162" y="249"/>
                  </a:cubicBezTo>
                  <a:cubicBezTo>
                    <a:pt x="152" y="245"/>
                    <a:pt x="136" y="245"/>
                    <a:pt x="126" y="250"/>
                  </a:cubicBezTo>
                  <a:cubicBezTo>
                    <a:pt x="113" y="256"/>
                    <a:pt x="116" y="271"/>
                    <a:pt x="119" y="282"/>
                  </a:cubicBezTo>
                  <a:close/>
                  <a:moveTo>
                    <a:pt x="212" y="178"/>
                  </a:moveTo>
                  <a:cubicBezTo>
                    <a:pt x="202" y="167"/>
                    <a:pt x="198" y="150"/>
                    <a:pt x="179" y="158"/>
                  </a:cubicBezTo>
                  <a:cubicBezTo>
                    <a:pt x="169" y="162"/>
                    <a:pt x="160" y="170"/>
                    <a:pt x="163" y="183"/>
                  </a:cubicBezTo>
                  <a:cubicBezTo>
                    <a:pt x="167" y="200"/>
                    <a:pt x="180" y="205"/>
                    <a:pt x="198" y="203"/>
                  </a:cubicBezTo>
                  <a:cubicBezTo>
                    <a:pt x="202" y="196"/>
                    <a:pt x="207" y="187"/>
                    <a:pt x="212" y="178"/>
                  </a:cubicBezTo>
                  <a:close/>
                  <a:moveTo>
                    <a:pt x="89" y="152"/>
                  </a:moveTo>
                  <a:cubicBezTo>
                    <a:pt x="103" y="151"/>
                    <a:pt x="113" y="145"/>
                    <a:pt x="118" y="130"/>
                  </a:cubicBezTo>
                  <a:cubicBezTo>
                    <a:pt x="123" y="110"/>
                    <a:pt x="119" y="102"/>
                    <a:pt x="90" y="84"/>
                  </a:cubicBezTo>
                  <a:cubicBezTo>
                    <a:pt x="64" y="96"/>
                    <a:pt x="58" y="103"/>
                    <a:pt x="62" y="122"/>
                  </a:cubicBezTo>
                  <a:cubicBezTo>
                    <a:pt x="65" y="139"/>
                    <a:pt x="77" y="152"/>
                    <a:pt x="89" y="152"/>
                  </a:cubicBezTo>
                  <a:close/>
                  <a:moveTo>
                    <a:pt x="155" y="426"/>
                  </a:moveTo>
                  <a:cubicBezTo>
                    <a:pt x="149" y="433"/>
                    <a:pt x="146" y="446"/>
                    <a:pt x="149" y="455"/>
                  </a:cubicBezTo>
                  <a:cubicBezTo>
                    <a:pt x="153" y="470"/>
                    <a:pt x="174" y="472"/>
                    <a:pt x="206" y="463"/>
                  </a:cubicBezTo>
                  <a:cubicBezTo>
                    <a:pt x="216" y="436"/>
                    <a:pt x="215" y="427"/>
                    <a:pt x="200" y="418"/>
                  </a:cubicBezTo>
                  <a:cubicBezTo>
                    <a:pt x="189" y="411"/>
                    <a:pt x="164" y="413"/>
                    <a:pt x="155" y="426"/>
                  </a:cubicBezTo>
                  <a:close/>
                  <a:moveTo>
                    <a:pt x="64" y="228"/>
                  </a:moveTo>
                  <a:cubicBezTo>
                    <a:pt x="51" y="214"/>
                    <a:pt x="35" y="215"/>
                    <a:pt x="20" y="225"/>
                  </a:cubicBezTo>
                  <a:cubicBezTo>
                    <a:pt x="0" y="237"/>
                    <a:pt x="3" y="255"/>
                    <a:pt x="10" y="282"/>
                  </a:cubicBezTo>
                  <a:cubicBezTo>
                    <a:pt x="16" y="285"/>
                    <a:pt x="27" y="289"/>
                    <a:pt x="35" y="291"/>
                  </a:cubicBezTo>
                  <a:cubicBezTo>
                    <a:pt x="71" y="275"/>
                    <a:pt x="73" y="254"/>
                    <a:pt x="64" y="228"/>
                  </a:cubicBezTo>
                  <a:close/>
                  <a:moveTo>
                    <a:pt x="67" y="367"/>
                  </a:moveTo>
                  <a:cubicBezTo>
                    <a:pt x="62" y="353"/>
                    <a:pt x="47" y="348"/>
                    <a:pt x="31" y="355"/>
                  </a:cubicBezTo>
                  <a:cubicBezTo>
                    <a:pt x="13" y="362"/>
                    <a:pt x="6" y="376"/>
                    <a:pt x="13" y="390"/>
                  </a:cubicBezTo>
                  <a:cubicBezTo>
                    <a:pt x="20" y="405"/>
                    <a:pt x="38" y="414"/>
                    <a:pt x="51" y="408"/>
                  </a:cubicBezTo>
                  <a:cubicBezTo>
                    <a:pt x="66" y="402"/>
                    <a:pt x="73" y="382"/>
                    <a:pt x="67" y="367"/>
                  </a:cubicBezTo>
                  <a:close/>
                  <a:moveTo>
                    <a:pt x="262" y="482"/>
                  </a:moveTo>
                  <a:cubicBezTo>
                    <a:pt x="236" y="491"/>
                    <a:pt x="228" y="500"/>
                    <a:pt x="229" y="517"/>
                  </a:cubicBezTo>
                  <a:cubicBezTo>
                    <a:pt x="230" y="528"/>
                    <a:pt x="235" y="535"/>
                    <a:pt x="247" y="537"/>
                  </a:cubicBezTo>
                  <a:cubicBezTo>
                    <a:pt x="260" y="540"/>
                    <a:pt x="271" y="538"/>
                    <a:pt x="277" y="525"/>
                  </a:cubicBezTo>
                  <a:cubicBezTo>
                    <a:pt x="285" y="507"/>
                    <a:pt x="281" y="493"/>
                    <a:pt x="262" y="482"/>
                  </a:cubicBezTo>
                  <a:close/>
                  <a:moveTo>
                    <a:pt x="2745" y="678"/>
                  </a:moveTo>
                  <a:cubicBezTo>
                    <a:pt x="2761" y="672"/>
                    <a:pt x="2768" y="650"/>
                    <a:pt x="2761" y="630"/>
                  </a:cubicBezTo>
                  <a:cubicBezTo>
                    <a:pt x="2754" y="611"/>
                    <a:pt x="2735" y="603"/>
                    <a:pt x="2714" y="611"/>
                  </a:cubicBezTo>
                  <a:cubicBezTo>
                    <a:pt x="2697" y="617"/>
                    <a:pt x="2689" y="640"/>
                    <a:pt x="2697" y="658"/>
                  </a:cubicBezTo>
                  <a:cubicBezTo>
                    <a:pt x="2704" y="674"/>
                    <a:pt x="2729" y="685"/>
                    <a:pt x="2745" y="678"/>
                  </a:cubicBezTo>
                  <a:close/>
                  <a:moveTo>
                    <a:pt x="2783" y="410"/>
                  </a:moveTo>
                  <a:cubicBezTo>
                    <a:pt x="2803" y="416"/>
                    <a:pt x="2817" y="399"/>
                    <a:pt x="2821" y="383"/>
                  </a:cubicBezTo>
                  <a:cubicBezTo>
                    <a:pt x="2828" y="359"/>
                    <a:pt x="2814" y="341"/>
                    <a:pt x="2788" y="332"/>
                  </a:cubicBezTo>
                  <a:cubicBezTo>
                    <a:pt x="2762" y="343"/>
                    <a:pt x="2744" y="358"/>
                    <a:pt x="2753" y="386"/>
                  </a:cubicBezTo>
                  <a:cubicBezTo>
                    <a:pt x="2756" y="397"/>
                    <a:pt x="2771" y="407"/>
                    <a:pt x="2783" y="410"/>
                  </a:cubicBezTo>
                  <a:close/>
                  <a:moveTo>
                    <a:pt x="2668" y="389"/>
                  </a:moveTo>
                  <a:cubicBezTo>
                    <a:pt x="2657" y="408"/>
                    <a:pt x="2650" y="422"/>
                    <a:pt x="2642" y="436"/>
                  </a:cubicBezTo>
                  <a:cubicBezTo>
                    <a:pt x="2684" y="470"/>
                    <a:pt x="2690" y="468"/>
                    <a:pt x="2708" y="424"/>
                  </a:cubicBezTo>
                  <a:cubicBezTo>
                    <a:pt x="2696" y="414"/>
                    <a:pt x="2684" y="403"/>
                    <a:pt x="2668" y="389"/>
                  </a:cubicBezTo>
                  <a:close/>
                  <a:moveTo>
                    <a:pt x="2568" y="161"/>
                  </a:moveTo>
                  <a:cubicBezTo>
                    <a:pt x="2579" y="153"/>
                    <a:pt x="2593" y="140"/>
                    <a:pt x="2593" y="130"/>
                  </a:cubicBezTo>
                  <a:cubicBezTo>
                    <a:pt x="2593" y="103"/>
                    <a:pt x="2573" y="93"/>
                    <a:pt x="2547" y="94"/>
                  </a:cubicBezTo>
                  <a:cubicBezTo>
                    <a:pt x="2528" y="110"/>
                    <a:pt x="2518" y="128"/>
                    <a:pt x="2531" y="152"/>
                  </a:cubicBezTo>
                  <a:cubicBezTo>
                    <a:pt x="2540" y="166"/>
                    <a:pt x="2555" y="169"/>
                    <a:pt x="2568" y="161"/>
                  </a:cubicBezTo>
                  <a:close/>
                  <a:moveTo>
                    <a:pt x="2566" y="421"/>
                  </a:moveTo>
                  <a:cubicBezTo>
                    <a:pt x="2582" y="418"/>
                    <a:pt x="2588" y="404"/>
                    <a:pt x="2582" y="388"/>
                  </a:cubicBezTo>
                  <a:cubicBezTo>
                    <a:pt x="2577" y="373"/>
                    <a:pt x="2565" y="366"/>
                    <a:pt x="2552" y="374"/>
                  </a:cubicBezTo>
                  <a:cubicBezTo>
                    <a:pt x="2544" y="380"/>
                    <a:pt x="2539" y="392"/>
                    <a:pt x="2527" y="407"/>
                  </a:cubicBezTo>
                  <a:cubicBezTo>
                    <a:pt x="2546" y="414"/>
                    <a:pt x="2557" y="423"/>
                    <a:pt x="2566" y="421"/>
                  </a:cubicBezTo>
                  <a:close/>
                  <a:moveTo>
                    <a:pt x="2820" y="556"/>
                  </a:moveTo>
                  <a:cubicBezTo>
                    <a:pt x="2838" y="563"/>
                    <a:pt x="2851" y="555"/>
                    <a:pt x="2858" y="539"/>
                  </a:cubicBezTo>
                  <a:cubicBezTo>
                    <a:pt x="2869" y="519"/>
                    <a:pt x="2853" y="500"/>
                    <a:pt x="2816" y="490"/>
                  </a:cubicBezTo>
                  <a:cubicBezTo>
                    <a:pt x="2797" y="531"/>
                    <a:pt x="2798" y="548"/>
                    <a:pt x="2820" y="556"/>
                  </a:cubicBezTo>
                  <a:close/>
                  <a:moveTo>
                    <a:pt x="2495" y="502"/>
                  </a:moveTo>
                  <a:cubicBezTo>
                    <a:pt x="2499" y="527"/>
                    <a:pt x="2502" y="547"/>
                    <a:pt x="2527" y="547"/>
                  </a:cubicBezTo>
                  <a:cubicBezTo>
                    <a:pt x="2535" y="547"/>
                    <a:pt x="2548" y="540"/>
                    <a:pt x="2552" y="533"/>
                  </a:cubicBezTo>
                  <a:cubicBezTo>
                    <a:pt x="2565" y="510"/>
                    <a:pt x="2550" y="496"/>
                    <a:pt x="2529" y="480"/>
                  </a:cubicBezTo>
                  <a:cubicBezTo>
                    <a:pt x="2517" y="488"/>
                    <a:pt x="2505" y="496"/>
                    <a:pt x="2495" y="502"/>
                  </a:cubicBezTo>
                  <a:close/>
                  <a:moveTo>
                    <a:pt x="2702" y="160"/>
                  </a:moveTo>
                  <a:cubicBezTo>
                    <a:pt x="2728" y="151"/>
                    <a:pt x="2737" y="131"/>
                    <a:pt x="2734" y="104"/>
                  </a:cubicBezTo>
                  <a:cubicBezTo>
                    <a:pt x="2705" y="76"/>
                    <a:pt x="2691" y="73"/>
                    <a:pt x="2670" y="88"/>
                  </a:cubicBezTo>
                  <a:cubicBezTo>
                    <a:pt x="2655" y="98"/>
                    <a:pt x="2648" y="110"/>
                    <a:pt x="2655" y="128"/>
                  </a:cubicBezTo>
                  <a:cubicBezTo>
                    <a:pt x="2661" y="147"/>
                    <a:pt x="2685" y="165"/>
                    <a:pt x="2702" y="160"/>
                  </a:cubicBezTo>
                  <a:close/>
                  <a:moveTo>
                    <a:pt x="2946" y="90"/>
                  </a:moveTo>
                  <a:cubicBezTo>
                    <a:pt x="2965" y="85"/>
                    <a:pt x="2982" y="57"/>
                    <a:pt x="2978" y="38"/>
                  </a:cubicBezTo>
                  <a:cubicBezTo>
                    <a:pt x="2971" y="13"/>
                    <a:pt x="2942" y="0"/>
                    <a:pt x="2912" y="10"/>
                  </a:cubicBezTo>
                  <a:cubicBezTo>
                    <a:pt x="2888" y="18"/>
                    <a:pt x="2880" y="34"/>
                    <a:pt x="2889" y="58"/>
                  </a:cubicBezTo>
                  <a:cubicBezTo>
                    <a:pt x="2897" y="81"/>
                    <a:pt x="2924" y="96"/>
                    <a:pt x="2946" y="90"/>
                  </a:cubicBezTo>
                  <a:close/>
                  <a:moveTo>
                    <a:pt x="2839" y="206"/>
                  </a:moveTo>
                  <a:cubicBezTo>
                    <a:pt x="2856" y="200"/>
                    <a:pt x="2867" y="176"/>
                    <a:pt x="2860" y="159"/>
                  </a:cubicBezTo>
                  <a:cubicBezTo>
                    <a:pt x="2854" y="144"/>
                    <a:pt x="2833" y="134"/>
                    <a:pt x="2817" y="138"/>
                  </a:cubicBezTo>
                  <a:cubicBezTo>
                    <a:pt x="2800" y="143"/>
                    <a:pt x="2787" y="163"/>
                    <a:pt x="2791" y="178"/>
                  </a:cubicBezTo>
                  <a:cubicBezTo>
                    <a:pt x="2796" y="198"/>
                    <a:pt x="2820" y="212"/>
                    <a:pt x="2839" y="206"/>
                  </a:cubicBezTo>
                  <a:close/>
                  <a:moveTo>
                    <a:pt x="2910" y="419"/>
                  </a:moveTo>
                  <a:cubicBezTo>
                    <a:pt x="2935" y="460"/>
                    <a:pt x="2941" y="461"/>
                    <a:pt x="2976" y="426"/>
                  </a:cubicBezTo>
                  <a:cubicBezTo>
                    <a:pt x="2973" y="414"/>
                    <a:pt x="2969" y="401"/>
                    <a:pt x="2966" y="390"/>
                  </a:cubicBezTo>
                  <a:cubicBezTo>
                    <a:pt x="2938" y="385"/>
                    <a:pt x="2919" y="389"/>
                    <a:pt x="2910" y="419"/>
                  </a:cubicBezTo>
                  <a:close/>
                  <a:moveTo>
                    <a:pt x="3086" y="263"/>
                  </a:moveTo>
                  <a:cubicBezTo>
                    <a:pt x="3111" y="254"/>
                    <a:pt x="3122" y="222"/>
                    <a:pt x="3111" y="191"/>
                  </a:cubicBezTo>
                  <a:cubicBezTo>
                    <a:pt x="3102" y="168"/>
                    <a:pt x="3068" y="151"/>
                    <a:pt x="3044" y="160"/>
                  </a:cubicBezTo>
                  <a:cubicBezTo>
                    <a:pt x="3023" y="169"/>
                    <a:pt x="3007" y="213"/>
                    <a:pt x="3017" y="238"/>
                  </a:cubicBezTo>
                  <a:cubicBezTo>
                    <a:pt x="3026" y="260"/>
                    <a:pt x="3060" y="272"/>
                    <a:pt x="3086" y="263"/>
                  </a:cubicBezTo>
                  <a:close/>
                  <a:moveTo>
                    <a:pt x="2935" y="340"/>
                  </a:moveTo>
                  <a:cubicBezTo>
                    <a:pt x="2954" y="331"/>
                    <a:pt x="2963" y="304"/>
                    <a:pt x="2954" y="283"/>
                  </a:cubicBezTo>
                  <a:cubicBezTo>
                    <a:pt x="2944" y="259"/>
                    <a:pt x="2919" y="248"/>
                    <a:pt x="2895" y="258"/>
                  </a:cubicBezTo>
                  <a:cubicBezTo>
                    <a:pt x="2873" y="267"/>
                    <a:pt x="2861" y="295"/>
                    <a:pt x="2870" y="316"/>
                  </a:cubicBezTo>
                  <a:cubicBezTo>
                    <a:pt x="2880" y="338"/>
                    <a:pt x="2913" y="350"/>
                    <a:pt x="2935" y="340"/>
                  </a:cubicBezTo>
                  <a:close/>
                  <a:moveTo>
                    <a:pt x="2870" y="680"/>
                  </a:moveTo>
                  <a:cubicBezTo>
                    <a:pt x="2887" y="693"/>
                    <a:pt x="2903" y="707"/>
                    <a:pt x="2917" y="687"/>
                  </a:cubicBezTo>
                  <a:cubicBezTo>
                    <a:pt x="2925" y="676"/>
                    <a:pt x="2929" y="657"/>
                    <a:pt x="2925" y="644"/>
                  </a:cubicBezTo>
                  <a:cubicBezTo>
                    <a:pt x="2919" y="621"/>
                    <a:pt x="2897" y="625"/>
                    <a:pt x="2871" y="630"/>
                  </a:cubicBezTo>
                  <a:cubicBezTo>
                    <a:pt x="2871" y="649"/>
                    <a:pt x="2870" y="665"/>
                    <a:pt x="2870" y="680"/>
                  </a:cubicBezTo>
                  <a:close/>
                  <a:moveTo>
                    <a:pt x="971" y="1771"/>
                  </a:moveTo>
                  <a:cubicBezTo>
                    <a:pt x="988" y="1778"/>
                    <a:pt x="997" y="1774"/>
                    <a:pt x="1010" y="1751"/>
                  </a:cubicBezTo>
                  <a:cubicBezTo>
                    <a:pt x="1006" y="1742"/>
                    <a:pt x="1001" y="1733"/>
                    <a:pt x="997" y="1724"/>
                  </a:cubicBezTo>
                  <a:cubicBezTo>
                    <a:pt x="973" y="1720"/>
                    <a:pt x="963" y="1723"/>
                    <a:pt x="958" y="1739"/>
                  </a:cubicBezTo>
                  <a:cubicBezTo>
                    <a:pt x="954" y="1754"/>
                    <a:pt x="959" y="1767"/>
                    <a:pt x="971" y="1771"/>
                  </a:cubicBezTo>
                  <a:close/>
                  <a:moveTo>
                    <a:pt x="803" y="2035"/>
                  </a:moveTo>
                  <a:cubicBezTo>
                    <a:pt x="806" y="2047"/>
                    <a:pt x="820" y="2052"/>
                    <a:pt x="842" y="2050"/>
                  </a:cubicBezTo>
                  <a:cubicBezTo>
                    <a:pt x="852" y="2024"/>
                    <a:pt x="853" y="2011"/>
                    <a:pt x="841" y="2006"/>
                  </a:cubicBezTo>
                  <a:cubicBezTo>
                    <a:pt x="832" y="2002"/>
                    <a:pt x="818" y="2002"/>
                    <a:pt x="809" y="2006"/>
                  </a:cubicBezTo>
                  <a:cubicBezTo>
                    <a:pt x="797" y="2011"/>
                    <a:pt x="800" y="2025"/>
                    <a:pt x="803" y="2035"/>
                  </a:cubicBezTo>
                  <a:close/>
                  <a:moveTo>
                    <a:pt x="874" y="1840"/>
                  </a:moveTo>
                  <a:cubicBezTo>
                    <a:pt x="881" y="1834"/>
                    <a:pt x="888" y="1828"/>
                    <a:pt x="898" y="1820"/>
                  </a:cubicBezTo>
                  <a:cubicBezTo>
                    <a:pt x="895" y="1810"/>
                    <a:pt x="893" y="1798"/>
                    <a:pt x="887" y="1789"/>
                  </a:cubicBezTo>
                  <a:cubicBezTo>
                    <a:pt x="878" y="1774"/>
                    <a:pt x="856" y="1772"/>
                    <a:pt x="843" y="1782"/>
                  </a:cubicBezTo>
                  <a:cubicBezTo>
                    <a:pt x="831" y="1791"/>
                    <a:pt x="831" y="1810"/>
                    <a:pt x="842" y="1824"/>
                  </a:cubicBezTo>
                  <a:cubicBezTo>
                    <a:pt x="850" y="1835"/>
                    <a:pt x="861" y="1841"/>
                    <a:pt x="874" y="1840"/>
                  </a:cubicBezTo>
                  <a:close/>
                  <a:moveTo>
                    <a:pt x="710" y="176"/>
                  </a:moveTo>
                  <a:cubicBezTo>
                    <a:pt x="728" y="170"/>
                    <a:pt x="735" y="148"/>
                    <a:pt x="728" y="126"/>
                  </a:cubicBezTo>
                  <a:cubicBezTo>
                    <a:pt x="722" y="110"/>
                    <a:pt x="697" y="98"/>
                    <a:pt x="681" y="104"/>
                  </a:cubicBezTo>
                  <a:cubicBezTo>
                    <a:pt x="666" y="110"/>
                    <a:pt x="655" y="141"/>
                    <a:pt x="662" y="159"/>
                  </a:cubicBezTo>
                  <a:cubicBezTo>
                    <a:pt x="668" y="174"/>
                    <a:pt x="692" y="183"/>
                    <a:pt x="710" y="176"/>
                  </a:cubicBezTo>
                  <a:close/>
                  <a:moveTo>
                    <a:pt x="1090" y="1877"/>
                  </a:moveTo>
                  <a:cubicBezTo>
                    <a:pt x="1106" y="1872"/>
                    <a:pt x="1111" y="1859"/>
                    <a:pt x="1109" y="1843"/>
                  </a:cubicBezTo>
                  <a:cubicBezTo>
                    <a:pt x="1092" y="1825"/>
                    <a:pt x="1083" y="1823"/>
                    <a:pt x="1070" y="1832"/>
                  </a:cubicBezTo>
                  <a:cubicBezTo>
                    <a:pt x="1061" y="1839"/>
                    <a:pt x="1057" y="1846"/>
                    <a:pt x="1060" y="1857"/>
                  </a:cubicBezTo>
                  <a:cubicBezTo>
                    <a:pt x="1065" y="1869"/>
                    <a:pt x="1079" y="1880"/>
                    <a:pt x="1090" y="1877"/>
                  </a:cubicBezTo>
                  <a:close/>
                  <a:moveTo>
                    <a:pt x="701" y="282"/>
                  </a:moveTo>
                  <a:cubicBezTo>
                    <a:pt x="709" y="293"/>
                    <a:pt x="724" y="297"/>
                    <a:pt x="736" y="290"/>
                  </a:cubicBezTo>
                  <a:cubicBezTo>
                    <a:pt x="748" y="283"/>
                    <a:pt x="757" y="274"/>
                    <a:pt x="755" y="258"/>
                  </a:cubicBezTo>
                  <a:cubicBezTo>
                    <a:pt x="753" y="243"/>
                    <a:pt x="743" y="238"/>
                    <a:pt x="711" y="237"/>
                  </a:cubicBezTo>
                  <a:cubicBezTo>
                    <a:pt x="698" y="251"/>
                    <a:pt x="689" y="264"/>
                    <a:pt x="701" y="282"/>
                  </a:cubicBezTo>
                  <a:close/>
                  <a:moveTo>
                    <a:pt x="713" y="350"/>
                  </a:moveTo>
                  <a:cubicBezTo>
                    <a:pt x="698" y="346"/>
                    <a:pt x="691" y="352"/>
                    <a:pt x="677" y="383"/>
                  </a:cubicBezTo>
                  <a:cubicBezTo>
                    <a:pt x="691" y="411"/>
                    <a:pt x="700" y="417"/>
                    <a:pt x="722" y="412"/>
                  </a:cubicBezTo>
                  <a:cubicBezTo>
                    <a:pt x="736" y="408"/>
                    <a:pt x="743" y="399"/>
                    <a:pt x="743" y="385"/>
                  </a:cubicBezTo>
                  <a:cubicBezTo>
                    <a:pt x="743" y="370"/>
                    <a:pt x="728" y="353"/>
                    <a:pt x="713" y="350"/>
                  </a:cubicBezTo>
                  <a:close/>
                  <a:moveTo>
                    <a:pt x="2193" y="228"/>
                  </a:moveTo>
                  <a:cubicBezTo>
                    <a:pt x="2214" y="228"/>
                    <a:pt x="2229" y="218"/>
                    <a:pt x="2235" y="197"/>
                  </a:cubicBezTo>
                  <a:cubicBezTo>
                    <a:pt x="2243" y="168"/>
                    <a:pt x="2238" y="157"/>
                    <a:pt x="2195" y="131"/>
                  </a:cubicBezTo>
                  <a:cubicBezTo>
                    <a:pt x="2158" y="148"/>
                    <a:pt x="2150" y="159"/>
                    <a:pt x="2155" y="186"/>
                  </a:cubicBezTo>
                  <a:cubicBezTo>
                    <a:pt x="2160" y="209"/>
                    <a:pt x="2176" y="229"/>
                    <a:pt x="2193" y="228"/>
                  </a:cubicBezTo>
                  <a:close/>
                  <a:moveTo>
                    <a:pt x="2237" y="416"/>
                  </a:moveTo>
                  <a:cubicBezTo>
                    <a:pt x="2243" y="435"/>
                    <a:pt x="2266" y="443"/>
                    <a:pt x="2300" y="439"/>
                  </a:cubicBezTo>
                  <a:cubicBezTo>
                    <a:pt x="2318" y="399"/>
                    <a:pt x="2319" y="377"/>
                    <a:pt x="2299" y="368"/>
                  </a:cubicBezTo>
                  <a:cubicBezTo>
                    <a:pt x="2284" y="362"/>
                    <a:pt x="2262" y="363"/>
                    <a:pt x="2247" y="369"/>
                  </a:cubicBezTo>
                  <a:cubicBezTo>
                    <a:pt x="2228" y="377"/>
                    <a:pt x="2233" y="399"/>
                    <a:pt x="2237" y="416"/>
                  </a:cubicBezTo>
                  <a:close/>
                  <a:moveTo>
                    <a:pt x="1105" y="1780"/>
                  </a:moveTo>
                  <a:cubicBezTo>
                    <a:pt x="1131" y="1771"/>
                    <a:pt x="1141" y="1762"/>
                    <a:pt x="1140" y="1745"/>
                  </a:cubicBezTo>
                  <a:cubicBezTo>
                    <a:pt x="1140" y="1733"/>
                    <a:pt x="1130" y="1722"/>
                    <a:pt x="1116" y="1720"/>
                  </a:cubicBezTo>
                  <a:cubicBezTo>
                    <a:pt x="1102" y="1719"/>
                    <a:pt x="1091" y="1723"/>
                    <a:pt x="1084" y="1736"/>
                  </a:cubicBezTo>
                  <a:cubicBezTo>
                    <a:pt x="1077" y="1752"/>
                    <a:pt x="1081" y="1761"/>
                    <a:pt x="1105" y="1780"/>
                  </a:cubicBezTo>
                  <a:close/>
                  <a:moveTo>
                    <a:pt x="2288" y="621"/>
                  </a:moveTo>
                  <a:cubicBezTo>
                    <a:pt x="2280" y="632"/>
                    <a:pt x="2276" y="651"/>
                    <a:pt x="2280" y="664"/>
                  </a:cubicBezTo>
                  <a:cubicBezTo>
                    <a:pt x="2286" y="686"/>
                    <a:pt x="2316" y="689"/>
                    <a:pt x="2362" y="675"/>
                  </a:cubicBezTo>
                  <a:cubicBezTo>
                    <a:pt x="2376" y="636"/>
                    <a:pt x="2374" y="624"/>
                    <a:pt x="2354" y="611"/>
                  </a:cubicBezTo>
                  <a:cubicBezTo>
                    <a:pt x="2338" y="600"/>
                    <a:pt x="2301" y="604"/>
                    <a:pt x="2288" y="621"/>
                  </a:cubicBezTo>
                  <a:close/>
                  <a:moveTo>
                    <a:pt x="2354" y="99"/>
                  </a:moveTo>
                  <a:cubicBezTo>
                    <a:pt x="2365" y="90"/>
                    <a:pt x="2376" y="81"/>
                    <a:pt x="2391" y="68"/>
                  </a:cubicBezTo>
                  <a:cubicBezTo>
                    <a:pt x="2386" y="52"/>
                    <a:pt x="2384" y="32"/>
                    <a:pt x="2374" y="17"/>
                  </a:cubicBezTo>
                  <a:cubicBezTo>
                    <a:pt x="2371" y="13"/>
                    <a:pt x="2368" y="9"/>
                    <a:pt x="2364" y="6"/>
                  </a:cubicBezTo>
                  <a:cubicBezTo>
                    <a:pt x="2302" y="6"/>
                    <a:pt x="2302" y="6"/>
                    <a:pt x="2302" y="6"/>
                  </a:cubicBezTo>
                  <a:cubicBezTo>
                    <a:pt x="2284" y="20"/>
                    <a:pt x="2283" y="51"/>
                    <a:pt x="2301" y="74"/>
                  </a:cubicBezTo>
                  <a:cubicBezTo>
                    <a:pt x="2314" y="91"/>
                    <a:pt x="2331" y="102"/>
                    <a:pt x="2354" y="99"/>
                  </a:cubicBezTo>
                  <a:close/>
                  <a:moveTo>
                    <a:pt x="1218" y="2037"/>
                  </a:moveTo>
                  <a:cubicBezTo>
                    <a:pt x="1234" y="2063"/>
                    <a:pt x="1238" y="2063"/>
                    <a:pt x="1259" y="2042"/>
                  </a:cubicBezTo>
                  <a:cubicBezTo>
                    <a:pt x="1257" y="2034"/>
                    <a:pt x="1255" y="2026"/>
                    <a:pt x="1253" y="2019"/>
                  </a:cubicBezTo>
                  <a:cubicBezTo>
                    <a:pt x="1236" y="2016"/>
                    <a:pt x="1224" y="2019"/>
                    <a:pt x="1218" y="2037"/>
                  </a:cubicBezTo>
                  <a:close/>
                  <a:moveTo>
                    <a:pt x="1240" y="1834"/>
                  </a:moveTo>
                  <a:cubicBezTo>
                    <a:pt x="1252" y="1831"/>
                    <a:pt x="1263" y="1813"/>
                    <a:pt x="1260" y="1802"/>
                  </a:cubicBezTo>
                  <a:cubicBezTo>
                    <a:pt x="1256" y="1786"/>
                    <a:pt x="1238" y="1778"/>
                    <a:pt x="1220" y="1784"/>
                  </a:cubicBezTo>
                  <a:cubicBezTo>
                    <a:pt x="1205" y="1789"/>
                    <a:pt x="1200" y="1799"/>
                    <a:pt x="1205" y="1814"/>
                  </a:cubicBezTo>
                  <a:cubicBezTo>
                    <a:pt x="1210" y="1828"/>
                    <a:pt x="1227" y="1837"/>
                    <a:pt x="1240" y="1834"/>
                  </a:cubicBezTo>
                  <a:close/>
                  <a:moveTo>
                    <a:pt x="2371" y="266"/>
                  </a:moveTo>
                  <a:cubicBezTo>
                    <a:pt x="2357" y="250"/>
                    <a:pt x="2350" y="225"/>
                    <a:pt x="2323" y="237"/>
                  </a:cubicBezTo>
                  <a:cubicBezTo>
                    <a:pt x="2309" y="243"/>
                    <a:pt x="2296" y="254"/>
                    <a:pt x="2301" y="274"/>
                  </a:cubicBezTo>
                  <a:cubicBezTo>
                    <a:pt x="2307" y="298"/>
                    <a:pt x="2324" y="305"/>
                    <a:pt x="2350" y="302"/>
                  </a:cubicBezTo>
                  <a:cubicBezTo>
                    <a:pt x="2356" y="291"/>
                    <a:pt x="2363" y="279"/>
                    <a:pt x="2371" y="266"/>
                  </a:cubicBezTo>
                  <a:close/>
                  <a:moveTo>
                    <a:pt x="2295" y="539"/>
                  </a:moveTo>
                  <a:cubicBezTo>
                    <a:pt x="2303" y="520"/>
                    <a:pt x="2293" y="503"/>
                    <a:pt x="2278" y="490"/>
                  </a:cubicBezTo>
                  <a:cubicBezTo>
                    <a:pt x="2256" y="483"/>
                    <a:pt x="2243" y="493"/>
                    <a:pt x="2232" y="511"/>
                  </a:cubicBezTo>
                  <a:cubicBezTo>
                    <a:pt x="2221" y="529"/>
                    <a:pt x="2228" y="543"/>
                    <a:pt x="2241" y="560"/>
                  </a:cubicBezTo>
                  <a:cubicBezTo>
                    <a:pt x="2265" y="565"/>
                    <a:pt x="2285" y="561"/>
                    <a:pt x="2295" y="539"/>
                  </a:cubicBezTo>
                  <a:close/>
                  <a:moveTo>
                    <a:pt x="2321" y="856"/>
                  </a:moveTo>
                  <a:cubicBezTo>
                    <a:pt x="2290" y="863"/>
                    <a:pt x="2283" y="888"/>
                    <a:pt x="2279" y="919"/>
                  </a:cubicBezTo>
                  <a:cubicBezTo>
                    <a:pt x="2295" y="930"/>
                    <a:pt x="2312" y="940"/>
                    <a:pt x="2329" y="951"/>
                  </a:cubicBezTo>
                  <a:cubicBezTo>
                    <a:pt x="2370" y="922"/>
                    <a:pt x="2379" y="908"/>
                    <a:pt x="2373" y="888"/>
                  </a:cubicBezTo>
                  <a:cubicBezTo>
                    <a:pt x="2367" y="869"/>
                    <a:pt x="2341" y="851"/>
                    <a:pt x="2321" y="856"/>
                  </a:cubicBezTo>
                  <a:close/>
                  <a:moveTo>
                    <a:pt x="2157" y="691"/>
                  </a:moveTo>
                  <a:cubicBezTo>
                    <a:pt x="2124" y="746"/>
                    <a:pt x="2132" y="764"/>
                    <a:pt x="2196" y="779"/>
                  </a:cubicBezTo>
                  <a:cubicBezTo>
                    <a:pt x="2231" y="755"/>
                    <a:pt x="2236" y="746"/>
                    <a:pt x="2228" y="720"/>
                  </a:cubicBezTo>
                  <a:cubicBezTo>
                    <a:pt x="2218" y="690"/>
                    <a:pt x="2206" y="685"/>
                    <a:pt x="2157" y="691"/>
                  </a:cubicBezTo>
                  <a:close/>
                  <a:moveTo>
                    <a:pt x="2443" y="702"/>
                  </a:moveTo>
                  <a:cubicBezTo>
                    <a:pt x="2405" y="716"/>
                    <a:pt x="2393" y="728"/>
                    <a:pt x="2395" y="752"/>
                  </a:cubicBezTo>
                  <a:cubicBezTo>
                    <a:pt x="2397" y="768"/>
                    <a:pt x="2404" y="779"/>
                    <a:pt x="2421" y="782"/>
                  </a:cubicBezTo>
                  <a:cubicBezTo>
                    <a:pt x="2439" y="786"/>
                    <a:pt x="2455" y="782"/>
                    <a:pt x="2464" y="764"/>
                  </a:cubicBezTo>
                  <a:cubicBezTo>
                    <a:pt x="2475" y="739"/>
                    <a:pt x="2470" y="718"/>
                    <a:pt x="2443" y="702"/>
                  </a:cubicBezTo>
                  <a:close/>
                  <a:moveTo>
                    <a:pt x="1161" y="1864"/>
                  </a:moveTo>
                  <a:cubicBezTo>
                    <a:pt x="1151" y="1867"/>
                    <a:pt x="1142" y="1879"/>
                    <a:pt x="1145" y="1888"/>
                  </a:cubicBezTo>
                  <a:cubicBezTo>
                    <a:pt x="1148" y="1900"/>
                    <a:pt x="1163" y="1909"/>
                    <a:pt x="1175" y="1905"/>
                  </a:cubicBezTo>
                  <a:cubicBezTo>
                    <a:pt x="1185" y="1902"/>
                    <a:pt x="1192" y="1887"/>
                    <a:pt x="1188" y="1876"/>
                  </a:cubicBezTo>
                  <a:cubicBezTo>
                    <a:pt x="1184" y="1867"/>
                    <a:pt x="1171" y="1861"/>
                    <a:pt x="1161" y="1864"/>
                  </a:cubicBezTo>
                  <a:close/>
                  <a:moveTo>
                    <a:pt x="2427" y="226"/>
                  </a:moveTo>
                  <a:cubicBezTo>
                    <a:pt x="2452" y="211"/>
                    <a:pt x="2470" y="196"/>
                    <a:pt x="2461" y="168"/>
                  </a:cubicBezTo>
                  <a:cubicBezTo>
                    <a:pt x="2454" y="150"/>
                    <a:pt x="2442" y="135"/>
                    <a:pt x="2419" y="138"/>
                  </a:cubicBezTo>
                  <a:cubicBezTo>
                    <a:pt x="2402" y="140"/>
                    <a:pt x="2381" y="141"/>
                    <a:pt x="2378" y="162"/>
                  </a:cubicBezTo>
                  <a:cubicBezTo>
                    <a:pt x="2373" y="197"/>
                    <a:pt x="2399" y="211"/>
                    <a:pt x="2427" y="226"/>
                  </a:cubicBezTo>
                  <a:close/>
                  <a:moveTo>
                    <a:pt x="2440" y="463"/>
                  </a:moveTo>
                  <a:cubicBezTo>
                    <a:pt x="2459" y="440"/>
                    <a:pt x="2456" y="417"/>
                    <a:pt x="2439" y="395"/>
                  </a:cubicBezTo>
                  <a:cubicBezTo>
                    <a:pt x="2394" y="399"/>
                    <a:pt x="2381" y="407"/>
                    <a:pt x="2383" y="430"/>
                  </a:cubicBezTo>
                  <a:cubicBezTo>
                    <a:pt x="2386" y="456"/>
                    <a:pt x="2402" y="465"/>
                    <a:pt x="2440" y="463"/>
                  </a:cubicBezTo>
                  <a:close/>
                  <a:moveTo>
                    <a:pt x="2159" y="338"/>
                  </a:moveTo>
                  <a:cubicBezTo>
                    <a:pt x="2139" y="318"/>
                    <a:pt x="2117" y="319"/>
                    <a:pt x="2095" y="333"/>
                  </a:cubicBezTo>
                  <a:cubicBezTo>
                    <a:pt x="2067" y="351"/>
                    <a:pt x="2070" y="377"/>
                    <a:pt x="2080" y="416"/>
                  </a:cubicBezTo>
                  <a:cubicBezTo>
                    <a:pt x="2090" y="419"/>
                    <a:pt x="2105" y="425"/>
                    <a:pt x="2116" y="429"/>
                  </a:cubicBezTo>
                  <a:cubicBezTo>
                    <a:pt x="2168" y="406"/>
                    <a:pt x="2171" y="375"/>
                    <a:pt x="2159" y="338"/>
                  </a:cubicBezTo>
                  <a:close/>
                  <a:moveTo>
                    <a:pt x="2416" y="531"/>
                  </a:moveTo>
                  <a:cubicBezTo>
                    <a:pt x="2398" y="538"/>
                    <a:pt x="2384" y="565"/>
                    <a:pt x="2391" y="582"/>
                  </a:cubicBezTo>
                  <a:cubicBezTo>
                    <a:pt x="2397" y="601"/>
                    <a:pt x="2430" y="613"/>
                    <a:pt x="2451" y="605"/>
                  </a:cubicBezTo>
                  <a:cubicBezTo>
                    <a:pt x="2471" y="598"/>
                    <a:pt x="2474" y="584"/>
                    <a:pt x="2464" y="558"/>
                  </a:cubicBezTo>
                  <a:cubicBezTo>
                    <a:pt x="2453" y="533"/>
                    <a:pt x="2437" y="524"/>
                    <a:pt x="2416" y="531"/>
                  </a:cubicBezTo>
                  <a:close/>
                  <a:moveTo>
                    <a:pt x="1215" y="2108"/>
                  </a:moveTo>
                  <a:cubicBezTo>
                    <a:pt x="1212" y="2120"/>
                    <a:pt x="1215" y="2129"/>
                    <a:pt x="1226" y="2134"/>
                  </a:cubicBezTo>
                  <a:cubicBezTo>
                    <a:pt x="1241" y="2141"/>
                    <a:pt x="1253" y="2136"/>
                    <a:pt x="1267" y="2117"/>
                  </a:cubicBezTo>
                  <a:cubicBezTo>
                    <a:pt x="1263" y="2109"/>
                    <a:pt x="1259" y="2100"/>
                    <a:pt x="1254" y="2091"/>
                  </a:cubicBezTo>
                  <a:cubicBezTo>
                    <a:pt x="1224" y="2090"/>
                    <a:pt x="1218" y="2092"/>
                    <a:pt x="1215" y="2108"/>
                  </a:cubicBezTo>
                  <a:close/>
                  <a:moveTo>
                    <a:pt x="1234" y="1988"/>
                  </a:moveTo>
                  <a:cubicBezTo>
                    <a:pt x="1245" y="1983"/>
                    <a:pt x="1251" y="1966"/>
                    <a:pt x="1245" y="1953"/>
                  </a:cubicBezTo>
                  <a:cubicBezTo>
                    <a:pt x="1239" y="1938"/>
                    <a:pt x="1224" y="1932"/>
                    <a:pt x="1209" y="1938"/>
                  </a:cubicBezTo>
                  <a:cubicBezTo>
                    <a:pt x="1195" y="1943"/>
                    <a:pt x="1188" y="1960"/>
                    <a:pt x="1194" y="1974"/>
                  </a:cubicBezTo>
                  <a:cubicBezTo>
                    <a:pt x="1200" y="1987"/>
                    <a:pt x="1220" y="1995"/>
                    <a:pt x="1234" y="1988"/>
                  </a:cubicBezTo>
                  <a:close/>
                  <a:moveTo>
                    <a:pt x="1327" y="1941"/>
                  </a:moveTo>
                  <a:cubicBezTo>
                    <a:pt x="1342" y="1935"/>
                    <a:pt x="1349" y="1915"/>
                    <a:pt x="1342" y="1896"/>
                  </a:cubicBezTo>
                  <a:cubicBezTo>
                    <a:pt x="1337" y="1882"/>
                    <a:pt x="1316" y="1872"/>
                    <a:pt x="1301" y="1877"/>
                  </a:cubicBezTo>
                  <a:cubicBezTo>
                    <a:pt x="1288" y="1882"/>
                    <a:pt x="1278" y="1910"/>
                    <a:pt x="1284" y="1925"/>
                  </a:cubicBezTo>
                  <a:cubicBezTo>
                    <a:pt x="1290" y="1939"/>
                    <a:pt x="1311" y="1947"/>
                    <a:pt x="1327" y="1941"/>
                  </a:cubicBezTo>
                  <a:close/>
                  <a:moveTo>
                    <a:pt x="1328" y="1995"/>
                  </a:moveTo>
                  <a:cubicBezTo>
                    <a:pt x="1316" y="2007"/>
                    <a:pt x="1308" y="2019"/>
                    <a:pt x="1318" y="2035"/>
                  </a:cubicBezTo>
                  <a:cubicBezTo>
                    <a:pt x="1326" y="2045"/>
                    <a:pt x="1339" y="2048"/>
                    <a:pt x="1350" y="2042"/>
                  </a:cubicBezTo>
                  <a:cubicBezTo>
                    <a:pt x="1360" y="2036"/>
                    <a:pt x="1369" y="2028"/>
                    <a:pt x="1367" y="2014"/>
                  </a:cubicBezTo>
                  <a:cubicBezTo>
                    <a:pt x="1365" y="2000"/>
                    <a:pt x="1356" y="1996"/>
                    <a:pt x="1328" y="1995"/>
                  </a:cubicBezTo>
                  <a:close/>
                  <a:moveTo>
                    <a:pt x="1330" y="2095"/>
                  </a:moveTo>
                  <a:cubicBezTo>
                    <a:pt x="1316" y="2092"/>
                    <a:pt x="1310" y="2097"/>
                    <a:pt x="1298" y="2124"/>
                  </a:cubicBezTo>
                  <a:cubicBezTo>
                    <a:pt x="1310" y="2149"/>
                    <a:pt x="1318" y="2154"/>
                    <a:pt x="1338" y="2150"/>
                  </a:cubicBezTo>
                  <a:cubicBezTo>
                    <a:pt x="1350" y="2147"/>
                    <a:pt x="1356" y="2139"/>
                    <a:pt x="1356" y="2127"/>
                  </a:cubicBezTo>
                  <a:cubicBezTo>
                    <a:pt x="1356" y="2113"/>
                    <a:pt x="1343" y="2098"/>
                    <a:pt x="1330" y="2095"/>
                  </a:cubicBezTo>
                  <a:close/>
                  <a:moveTo>
                    <a:pt x="2163" y="537"/>
                  </a:moveTo>
                  <a:cubicBezTo>
                    <a:pt x="2155" y="518"/>
                    <a:pt x="2133" y="510"/>
                    <a:pt x="2111" y="520"/>
                  </a:cubicBezTo>
                  <a:cubicBezTo>
                    <a:pt x="2084" y="531"/>
                    <a:pt x="2074" y="550"/>
                    <a:pt x="2084" y="571"/>
                  </a:cubicBezTo>
                  <a:cubicBezTo>
                    <a:pt x="2094" y="592"/>
                    <a:pt x="2120" y="604"/>
                    <a:pt x="2139" y="597"/>
                  </a:cubicBezTo>
                  <a:cubicBezTo>
                    <a:pt x="2160" y="588"/>
                    <a:pt x="2172" y="559"/>
                    <a:pt x="2163" y="537"/>
                  </a:cubicBezTo>
                  <a:close/>
                  <a:moveTo>
                    <a:pt x="2968" y="506"/>
                  </a:moveTo>
                  <a:cubicBezTo>
                    <a:pt x="2919" y="504"/>
                    <a:pt x="2910" y="508"/>
                    <a:pt x="2904" y="534"/>
                  </a:cubicBezTo>
                  <a:cubicBezTo>
                    <a:pt x="2899" y="553"/>
                    <a:pt x="2905" y="568"/>
                    <a:pt x="2923" y="577"/>
                  </a:cubicBezTo>
                  <a:cubicBezTo>
                    <a:pt x="2947" y="588"/>
                    <a:pt x="2967" y="579"/>
                    <a:pt x="2989" y="548"/>
                  </a:cubicBezTo>
                  <a:cubicBezTo>
                    <a:pt x="2983" y="535"/>
                    <a:pt x="2976" y="521"/>
                    <a:pt x="2968" y="506"/>
                  </a:cubicBezTo>
                  <a:close/>
                  <a:moveTo>
                    <a:pt x="2897" y="816"/>
                  </a:moveTo>
                  <a:cubicBezTo>
                    <a:pt x="2881" y="824"/>
                    <a:pt x="2873" y="829"/>
                    <a:pt x="2865" y="833"/>
                  </a:cubicBezTo>
                  <a:cubicBezTo>
                    <a:pt x="2843" y="843"/>
                    <a:pt x="2832" y="863"/>
                    <a:pt x="2837" y="882"/>
                  </a:cubicBezTo>
                  <a:cubicBezTo>
                    <a:pt x="2842" y="901"/>
                    <a:pt x="2856" y="918"/>
                    <a:pt x="2870" y="931"/>
                  </a:cubicBezTo>
                  <a:cubicBezTo>
                    <a:pt x="2883" y="943"/>
                    <a:pt x="2918" y="934"/>
                    <a:pt x="2932" y="920"/>
                  </a:cubicBezTo>
                  <a:cubicBezTo>
                    <a:pt x="2946" y="905"/>
                    <a:pt x="2946" y="889"/>
                    <a:pt x="2935" y="873"/>
                  </a:cubicBezTo>
                  <a:cubicBezTo>
                    <a:pt x="2923" y="855"/>
                    <a:pt x="2911" y="837"/>
                    <a:pt x="2897" y="816"/>
                  </a:cubicBezTo>
                  <a:close/>
                  <a:moveTo>
                    <a:pt x="2778" y="710"/>
                  </a:moveTo>
                  <a:cubicBezTo>
                    <a:pt x="2751" y="744"/>
                    <a:pt x="2751" y="747"/>
                    <a:pt x="2777" y="781"/>
                  </a:cubicBezTo>
                  <a:cubicBezTo>
                    <a:pt x="2817" y="779"/>
                    <a:pt x="2833" y="768"/>
                    <a:pt x="2834" y="741"/>
                  </a:cubicBezTo>
                  <a:cubicBezTo>
                    <a:pt x="2835" y="718"/>
                    <a:pt x="2823" y="711"/>
                    <a:pt x="2778" y="710"/>
                  </a:cubicBezTo>
                  <a:close/>
                  <a:moveTo>
                    <a:pt x="3151" y="381"/>
                  </a:moveTo>
                  <a:cubicBezTo>
                    <a:pt x="3148" y="360"/>
                    <a:pt x="3134" y="353"/>
                    <a:pt x="3087" y="350"/>
                  </a:cubicBezTo>
                  <a:cubicBezTo>
                    <a:pt x="3068" y="370"/>
                    <a:pt x="3055" y="390"/>
                    <a:pt x="3072" y="415"/>
                  </a:cubicBezTo>
                  <a:cubicBezTo>
                    <a:pt x="3084" y="432"/>
                    <a:pt x="3106" y="437"/>
                    <a:pt x="3123" y="427"/>
                  </a:cubicBezTo>
                  <a:cubicBezTo>
                    <a:pt x="3140" y="417"/>
                    <a:pt x="3154" y="404"/>
                    <a:pt x="3151" y="381"/>
                  </a:cubicBezTo>
                  <a:close/>
                  <a:moveTo>
                    <a:pt x="3005" y="694"/>
                  </a:moveTo>
                  <a:cubicBezTo>
                    <a:pt x="2985" y="702"/>
                    <a:pt x="2970" y="734"/>
                    <a:pt x="2977" y="754"/>
                  </a:cubicBezTo>
                  <a:cubicBezTo>
                    <a:pt x="2984" y="773"/>
                    <a:pt x="3016" y="784"/>
                    <a:pt x="3038" y="775"/>
                  </a:cubicBezTo>
                  <a:cubicBezTo>
                    <a:pt x="3058" y="767"/>
                    <a:pt x="3066" y="745"/>
                    <a:pt x="3057" y="724"/>
                  </a:cubicBezTo>
                  <a:cubicBezTo>
                    <a:pt x="3047" y="701"/>
                    <a:pt x="3023" y="687"/>
                    <a:pt x="3005" y="694"/>
                  </a:cubicBezTo>
                  <a:close/>
                  <a:moveTo>
                    <a:pt x="2699" y="922"/>
                  </a:moveTo>
                  <a:cubicBezTo>
                    <a:pt x="2677" y="930"/>
                    <a:pt x="2667" y="950"/>
                    <a:pt x="2675" y="970"/>
                  </a:cubicBezTo>
                  <a:cubicBezTo>
                    <a:pt x="2686" y="995"/>
                    <a:pt x="2711" y="1008"/>
                    <a:pt x="2732" y="1000"/>
                  </a:cubicBezTo>
                  <a:cubicBezTo>
                    <a:pt x="2754" y="991"/>
                    <a:pt x="2765" y="963"/>
                    <a:pt x="2756" y="941"/>
                  </a:cubicBezTo>
                  <a:cubicBezTo>
                    <a:pt x="2750" y="923"/>
                    <a:pt x="2724" y="914"/>
                    <a:pt x="2699" y="922"/>
                  </a:cubicBezTo>
                  <a:close/>
                  <a:moveTo>
                    <a:pt x="3090" y="512"/>
                  </a:moveTo>
                  <a:cubicBezTo>
                    <a:pt x="3068" y="508"/>
                    <a:pt x="3058" y="516"/>
                    <a:pt x="3038" y="560"/>
                  </a:cubicBezTo>
                  <a:cubicBezTo>
                    <a:pt x="3058" y="601"/>
                    <a:pt x="3071" y="609"/>
                    <a:pt x="3103" y="601"/>
                  </a:cubicBezTo>
                  <a:cubicBezTo>
                    <a:pt x="3123" y="597"/>
                    <a:pt x="3132" y="584"/>
                    <a:pt x="3132" y="564"/>
                  </a:cubicBezTo>
                  <a:cubicBezTo>
                    <a:pt x="3132" y="542"/>
                    <a:pt x="3112" y="517"/>
                    <a:pt x="3090" y="512"/>
                  </a:cubicBezTo>
                  <a:close/>
                  <a:moveTo>
                    <a:pt x="2558" y="636"/>
                  </a:moveTo>
                  <a:cubicBezTo>
                    <a:pt x="2554" y="649"/>
                    <a:pt x="2551" y="662"/>
                    <a:pt x="2548" y="673"/>
                  </a:cubicBezTo>
                  <a:cubicBezTo>
                    <a:pt x="2565" y="700"/>
                    <a:pt x="2586" y="700"/>
                    <a:pt x="2606" y="686"/>
                  </a:cubicBezTo>
                  <a:cubicBezTo>
                    <a:pt x="2620" y="676"/>
                    <a:pt x="2617" y="662"/>
                    <a:pt x="2610" y="648"/>
                  </a:cubicBezTo>
                  <a:cubicBezTo>
                    <a:pt x="2598" y="622"/>
                    <a:pt x="2580" y="625"/>
                    <a:pt x="2558" y="636"/>
                  </a:cubicBezTo>
                  <a:close/>
                  <a:moveTo>
                    <a:pt x="2527" y="817"/>
                  </a:moveTo>
                  <a:cubicBezTo>
                    <a:pt x="2532" y="837"/>
                    <a:pt x="2546" y="845"/>
                    <a:pt x="2565" y="843"/>
                  </a:cubicBezTo>
                  <a:cubicBezTo>
                    <a:pt x="2589" y="841"/>
                    <a:pt x="2604" y="818"/>
                    <a:pt x="2606" y="782"/>
                  </a:cubicBezTo>
                  <a:cubicBezTo>
                    <a:pt x="2592" y="774"/>
                    <a:pt x="2577" y="766"/>
                    <a:pt x="2564" y="759"/>
                  </a:cubicBezTo>
                  <a:cubicBezTo>
                    <a:pt x="2529" y="777"/>
                    <a:pt x="2520" y="791"/>
                    <a:pt x="2527" y="817"/>
                  </a:cubicBezTo>
                  <a:close/>
                  <a:moveTo>
                    <a:pt x="2532" y="293"/>
                  </a:moveTo>
                  <a:cubicBezTo>
                    <a:pt x="2515" y="279"/>
                    <a:pt x="2501" y="259"/>
                    <a:pt x="2479" y="279"/>
                  </a:cubicBezTo>
                  <a:cubicBezTo>
                    <a:pt x="2472" y="285"/>
                    <a:pt x="2468" y="304"/>
                    <a:pt x="2472" y="310"/>
                  </a:cubicBezTo>
                  <a:cubicBezTo>
                    <a:pt x="2480" y="322"/>
                    <a:pt x="2495" y="335"/>
                    <a:pt x="2507" y="335"/>
                  </a:cubicBezTo>
                  <a:cubicBezTo>
                    <a:pt x="2529" y="336"/>
                    <a:pt x="2529" y="314"/>
                    <a:pt x="2532" y="293"/>
                  </a:cubicBezTo>
                  <a:close/>
                  <a:moveTo>
                    <a:pt x="2706" y="842"/>
                  </a:moveTo>
                  <a:cubicBezTo>
                    <a:pt x="2731" y="801"/>
                    <a:pt x="2731" y="799"/>
                    <a:pt x="2697" y="772"/>
                  </a:cubicBezTo>
                  <a:cubicBezTo>
                    <a:pt x="2675" y="781"/>
                    <a:pt x="2660" y="796"/>
                    <a:pt x="2666" y="822"/>
                  </a:cubicBezTo>
                  <a:cubicBezTo>
                    <a:pt x="2671" y="842"/>
                    <a:pt x="2687" y="848"/>
                    <a:pt x="2706" y="842"/>
                  </a:cubicBezTo>
                  <a:close/>
                  <a:moveTo>
                    <a:pt x="2501" y="931"/>
                  </a:moveTo>
                  <a:cubicBezTo>
                    <a:pt x="2486" y="943"/>
                    <a:pt x="2484" y="969"/>
                    <a:pt x="2496" y="987"/>
                  </a:cubicBezTo>
                  <a:cubicBezTo>
                    <a:pt x="2512" y="1010"/>
                    <a:pt x="2527" y="1012"/>
                    <a:pt x="2567" y="996"/>
                  </a:cubicBezTo>
                  <a:cubicBezTo>
                    <a:pt x="2572" y="982"/>
                    <a:pt x="2578" y="967"/>
                    <a:pt x="2584" y="951"/>
                  </a:cubicBezTo>
                  <a:cubicBezTo>
                    <a:pt x="2548" y="919"/>
                    <a:pt x="2522" y="913"/>
                    <a:pt x="2501" y="931"/>
                  </a:cubicBezTo>
                  <a:close/>
                  <a:moveTo>
                    <a:pt x="2697" y="264"/>
                  </a:moveTo>
                  <a:cubicBezTo>
                    <a:pt x="2667" y="226"/>
                    <a:pt x="2657" y="220"/>
                    <a:pt x="2639" y="234"/>
                  </a:cubicBezTo>
                  <a:cubicBezTo>
                    <a:pt x="2619" y="249"/>
                    <a:pt x="2624" y="269"/>
                    <a:pt x="2658" y="307"/>
                  </a:cubicBezTo>
                  <a:cubicBezTo>
                    <a:pt x="2677" y="295"/>
                    <a:pt x="2700" y="290"/>
                    <a:pt x="2697" y="264"/>
                  </a:cubicBezTo>
                  <a:close/>
                  <a:moveTo>
                    <a:pt x="2678" y="546"/>
                  </a:moveTo>
                  <a:cubicBezTo>
                    <a:pt x="2686" y="530"/>
                    <a:pt x="2672" y="518"/>
                    <a:pt x="2638" y="511"/>
                  </a:cubicBezTo>
                  <a:cubicBezTo>
                    <a:pt x="2624" y="542"/>
                    <a:pt x="2627" y="564"/>
                    <a:pt x="2646" y="565"/>
                  </a:cubicBezTo>
                  <a:cubicBezTo>
                    <a:pt x="2657" y="565"/>
                    <a:pt x="2673" y="555"/>
                    <a:pt x="2678" y="546"/>
                  </a:cubicBezTo>
                  <a:close/>
                  <a:moveTo>
                    <a:pt x="496" y="487"/>
                  </a:moveTo>
                  <a:cubicBezTo>
                    <a:pt x="477" y="511"/>
                    <a:pt x="477" y="513"/>
                    <a:pt x="495" y="537"/>
                  </a:cubicBezTo>
                  <a:cubicBezTo>
                    <a:pt x="523" y="536"/>
                    <a:pt x="534" y="528"/>
                    <a:pt x="535" y="509"/>
                  </a:cubicBezTo>
                  <a:cubicBezTo>
                    <a:pt x="536" y="493"/>
                    <a:pt x="527" y="488"/>
                    <a:pt x="496" y="487"/>
                  </a:cubicBezTo>
                  <a:close/>
                  <a:moveTo>
                    <a:pt x="754" y="1987"/>
                  </a:moveTo>
                  <a:cubicBezTo>
                    <a:pt x="742" y="1975"/>
                    <a:pt x="728" y="1975"/>
                    <a:pt x="714" y="1984"/>
                  </a:cubicBezTo>
                  <a:cubicBezTo>
                    <a:pt x="697" y="1995"/>
                    <a:pt x="699" y="2011"/>
                    <a:pt x="706" y="2035"/>
                  </a:cubicBezTo>
                  <a:cubicBezTo>
                    <a:pt x="711" y="2037"/>
                    <a:pt x="721" y="2041"/>
                    <a:pt x="728" y="2043"/>
                  </a:cubicBezTo>
                  <a:cubicBezTo>
                    <a:pt x="760" y="2029"/>
                    <a:pt x="762" y="2010"/>
                    <a:pt x="754" y="1987"/>
                  </a:cubicBezTo>
                  <a:close/>
                  <a:moveTo>
                    <a:pt x="654" y="476"/>
                  </a:moveTo>
                  <a:cubicBezTo>
                    <a:pt x="640" y="482"/>
                    <a:pt x="629" y="504"/>
                    <a:pt x="634" y="518"/>
                  </a:cubicBezTo>
                  <a:cubicBezTo>
                    <a:pt x="640" y="531"/>
                    <a:pt x="662" y="539"/>
                    <a:pt x="677" y="533"/>
                  </a:cubicBezTo>
                  <a:cubicBezTo>
                    <a:pt x="691" y="527"/>
                    <a:pt x="696" y="512"/>
                    <a:pt x="690" y="497"/>
                  </a:cubicBezTo>
                  <a:cubicBezTo>
                    <a:pt x="683" y="481"/>
                    <a:pt x="666" y="471"/>
                    <a:pt x="654" y="476"/>
                  </a:cubicBezTo>
                  <a:close/>
                  <a:moveTo>
                    <a:pt x="628" y="345"/>
                  </a:moveTo>
                  <a:cubicBezTo>
                    <a:pt x="594" y="344"/>
                    <a:pt x="588" y="347"/>
                    <a:pt x="584" y="365"/>
                  </a:cubicBezTo>
                  <a:cubicBezTo>
                    <a:pt x="580" y="378"/>
                    <a:pt x="584" y="388"/>
                    <a:pt x="597" y="394"/>
                  </a:cubicBezTo>
                  <a:cubicBezTo>
                    <a:pt x="613" y="402"/>
                    <a:pt x="627" y="396"/>
                    <a:pt x="643" y="374"/>
                  </a:cubicBezTo>
                  <a:cubicBezTo>
                    <a:pt x="638" y="365"/>
                    <a:pt x="634" y="356"/>
                    <a:pt x="628" y="345"/>
                  </a:cubicBezTo>
                  <a:close/>
                  <a:moveTo>
                    <a:pt x="725" y="2099"/>
                  </a:moveTo>
                  <a:cubicBezTo>
                    <a:pt x="708" y="2106"/>
                    <a:pt x="702" y="2118"/>
                    <a:pt x="708" y="2131"/>
                  </a:cubicBezTo>
                  <a:cubicBezTo>
                    <a:pt x="714" y="2144"/>
                    <a:pt x="730" y="2152"/>
                    <a:pt x="742" y="2147"/>
                  </a:cubicBezTo>
                  <a:cubicBezTo>
                    <a:pt x="755" y="2142"/>
                    <a:pt x="762" y="2124"/>
                    <a:pt x="756" y="2110"/>
                  </a:cubicBezTo>
                  <a:cubicBezTo>
                    <a:pt x="752" y="2098"/>
                    <a:pt x="738" y="2094"/>
                    <a:pt x="725" y="2099"/>
                  </a:cubicBezTo>
                  <a:close/>
                  <a:moveTo>
                    <a:pt x="579" y="561"/>
                  </a:moveTo>
                  <a:cubicBezTo>
                    <a:pt x="567" y="567"/>
                    <a:pt x="562" y="570"/>
                    <a:pt x="556" y="573"/>
                  </a:cubicBezTo>
                  <a:cubicBezTo>
                    <a:pt x="541" y="580"/>
                    <a:pt x="534" y="594"/>
                    <a:pt x="537" y="607"/>
                  </a:cubicBezTo>
                  <a:cubicBezTo>
                    <a:pt x="540" y="620"/>
                    <a:pt x="550" y="632"/>
                    <a:pt x="560" y="641"/>
                  </a:cubicBezTo>
                  <a:cubicBezTo>
                    <a:pt x="569" y="650"/>
                    <a:pt x="593" y="643"/>
                    <a:pt x="603" y="633"/>
                  </a:cubicBezTo>
                  <a:cubicBezTo>
                    <a:pt x="612" y="623"/>
                    <a:pt x="613" y="612"/>
                    <a:pt x="605" y="601"/>
                  </a:cubicBezTo>
                  <a:cubicBezTo>
                    <a:pt x="597" y="588"/>
                    <a:pt x="589" y="576"/>
                    <a:pt x="579" y="561"/>
                  </a:cubicBezTo>
                  <a:close/>
                  <a:moveTo>
                    <a:pt x="828" y="2081"/>
                  </a:moveTo>
                  <a:cubicBezTo>
                    <a:pt x="814" y="2076"/>
                    <a:pt x="806" y="2083"/>
                    <a:pt x="799" y="2094"/>
                  </a:cubicBezTo>
                  <a:cubicBezTo>
                    <a:pt x="792" y="2105"/>
                    <a:pt x="797" y="2114"/>
                    <a:pt x="805" y="2124"/>
                  </a:cubicBezTo>
                  <a:cubicBezTo>
                    <a:pt x="820" y="2127"/>
                    <a:pt x="832" y="2125"/>
                    <a:pt x="838" y="2111"/>
                  </a:cubicBezTo>
                  <a:cubicBezTo>
                    <a:pt x="843" y="2100"/>
                    <a:pt x="837" y="2089"/>
                    <a:pt x="828" y="2081"/>
                  </a:cubicBezTo>
                  <a:close/>
                  <a:moveTo>
                    <a:pt x="776" y="1859"/>
                  </a:moveTo>
                  <a:cubicBezTo>
                    <a:pt x="753" y="1869"/>
                    <a:pt x="749" y="1876"/>
                    <a:pt x="752" y="1893"/>
                  </a:cubicBezTo>
                  <a:cubicBezTo>
                    <a:pt x="755" y="1908"/>
                    <a:pt x="765" y="1920"/>
                    <a:pt x="775" y="1919"/>
                  </a:cubicBezTo>
                  <a:cubicBezTo>
                    <a:pt x="788" y="1919"/>
                    <a:pt x="797" y="1913"/>
                    <a:pt x="801" y="1900"/>
                  </a:cubicBezTo>
                  <a:cubicBezTo>
                    <a:pt x="806" y="1882"/>
                    <a:pt x="803" y="1875"/>
                    <a:pt x="776" y="1859"/>
                  </a:cubicBezTo>
                  <a:close/>
                  <a:moveTo>
                    <a:pt x="446" y="579"/>
                  </a:moveTo>
                  <a:cubicBezTo>
                    <a:pt x="463" y="551"/>
                    <a:pt x="463" y="549"/>
                    <a:pt x="439" y="530"/>
                  </a:cubicBezTo>
                  <a:cubicBezTo>
                    <a:pt x="424" y="537"/>
                    <a:pt x="413" y="547"/>
                    <a:pt x="418" y="565"/>
                  </a:cubicBezTo>
                  <a:cubicBezTo>
                    <a:pt x="421" y="579"/>
                    <a:pt x="432" y="583"/>
                    <a:pt x="446" y="579"/>
                  </a:cubicBezTo>
                  <a:close/>
                  <a:moveTo>
                    <a:pt x="440" y="176"/>
                  </a:moveTo>
                  <a:cubicBezTo>
                    <a:pt x="419" y="150"/>
                    <a:pt x="411" y="146"/>
                    <a:pt x="399" y="156"/>
                  </a:cubicBezTo>
                  <a:cubicBezTo>
                    <a:pt x="385" y="166"/>
                    <a:pt x="388" y="180"/>
                    <a:pt x="412" y="206"/>
                  </a:cubicBezTo>
                  <a:cubicBezTo>
                    <a:pt x="426" y="198"/>
                    <a:pt x="441" y="195"/>
                    <a:pt x="440" y="176"/>
                  </a:cubicBezTo>
                  <a:close/>
                  <a:moveTo>
                    <a:pt x="426" y="373"/>
                  </a:moveTo>
                  <a:cubicBezTo>
                    <a:pt x="432" y="362"/>
                    <a:pt x="422" y="354"/>
                    <a:pt x="398" y="349"/>
                  </a:cubicBezTo>
                  <a:cubicBezTo>
                    <a:pt x="389" y="370"/>
                    <a:pt x="391" y="385"/>
                    <a:pt x="404" y="386"/>
                  </a:cubicBezTo>
                  <a:cubicBezTo>
                    <a:pt x="411" y="386"/>
                    <a:pt x="423" y="379"/>
                    <a:pt x="426" y="373"/>
                  </a:cubicBezTo>
                  <a:close/>
                  <a:moveTo>
                    <a:pt x="343" y="436"/>
                  </a:moveTo>
                  <a:cubicBezTo>
                    <a:pt x="340" y="445"/>
                    <a:pt x="337" y="454"/>
                    <a:pt x="335" y="462"/>
                  </a:cubicBezTo>
                  <a:cubicBezTo>
                    <a:pt x="347" y="480"/>
                    <a:pt x="362" y="480"/>
                    <a:pt x="376" y="470"/>
                  </a:cubicBezTo>
                  <a:cubicBezTo>
                    <a:pt x="386" y="464"/>
                    <a:pt x="384" y="454"/>
                    <a:pt x="379" y="444"/>
                  </a:cubicBezTo>
                  <a:cubicBezTo>
                    <a:pt x="370" y="426"/>
                    <a:pt x="358" y="428"/>
                    <a:pt x="343" y="436"/>
                  </a:cubicBezTo>
                  <a:close/>
                  <a:moveTo>
                    <a:pt x="321" y="562"/>
                  </a:moveTo>
                  <a:cubicBezTo>
                    <a:pt x="324" y="576"/>
                    <a:pt x="334" y="582"/>
                    <a:pt x="347" y="580"/>
                  </a:cubicBezTo>
                  <a:cubicBezTo>
                    <a:pt x="364" y="578"/>
                    <a:pt x="375" y="563"/>
                    <a:pt x="376" y="537"/>
                  </a:cubicBezTo>
                  <a:cubicBezTo>
                    <a:pt x="366" y="532"/>
                    <a:pt x="356" y="526"/>
                    <a:pt x="346" y="521"/>
                  </a:cubicBezTo>
                  <a:cubicBezTo>
                    <a:pt x="322" y="534"/>
                    <a:pt x="316" y="543"/>
                    <a:pt x="321" y="562"/>
                  </a:cubicBezTo>
                  <a:close/>
                  <a:moveTo>
                    <a:pt x="874" y="2156"/>
                  </a:moveTo>
                  <a:cubicBezTo>
                    <a:pt x="865" y="2149"/>
                    <a:pt x="842" y="2151"/>
                    <a:pt x="834" y="2162"/>
                  </a:cubicBezTo>
                  <a:cubicBezTo>
                    <a:pt x="834" y="2163"/>
                    <a:pt x="833" y="2163"/>
                    <a:pt x="833" y="2164"/>
                  </a:cubicBezTo>
                  <a:cubicBezTo>
                    <a:pt x="883" y="2164"/>
                    <a:pt x="883" y="2164"/>
                    <a:pt x="883" y="2164"/>
                  </a:cubicBezTo>
                  <a:cubicBezTo>
                    <a:pt x="882" y="2161"/>
                    <a:pt x="879" y="2158"/>
                    <a:pt x="874" y="2156"/>
                  </a:cubicBezTo>
                  <a:close/>
                  <a:moveTo>
                    <a:pt x="441" y="635"/>
                  </a:moveTo>
                  <a:cubicBezTo>
                    <a:pt x="425" y="640"/>
                    <a:pt x="418" y="655"/>
                    <a:pt x="424" y="669"/>
                  </a:cubicBezTo>
                  <a:cubicBezTo>
                    <a:pt x="432" y="686"/>
                    <a:pt x="449" y="695"/>
                    <a:pt x="464" y="689"/>
                  </a:cubicBezTo>
                  <a:cubicBezTo>
                    <a:pt x="479" y="683"/>
                    <a:pt x="487" y="664"/>
                    <a:pt x="481" y="648"/>
                  </a:cubicBezTo>
                  <a:cubicBezTo>
                    <a:pt x="476" y="635"/>
                    <a:pt x="458" y="630"/>
                    <a:pt x="441" y="635"/>
                  </a:cubicBezTo>
                  <a:close/>
                  <a:moveTo>
                    <a:pt x="1050" y="2094"/>
                  </a:moveTo>
                  <a:cubicBezTo>
                    <a:pt x="1042" y="2113"/>
                    <a:pt x="1044" y="2127"/>
                    <a:pt x="1055" y="2127"/>
                  </a:cubicBezTo>
                  <a:cubicBezTo>
                    <a:pt x="1062" y="2127"/>
                    <a:pt x="1072" y="2121"/>
                    <a:pt x="1075" y="2115"/>
                  </a:cubicBezTo>
                  <a:cubicBezTo>
                    <a:pt x="1080" y="2106"/>
                    <a:pt x="1071" y="2098"/>
                    <a:pt x="1050" y="2094"/>
                  </a:cubicBezTo>
                  <a:close/>
                  <a:moveTo>
                    <a:pt x="1160" y="2081"/>
                  </a:moveTo>
                  <a:cubicBezTo>
                    <a:pt x="1148" y="2106"/>
                    <a:pt x="1149" y="2117"/>
                    <a:pt x="1163" y="2122"/>
                  </a:cubicBezTo>
                  <a:cubicBezTo>
                    <a:pt x="1174" y="2126"/>
                    <a:pt x="1182" y="2121"/>
                    <a:pt x="1186" y="2111"/>
                  </a:cubicBezTo>
                  <a:cubicBezTo>
                    <a:pt x="1193" y="2099"/>
                    <a:pt x="1183" y="2087"/>
                    <a:pt x="1160" y="2081"/>
                  </a:cubicBezTo>
                  <a:close/>
                  <a:moveTo>
                    <a:pt x="1069" y="2019"/>
                  </a:moveTo>
                  <a:cubicBezTo>
                    <a:pt x="1062" y="2030"/>
                    <a:pt x="1057" y="2039"/>
                    <a:pt x="1053" y="2047"/>
                  </a:cubicBezTo>
                  <a:cubicBezTo>
                    <a:pt x="1078" y="2068"/>
                    <a:pt x="1083" y="2068"/>
                    <a:pt x="1093" y="2040"/>
                  </a:cubicBezTo>
                  <a:cubicBezTo>
                    <a:pt x="1086" y="2034"/>
                    <a:pt x="1079" y="2027"/>
                    <a:pt x="1069" y="2019"/>
                  </a:cubicBezTo>
                  <a:close/>
                  <a:moveTo>
                    <a:pt x="994" y="1836"/>
                  </a:moveTo>
                  <a:cubicBezTo>
                    <a:pt x="982" y="1846"/>
                    <a:pt x="976" y="1857"/>
                    <a:pt x="984" y="1872"/>
                  </a:cubicBezTo>
                  <a:cubicBezTo>
                    <a:pt x="989" y="1881"/>
                    <a:pt x="999" y="1883"/>
                    <a:pt x="1007" y="1877"/>
                  </a:cubicBezTo>
                  <a:cubicBezTo>
                    <a:pt x="1014" y="1873"/>
                    <a:pt x="1022" y="1865"/>
                    <a:pt x="1022" y="1859"/>
                  </a:cubicBezTo>
                  <a:cubicBezTo>
                    <a:pt x="1022" y="1842"/>
                    <a:pt x="1010" y="1836"/>
                    <a:pt x="994" y="1836"/>
                  </a:cubicBezTo>
                  <a:close/>
                  <a:moveTo>
                    <a:pt x="1087" y="1941"/>
                  </a:moveTo>
                  <a:cubicBezTo>
                    <a:pt x="1068" y="1918"/>
                    <a:pt x="1062" y="1914"/>
                    <a:pt x="1051" y="1923"/>
                  </a:cubicBezTo>
                  <a:cubicBezTo>
                    <a:pt x="1039" y="1932"/>
                    <a:pt x="1041" y="1945"/>
                    <a:pt x="1063" y="1968"/>
                  </a:cubicBezTo>
                  <a:cubicBezTo>
                    <a:pt x="1075" y="1961"/>
                    <a:pt x="1088" y="1958"/>
                    <a:pt x="1087" y="1941"/>
                  </a:cubicBezTo>
                  <a:close/>
                  <a:moveTo>
                    <a:pt x="1097" y="2156"/>
                  </a:moveTo>
                  <a:cubicBezTo>
                    <a:pt x="1093" y="2157"/>
                    <a:pt x="1090" y="2160"/>
                    <a:pt x="1088" y="2164"/>
                  </a:cubicBezTo>
                  <a:cubicBezTo>
                    <a:pt x="1125" y="2164"/>
                    <a:pt x="1125" y="2164"/>
                    <a:pt x="1125" y="2164"/>
                  </a:cubicBezTo>
                  <a:cubicBezTo>
                    <a:pt x="1120" y="2155"/>
                    <a:pt x="1109" y="2151"/>
                    <a:pt x="1097" y="2156"/>
                  </a:cubicBezTo>
                  <a:close/>
                  <a:moveTo>
                    <a:pt x="856" y="1925"/>
                  </a:moveTo>
                  <a:cubicBezTo>
                    <a:pt x="847" y="1928"/>
                    <a:pt x="839" y="1935"/>
                    <a:pt x="842" y="1947"/>
                  </a:cubicBezTo>
                  <a:cubicBezTo>
                    <a:pt x="845" y="1962"/>
                    <a:pt x="856" y="1967"/>
                    <a:pt x="872" y="1965"/>
                  </a:cubicBezTo>
                  <a:cubicBezTo>
                    <a:pt x="876" y="1958"/>
                    <a:pt x="880" y="1951"/>
                    <a:pt x="885" y="1943"/>
                  </a:cubicBezTo>
                  <a:cubicBezTo>
                    <a:pt x="876" y="1933"/>
                    <a:pt x="872" y="1918"/>
                    <a:pt x="856" y="1925"/>
                  </a:cubicBezTo>
                  <a:close/>
                  <a:moveTo>
                    <a:pt x="1163" y="2015"/>
                  </a:moveTo>
                  <a:cubicBezTo>
                    <a:pt x="1168" y="2000"/>
                    <a:pt x="1159" y="1989"/>
                    <a:pt x="1143" y="1983"/>
                  </a:cubicBezTo>
                  <a:cubicBezTo>
                    <a:pt x="1127" y="1990"/>
                    <a:pt x="1116" y="2000"/>
                    <a:pt x="1121" y="2017"/>
                  </a:cubicBezTo>
                  <a:cubicBezTo>
                    <a:pt x="1123" y="2023"/>
                    <a:pt x="1132" y="2030"/>
                    <a:pt x="1140" y="2032"/>
                  </a:cubicBezTo>
                  <a:cubicBezTo>
                    <a:pt x="1152" y="2035"/>
                    <a:pt x="1161" y="2025"/>
                    <a:pt x="1163" y="2015"/>
                  </a:cubicBezTo>
                  <a:close/>
                  <a:moveTo>
                    <a:pt x="928" y="2064"/>
                  </a:moveTo>
                  <a:cubicBezTo>
                    <a:pt x="940" y="2050"/>
                    <a:pt x="938" y="2036"/>
                    <a:pt x="927" y="2022"/>
                  </a:cubicBezTo>
                  <a:cubicBezTo>
                    <a:pt x="899" y="2025"/>
                    <a:pt x="891" y="2030"/>
                    <a:pt x="893" y="2044"/>
                  </a:cubicBezTo>
                  <a:cubicBezTo>
                    <a:pt x="894" y="2060"/>
                    <a:pt x="904" y="2066"/>
                    <a:pt x="928" y="2064"/>
                  </a:cubicBezTo>
                  <a:close/>
                  <a:moveTo>
                    <a:pt x="920" y="1918"/>
                  </a:moveTo>
                  <a:cubicBezTo>
                    <a:pt x="935" y="1909"/>
                    <a:pt x="947" y="1899"/>
                    <a:pt x="941" y="1882"/>
                  </a:cubicBezTo>
                  <a:cubicBezTo>
                    <a:pt x="937" y="1871"/>
                    <a:pt x="929" y="1861"/>
                    <a:pt x="915" y="1863"/>
                  </a:cubicBezTo>
                  <a:cubicBezTo>
                    <a:pt x="904" y="1865"/>
                    <a:pt x="892" y="1865"/>
                    <a:pt x="890" y="1879"/>
                  </a:cubicBezTo>
                  <a:cubicBezTo>
                    <a:pt x="886" y="1900"/>
                    <a:pt x="903" y="1909"/>
                    <a:pt x="920" y="1918"/>
                  </a:cubicBezTo>
                  <a:close/>
                  <a:moveTo>
                    <a:pt x="913" y="2107"/>
                  </a:moveTo>
                  <a:cubicBezTo>
                    <a:pt x="902" y="2111"/>
                    <a:pt x="893" y="2127"/>
                    <a:pt x="897" y="2138"/>
                  </a:cubicBezTo>
                  <a:cubicBezTo>
                    <a:pt x="902" y="2150"/>
                    <a:pt x="922" y="2157"/>
                    <a:pt x="935" y="2152"/>
                  </a:cubicBezTo>
                  <a:cubicBezTo>
                    <a:pt x="947" y="2148"/>
                    <a:pt x="949" y="2139"/>
                    <a:pt x="942" y="2123"/>
                  </a:cubicBezTo>
                  <a:cubicBezTo>
                    <a:pt x="936" y="2107"/>
                    <a:pt x="926" y="2102"/>
                    <a:pt x="913" y="2107"/>
                  </a:cubicBezTo>
                  <a:close/>
                  <a:moveTo>
                    <a:pt x="985" y="1959"/>
                  </a:moveTo>
                  <a:cubicBezTo>
                    <a:pt x="974" y="1951"/>
                    <a:pt x="965" y="1938"/>
                    <a:pt x="952" y="1950"/>
                  </a:cubicBezTo>
                  <a:cubicBezTo>
                    <a:pt x="948" y="1954"/>
                    <a:pt x="945" y="1966"/>
                    <a:pt x="948" y="1970"/>
                  </a:cubicBezTo>
                  <a:cubicBezTo>
                    <a:pt x="952" y="1977"/>
                    <a:pt x="962" y="1985"/>
                    <a:pt x="969" y="1985"/>
                  </a:cubicBezTo>
                  <a:cubicBezTo>
                    <a:pt x="983" y="1986"/>
                    <a:pt x="983" y="1972"/>
                    <a:pt x="985" y="1959"/>
                  </a:cubicBezTo>
                  <a:close/>
                  <a:moveTo>
                    <a:pt x="997" y="2009"/>
                  </a:moveTo>
                  <a:cubicBezTo>
                    <a:pt x="992" y="2013"/>
                    <a:pt x="989" y="2020"/>
                    <a:pt x="982" y="2030"/>
                  </a:cubicBezTo>
                  <a:cubicBezTo>
                    <a:pt x="993" y="2034"/>
                    <a:pt x="1000" y="2040"/>
                    <a:pt x="1006" y="2038"/>
                  </a:cubicBezTo>
                  <a:cubicBezTo>
                    <a:pt x="1015" y="2036"/>
                    <a:pt x="1020" y="2028"/>
                    <a:pt x="1016" y="2018"/>
                  </a:cubicBezTo>
                  <a:cubicBezTo>
                    <a:pt x="1012" y="2009"/>
                    <a:pt x="1005" y="2005"/>
                    <a:pt x="997" y="2009"/>
                  </a:cubicBezTo>
                  <a:close/>
                  <a:moveTo>
                    <a:pt x="983" y="2075"/>
                  </a:moveTo>
                  <a:cubicBezTo>
                    <a:pt x="976" y="2080"/>
                    <a:pt x="968" y="2084"/>
                    <a:pt x="962" y="2089"/>
                  </a:cubicBezTo>
                  <a:cubicBezTo>
                    <a:pt x="964" y="2104"/>
                    <a:pt x="966" y="2116"/>
                    <a:pt x="981" y="2116"/>
                  </a:cubicBezTo>
                  <a:cubicBezTo>
                    <a:pt x="987" y="2117"/>
                    <a:pt x="995" y="2112"/>
                    <a:pt x="997" y="2107"/>
                  </a:cubicBezTo>
                  <a:cubicBezTo>
                    <a:pt x="1005" y="2093"/>
                    <a:pt x="996" y="2084"/>
                    <a:pt x="983" y="2075"/>
                  </a:cubicBezTo>
                  <a:close/>
                </a:path>
              </a:pathLst>
            </a:custGeom>
            <a:solidFill>
              <a:schemeClr val="accent2"/>
            </a:solidFill>
            <a:ln>
              <a:noFill/>
            </a:ln>
          </p:spPr>
        </p:sp>
        <p:sp>
          <p:nvSpPr>
            <p:cNvPr id="19" name="Freeform 9"/>
            <p:cNvSpPr>
              <a:spLocks noEditPoints="1"/>
            </p:cNvSpPr>
            <p:nvPr/>
          </p:nvSpPr>
          <p:spPr bwMode="auto">
            <a:xfrm>
              <a:off x="0" y="0"/>
              <a:ext cx="11633200" cy="6861175"/>
            </a:xfrm>
            <a:custGeom>
              <a:avLst/>
              <a:gdLst/>
              <a:ahLst/>
              <a:cxnLst/>
              <a:rect l="0" t="0" r="r" b="b"/>
              <a:pathLst>
                <a:path w="3661" h="2158">
                  <a:moveTo>
                    <a:pt x="24" y="2073"/>
                  </a:moveTo>
                  <a:cubicBezTo>
                    <a:pt x="14" y="2076"/>
                    <a:pt x="6" y="2080"/>
                    <a:pt x="0" y="2086"/>
                  </a:cubicBezTo>
                  <a:cubicBezTo>
                    <a:pt x="0" y="2158"/>
                    <a:pt x="0" y="2158"/>
                    <a:pt x="0" y="2158"/>
                  </a:cubicBezTo>
                  <a:cubicBezTo>
                    <a:pt x="100" y="2158"/>
                    <a:pt x="100" y="2158"/>
                    <a:pt x="100" y="2158"/>
                  </a:cubicBezTo>
                  <a:cubicBezTo>
                    <a:pt x="99" y="2098"/>
                    <a:pt x="68" y="2079"/>
                    <a:pt x="24" y="2073"/>
                  </a:cubicBezTo>
                  <a:close/>
                  <a:moveTo>
                    <a:pt x="135" y="1936"/>
                  </a:moveTo>
                  <a:cubicBezTo>
                    <a:pt x="120" y="1949"/>
                    <a:pt x="109" y="1973"/>
                    <a:pt x="107" y="1993"/>
                  </a:cubicBezTo>
                  <a:cubicBezTo>
                    <a:pt x="106" y="2018"/>
                    <a:pt x="132" y="2025"/>
                    <a:pt x="153" y="2029"/>
                  </a:cubicBezTo>
                  <a:cubicBezTo>
                    <a:pt x="178" y="2034"/>
                    <a:pt x="198" y="2014"/>
                    <a:pt x="214" y="1974"/>
                  </a:cubicBezTo>
                  <a:cubicBezTo>
                    <a:pt x="179" y="1932"/>
                    <a:pt x="156" y="1918"/>
                    <a:pt x="135" y="1936"/>
                  </a:cubicBezTo>
                  <a:close/>
                  <a:moveTo>
                    <a:pt x="317" y="1834"/>
                  </a:moveTo>
                  <a:cubicBezTo>
                    <a:pt x="303" y="1800"/>
                    <a:pt x="276" y="1791"/>
                    <a:pt x="242" y="1797"/>
                  </a:cubicBezTo>
                  <a:cubicBezTo>
                    <a:pt x="221" y="1849"/>
                    <a:pt x="223" y="1868"/>
                    <a:pt x="250" y="1878"/>
                  </a:cubicBezTo>
                  <a:cubicBezTo>
                    <a:pt x="279" y="1889"/>
                    <a:pt x="298" y="1877"/>
                    <a:pt x="317" y="1834"/>
                  </a:cubicBezTo>
                  <a:close/>
                  <a:moveTo>
                    <a:pt x="182" y="1639"/>
                  </a:moveTo>
                  <a:cubicBezTo>
                    <a:pt x="158" y="1649"/>
                    <a:pt x="128" y="1654"/>
                    <a:pt x="137" y="1689"/>
                  </a:cubicBezTo>
                  <a:cubicBezTo>
                    <a:pt x="140" y="1700"/>
                    <a:pt x="158" y="1715"/>
                    <a:pt x="168" y="1714"/>
                  </a:cubicBezTo>
                  <a:cubicBezTo>
                    <a:pt x="184" y="1712"/>
                    <a:pt x="207" y="1703"/>
                    <a:pt x="214" y="1690"/>
                  </a:cubicBezTo>
                  <a:cubicBezTo>
                    <a:pt x="227" y="1665"/>
                    <a:pt x="203" y="1653"/>
                    <a:pt x="182" y="1639"/>
                  </a:cubicBezTo>
                  <a:close/>
                  <a:moveTo>
                    <a:pt x="5" y="1648"/>
                  </a:moveTo>
                  <a:cubicBezTo>
                    <a:pt x="4" y="1647"/>
                    <a:pt x="2" y="1647"/>
                    <a:pt x="0" y="1647"/>
                  </a:cubicBezTo>
                  <a:cubicBezTo>
                    <a:pt x="0" y="1745"/>
                    <a:pt x="0" y="1745"/>
                    <a:pt x="0" y="1745"/>
                  </a:cubicBezTo>
                  <a:cubicBezTo>
                    <a:pt x="17" y="1740"/>
                    <a:pt x="33" y="1729"/>
                    <a:pt x="50" y="1717"/>
                  </a:cubicBezTo>
                  <a:cubicBezTo>
                    <a:pt x="48" y="1681"/>
                    <a:pt x="42" y="1652"/>
                    <a:pt x="5" y="1648"/>
                  </a:cubicBezTo>
                  <a:close/>
                  <a:moveTo>
                    <a:pt x="69" y="1413"/>
                  </a:moveTo>
                  <a:cubicBezTo>
                    <a:pt x="93" y="1416"/>
                    <a:pt x="126" y="1400"/>
                    <a:pt x="130" y="1379"/>
                  </a:cubicBezTo>
                  <a:cubicBezTo>
                    <a:pt x="136" y="1345"/>
                    <a:pt x="118" y="1324"/>
                    <a:pt x="87" y="1313"/>
                  </a:cubicBezTo>
                  <a:cubicBezTo>
                    <a:pt x="40" y="1329"/>
                    <a:pt x="29" y="1342"/>
                    <a:pt x="33" y="1374"/>
                  </a:cubicBezTo>
                  <a:cubicBezTo>
                    <a:pt x="36" y="1395"/>
                    <a:pt x="45" y="1410"/>
                    <a:pt x="69" y="1413"/>
                  </a:cubicBezTo>
                  <a:close/>
                  <a:moveTo>
                    <a:pt x="5" y="1836"/>
                  </a:moveTo>
                  <a:cubicBezTo>
                    <a:pt x="3" y="1855"/>
                    <a:pt x="9" y="1876"/>
                    <a:pt x="32" y="1882"/>
                  </a:cubicBezTo>
                  <a:cubicBezTo>
                    <a:pt x="62" y="1889"/>
                    <a:pt x="79" y="1873"/>
                    <a:pt x="91" y="1843"/>
                  </a:cubicBezTo>
                  <a:cubicBezTo>
                    <a:pt x="82" y="1831"/>
                    <a:pt x="73" y="1816"/>
                    <a:pt x="63" y="1801"/>
                  </a:cubicBezTo>
                  <a:cubicBezTo>
                    <a:pt x="38" y="1807"/>
                    <a:pt x="7" y="1800"/>
                    <a:pt x="5" y="1836"/>
                  </a:cubicBezTo>
                  <a:close/>
                  <a:moveTo>
                    <a:pt x="27" y="1561"/>
                  </a:moveTo>
                  <a:cubicBezTo>
                    <a:pt x="47" y="1560"/>
                    <a:pt x="59" y="1545"/>
                    <a:pt x="57" y="1526"/>
                  </a:cubicBezTo>
                  <a:cubicBezTo>
                    <a:pt x="55" y="1510"/>
                    <a:pt x="48" y="1487"/>
                    <a:pt x="37" y="1482"/>
                  </a:cubicBezTo>
                  <a:cubicBezTo>
                    <a:pt x="23" y="1474"/>
                    <a:pt x="10" y="1475"/>
                    <a:pt x="0" y="1480"/>
                  </a:cubicBezTo>
                  <a:cubicBezTo>
                    <a:pt x="0" y="1556"/>
                    <a:pt x="0" y="1556"/>
                    <a:pt x="0" y="1556"/>
                  </a:cubicBezTo>
                  <a:cubicBezTo>
                    <a:pt x="7" y="1560"/>
                    <a:pt x="16" y="1562"/>
                    <a:pt x="27" y="1561"/>
                  </a:cubicBezTo>
                  <a:close/>
                  <a:moveTo>
                    <a:pt x="257" y="2026"/>
                  </a:moveTo>
                  <a:cubicBezTo>
                    <a:pt x="237" y="2046"/>
                    <a:pt x="240" y="2066"/>
                    <a:pt x="254" y="2088"/>
                  </a:cubicBezTo>
                  <a:cubicBezTo>
                    <a:pt x="267" y="2110"/>
                    <a:pt x="287" y="2111"/>
                    <a:pt x="313" y="2106"/>
                  </a:cubicBezTo>
                  <a:cubicBezTo>
                    <a:pt x="332" y="2082"/>
                    <a:pt x="338" y="2058"/>
                    <a:pt x="320" y="2035"/>
                  </a:cubicBezTo>
                  <a:cubicBezTo>
                    <a:pt x="304" y="2016"/>
                    <a:pt x="280" y="2017"/>
                    <a:pt x="257" y="2026"/>
                  </a:cubicBezTo>
                  <a:close/>
                  <a:moveTo>
                    <a:pt x="479" y="1900"/>
                  </a:moveTo>
                  <a:cubicBezTo>
                    <a:pt x="482" y="1875"/>
                    <a:pt x="468" y="1863"/>
                    <a:pt x="434" y="1861"/>
                  </a:cubicBezTo>
                  <a:cubicBezTo>
                    <a:pt x="401" y="1858"/>
                    <a:pt x="382" y="1871"/>
                    <a:pt x="379" y="1898"/>
                  </a:cubicBezTo>
                  <a:cubicBezTo>
                    <a:pt x="376" y="1922"/>
                    <a:pt x="397" y="1951"/>
                    <a:pt x="420" y="1954"/>
                  </a:cubicBezTo>
                  <a:cubicBezTo>
                    <a:pt x="445" y="1957"/>
                    <a:pt x="476" y="1928"/>
                    <a:pt x="479" y="1900"/>
                  </a:cubicBezTo>
                  <a:close/>
                  <a:moveTo>
                    <a:pt x="653" y="1775"/>
                  </a:moveTo>
                  <a:cubicBezTo>
                    <a:pt x="651" y="1755"/>
                    <a:pt x="633" y="1750"/>
                    <a:pt x="614" y="1750"/>
                  </a:cubicBezTo>
                  <a:cubicBezTo>
                    <a:pt x="579" y="1749"/>
                    <a:pt x="572" y="1770"/>
                    <a:pt x="572" y="1800"/>
                  </a:cubicBezTo>
                  <a:cubicBezTo>
                    <a:pt x="584" y="1812"/>
                    <a:pt x="597" y="1823"/>
                    <a:pt x="607" y="1833"/>
                  </a:cubicBezTo>
                  <a:cubicBezTo>
                    <a:pt x="646" y="1828"/>
                    <a:pt x="658" y="1806"/>
                    <a:pt x="653" y="1775"/>
                  </a:cubicBezTo>
                  <a:close/>
                  <a:moveTo>
                    <a:pt x="581" y="1963"/>
                  </a:moveTo>
                  <a:cubicBezTo>
                    <a:pt x="574" y="2013"/>
                    <a:pt x="581" y="2032"/>
                    <a:pt x="609" y="2043"/>
                  </a:cubicBezTo>
                  <a:cubicBezTo>
                    <a:pt x="627" y="2050"/>
                    <a:pt x="643" y="2048"/>
                    <a:pt x="656" y="2032"/>
                  </a:cubicBezTo>
                  <a:cubicBezTo>
                    <a:pt x="670" y="2014"/>
                    <a:pt x="676" y="1994"/>
                    <a:pt x="660" y="1975"/>
                  </a:cubicBezTo>
                  <a:cubicBezTo>
                    <a:pt x="638" y="1949"/>
                    <a:pt x="613" y="1943"/>
                    <a:pt x="581" y="1963"/>
                  </a:cubicBezTo>
                  <a:close/>
                  <a:moveTo>
                    <a:pt x="630" y="1469"/>
                  </a:moveTo>
                  <a:cubicBezTo>
                    <a:pt x="648" y="1453"/>
                    <a:pt x="645" y="1434"/>
                    <a:pt x="633" y="1418"/>
                  </a:cubicBezTo>
                  <a:cubicBezTo>
                    <a:pt x="616" y="1395"/>
                    <a:pt x="586" y="1402"/>
                    <a:pt x="555" y="1437"/>
                  </a:cubicBezTo>
                  <a:cubicBezTo>
                    <a:pt x="590" y="1481"/>
                    <a:pt x="609" y="1489"/>
                    <a:pt x="630" y="1469"/>
                  </a:cubicBezTo>
                  <a:close/>
                  <a:moveTo>
                    <a:pt x="722" y="1620"/>
                  </a:moveTo>
                  <a:cubicBezTo>
                    <a:pt x="724" y="1598"/>
                    <a:pt x="704" y="1578"/>
                    <a:pt x="678" y="1575"/>
                  </a:cubicBezTo>
                  <a:cubicBezTo>
                    <a:pt x="653" y="1571"/>
                    <a:pt x="634" y="1589"/>
                    <a:pt x="631" y="1615"/>
                  </a:cubicBezTo>
                  <a:cubicBezTo>
                    <a:pt x="629" y="1638"/>
                    <a:pt x="649" y="1660"/>
                    <a:pt x="673" y="1661"/>
                  </a:cubicBezTo>
                  <a:cubicBezTo>
                    <a:pt x="695" y="1662"/>
                    <a:pt x="720" y="1640"/>
                    <a:pt x="722" y="1620"/>
                  </a:cubicBezTo>
                  <a:close/>
                  <a:moveTo>
                    <a:pt x="423" y="1519"/>
                  </a:moveTo>
                  <a:cubicBezTo>
                    <a:pt x="406" y="1526"/>
                    <a:pt x="387" y="1533"/>
                    <a:pt x="362" y="1543"/>
                  </a:cubicBezTo>
                  <a:cubicBezTo>
                    <a:pt x="377" y="1565"/>
                    <a:pt x="389" y="1582"/>
                    <a:pt x="399" y="1597"/>
                  </a:cubicBezTo>
                  <a:cubicBezTo>
                    <a:pt x="459" y="1571"/>
                    <a:pt x="462" y="1563"/>
                    <a:pt x="423" y="1519"/>
                  </a:cubicBezTo>
                  <a:close/>
                  <a:moveTo>
                    <a:pt x="457" y="1223"/>
                  </a:moveTo>
                  <a:cubicBezTo>
                    <a:pt x="457" y="1198"/>
                    <a:pt x="433" y="1173"/>
                    <a:pt x="404" y="1171"/>
                  </a:cubicBezTo>
                  <a:cubicBezTo>
                    <a:pt x="373" y="1168"/>
                    <a:pt x="348" y="1190"/>
                    <a:pt x="345" y="1221"/>
                  </a:cubicBezTo>
                  <a:cubicBezTo>
                    <a:pt x="342" y="1251"/>
                    <a:pt x="366" y="1280"/>
                    <a:pt x="395" y="1281"/>
                  </a:cubicBezTo>
                  <a:cubicBezTo>
                    <a:pt x="424" y="1283"/>
                    <a:pt x="456" y="1253"/>
                    <a:pt x="457" y="1223"/>
                  </a:cubicBezTo>
                  <a:close/>
                  <a:moveTo>
                    <a:pt x="479" y="1644"/>
                  </a:moveTo>
                  <a:cubicBezTo>
                    <a:pt x="505" y="1676"/>
                    <a:pt x="531" y="1685"/>
                    <a:pt x="543" y="1664"/>
                  </a:cubicBezTo>
                  <a:cubicBezTo>
                    <a:pt x="549" y="1653"/>
                    <a:pt x="547" y="1630"/>
                    <a:pt x="539" y="1619"/>
                  </a:cubicBezTo>
                  <a:cubicBezTo>
                    <a:pt x="527" y="1602"/>
                    <a:pt x="506" y="1611"/>
                    <a:pt x="479" y="1644"/>
                  </a:cubicBezTo>
                  <a:close/>
                  <a:moveTo>
                    <a:pt x="313" y="1636"/>
                  </a:moveTo>
                  <a:cubicBezTo>
                    <a:pt x="295" y="1635"/>
                    <a:pt x="281" y="1643"/>
                    <a:pt x="282" y="1661"/>
                  </a:cubicBezTo>
                  <a:cubicBezTo>
                    <a:pt x="283" y="1674"/>
                    <a:pt x="294" y="1686"/>
                    <a:pt x="304" y="1707"/>
                  </a:cubicBezTo>
                  <a:cubicBezTo>
                    <a:pt x="322" y="1691"/>
                    <a:pt x="338" y="1683"/>
                    <a:pt x="341" y="1672"/>
                  </a:cubicBezTo>
                  <a:cubicBezTo>
                    <a:pt x="346" y="1654"/>
                    <a:pt x="335" y="1639"/>
                    <a:pt x="313" y="1636"/>
                  </a:cubicBezTo>
                  <a:close/>
                  <a:moveTo>
                    <a:pt x="431" y="2010"/>
                  </a:moveTo>
                  <a:cubicBezTo>
                    <a:pt x="411" y="2022"/>
                    <a:pt x="394" y="2064"/>
                    <a:pt x="406" y="2088"/>
                  </a:cubicBezTo>
                  <a:cubicBezTo>
                    <a:pt x="414" y="2103"/>
                    <a:pt x="433" y="2117"/>
                    <a:pt x="449" y="2121"/>
                  </a:cubicBezTo>
                  <a:cubicBezTo>
                    <a:pt x="476" y="2126"/>
                    <a:pt x="496" y="2095"/>
                    <a:pt x="507" y="2037"/>
                  </a:cubicBezTo>
                  <a:cubicBezTo>
                    <a:pt x="471" y="2000"/>
                    <a:pt x="457" y="1995"/>
                    <a:pt x="431" y="2010"/>
                  </a:cubicBezTo>
                  <a:close/>
                  <a:moveTo>
                    <a:pt x="391" y="1077"/>
                  </a:moveTo>
                  <a:cubicBezTo>
                    <a:pt x="420" y="1080"/>
                    <a:pt x="452" y="1049"/>
                    <a:pt x="456" y="1016"/>
                  </a:cubicBezTo>
                  <a:cubicBezTo>
                    <a:pt x="460" y="983"/>
                    <a:pt x="431" y="953"/>
                    <a:pt x="391" y="948"/>
                  </a:cubicBezTo>
                  <a:cubicBezTo>
                    <a:pt x="361" y="944"/>
                    <a:pt x="324" y="973"/>
                    <a:pt x="321" y="1004"/>
                  </a:cubicBezTo>
                  <a:cubicBezTo>
                    <a:pt x="318" y="1032"/>
                    <a:pt x="358" y="1074"/>
                    <a:pt x="391" y="1077"/>
                  </a:cubicBezTo>
                  <a:close/>
                  <a:moveTo>
                    <a:pt x="933" y="1407"/>
                  </a:moveTo>
                  <a:cubicBezTo>
                    <a:pt x="958" y="1409"/>
                    <a:pt x="988" y="1380"/>
                    <a:pt x="991" y="1352"/>
                  </a:cubicBezTo>
                  <a:cubicBezTo>
                    <a:pt x="993" y="1325"/>
                    <a:pt x="974" y="1305"/>
                    <a:pt x="945" y="1303"/>
                  </a:cubicBezTo>
                  <a:cubicBezTo>
                    <a:pt x="914" y="1301"/>
                    <a:pt x="886" y="1319"/>
                    <a:pt x="883" y="1344"/>
                  </a:cubicBezTo>
                  <a:cubicBezTo>
                    <a:pt x="881" y="1369"/>
                    <a:pt x="908" y="1404"/>
                    <a:pt x="933" y="1407"/>
                  </a:cubicBezTo>
                  <a:close/>
                  <a:moveTo>
                    <a:pt x="2301" y="299"/>
                  </a:moveTo>
                  <a:cubicBezTo>
                    <a:pt x="2321" y="286"/>
                    <a:pt x="2342" y="274"/>
                    <a:pt x="2363" y="261"/>
                  </a:cubicBezTo>
                  <a:cubicBezTo>
                    <a:pt x="2354" y="201"/>
                    <a:pt x="2343" y="183"/>
                    <a:pt x="2319" y="178"/>
                  </a:cubicBezTo>
                  <a:cubicBezTo>
                    <a:pt x="2294" y="174"/>
                    <a:pt x="2260" y="193"/>
                    <a:pt x="2254" y="217"/>
                  </a:cubicBezTo>
                  <a:cubicBezTo>
                    <a:pt x="2244" y="255"/>
                    <a:pt x="2269" y="277"/>
                    <a:pt x="2301" y="299"/>
                  </a:cubicBezTo>
                  <a:close/>
                  <a:moveTo>
                    <a:pt x="2541" y="1330"/>
                  </a:moveTo>
                  <a:cubicBezTo>
                    <a:pt x="2574" y="1318"/>
                    <a:pt x="2595" y="1269"/>
                    <a:pt x="2583" y="1229"/>
                  </a:cubicBezTo>
                  <a:cubicBezTo>
                    <a:pt x="2572" y="1191"/>
                    <a:pt x="2525" y="1172"/>
                    <a:pt x="2478" y="1186"/>
                  </a:cubicBezTo>
                  <a:cubicBezTo>
                    <a:pt x="2442" y="1196"/>
                    <a:pt x="2415" y="1247"/>
                    <a:pt x="2427" y="1282"/>
                  </a:cubicBezTo>
                  <a:cubicBezTo>
                    <a:pt x="2437" y="1315"/>
                    <a:pt x="2503" y="1342"/>
                    <a:pt x="2541" y="1330"/>
                  </a:cubicBezTo>
                  <a:close/>
                  <a:moveTo>
                    <a:pt x="775" y="1600"/>
                  </a:moveTo>
                  <a:cubicBezTo>
                    <a:pt x="797" y="1649"/>
                    <a:pt x="801" y="1651"/>
                    <a:pt x="853" y="1641"/>
                  </a:cubicBezTo>
                  <a:cubicBezTo>
                    <a:pt x="873" y="1596"/>
                    <a:pt x="869" y="1572"/>
                    <a:pt x="840" y="1556"/>
                  </a:cubicBezTo>
                  <a:cubicBezTo>
                    <a:pt x="815" y="1542"/>
                    <a:pt x="801" y="1552"/>
                    <a:pt x="775" y="1600"/>
                  </a:cubicBezTo>
                  <a:close/>
                  <a:moveTo>
                    <a:pt x="2808" y="1262"/>
                  </a:moveTo>
                  <a:cubicBezTo>
                    <a:pt x="2834" y="1246"/>
                    <a:pt x="2843" y="1214"/>
                    <a:pt x="2830" y="1188"/>
                  </a:cubicBezTo>
                  <a:cubicBezTo>
                    <a:pt x="2816" y="1162"/>
                    <a:pt x="2798" y="1140"/>
                    <a:pt x="2765" y="1142"/>
                  </a:cubicBezTo>
                  <a:cubicBezTo>
                    <a:pt x="2732" y="1145"/>
                    <a:pt x="2720" y="1165"/>
                    <a:pt x="2713" y="1235"/>
                  </a:cubicBezTo>
                  <a:cubicBezTo>
                    <a:pt x="2741" y="1265"/>
                    <a:pt x="2769" y="1286"/>
                    <a:pt x="2808" y="1262"/>
                  </a:cubicBezTo>
                  <a:close/>
                  <a:moveTo>
                    <a:pt x="3021" y="1324"/>
                  </a:moveTo>
                  <a:cubicBezTo>
                    <a:pt x="3083" y="1299"/>
                    <a:pt x="3097" y="1280"/>
                    <a:pt x="3088" y="1231"/>
                  </a:cubicBezTo>
                  <a:cubicBezTo>
                    <a:pt x="3082" y="1202"/>
                    <a:pt x="3064" y="1186"/>
                    <a:pt x="3035" y="1185"/>
                  </a:cubicBezTo>
                  <a:cubicBezTo>
                    <a:pt x="3002" y="1183"/>
                    <a:pt x="2964" y="1211"/>
                    <a:pt x="2955" y="1243"/>
                  </a:cubicBezTo>
                  <a:cubicBezTo>
                    <a:pt x="2945" y="1276"/>
                    <a:pt x="2958" y="1291"/>
                    <a:pt x="3021" y="1324"/>
                  </a:cubicBezTo>
                  <a:close/>
                  <a:moveTo>
                    <a:pt x="3533" y="1859"/>
                  </a:moveTo>
                  <a:cubicBezTo>
                    <a:pt x="3542" y="1892"/>
                    <a:pt x="3572" y="1909"/>
                    <a:pt x="3602" y="1898"/>
                  </a:cubicBezTo>
                  <a:cubicBezTo>
                    <a:pt x="3640" y="1884"/>
                    <a:pt x="3661" y="1848"/>
                    <a:pt x="3650" y="1816"/>
                  </a:cubicBezTo>
                  <a:cubicBezTo>
                    <a:pt x="3639" y="1784"/>
                    <a:pt x="3599" y="1764"/>
                    <a:pt x="3565" y="1775"/>
                  </a:cubicBezTo>
                  <a:cubicBezTo>
                    <a:pt x="3537" y="1784"/>
                    <a:pt x="3523" y="1822"/>
                    <a:pt x="3533" y="1859"/>
                  </a:cubicBezTo>
                  <a:close/>
                  <a:moveTo>
                    <a:pt x="122" y="1117"/>
                  </a:moveTo>
                  <a:cubicBezTo>
                    <a:pt x="152" y="1121"/>
                    <a:pt x="183" y="1100"/>
                    <a:pt x="189" y="1073"/>
                  </a:cubicBezTo>
                  <a:cubicBezTo>
                    <a:pt x="194" y="1049"/>
                    <a:pt x="173" y="1014"/>
                    <a:pt x="150" y="1009"/>
                  </a:cubicBezTo>
                  <a:cubicBezTo>
                    <a:pt x="118" y="1002"/>
                    <a:pt x="88" y="1027"/>
                    <a:pt x="83" y="1065"/>
                  </a:cubicBezTo>
                  <a:cubicBezTo>
                    <a:pt x="78" y="1096"/>
                    <a:pt x="91" y="1114"/>
                    <a:pt x="122" y="1117"/>
                  </a:cubicBezTo>
                  <a:close/>
                  <a:moveTo>
                    <a:pt x="827" y="1436"/>
                  </a:moveTo>
                  <a:cubicBezTo>
                    <a:pt x="820" y="1421"/>
                    <a:pt x="801" y="1406"/>
                    <a:pt x="785" y="1403"/>
                  </a:cubicBezTo>
                  <a:cubicBezTo>
                    <a:pt x="756" y="1397"/>
                    <a:pt x="748" y="1423"/>
                    <a:pt x="739" y="1454"/>
                  </a:cubicBezTo>
                  <a:cubicBezTo>
                    <a:pt x="759" y="1465"/>
                    <a:pt x="777" y="1475"/>
                    <a:pt x="793" y="1483"/>
                  </a:cubicBezTo>
                  <a:cubicBezTo>
                    <a:pt x="816" y="1472"/>
                    <a:pt x="841" y="1462"/>
                    <a:pt x="827" y="1436"/>
                  </a:cubicBezTo>
                  <a:close/>
                  <a:moveTo>
                    <a:pt x="2495" y="98"/>
                  </a:moveTo>
                  <a:cubicBezTo>
                    <a:pt x="2530" y="94"/>
                    <a:pt x="2540" y="78"/>
                    <a:pt x="2544" y="26"/>
                  </a:cubicBezTo>
                  <a:cubicBezTo>
                    <a:pt x="2536" y="17"/>
                    <a:pt x="2529" y="9"/>
                    <a:pt x="2521" y="0"/>
                  </a:cubicBezTo>
                  <a:cubicBezTo>
                    <a:pt x="2467" y="0"/>
                    <a:pt x="2467" y="0"/>
                    <a:pt x="2467" y="0"/>
                  </a:cubicBezTo>
                  <a:cubicBezTo>
                    <a:pt x="2440" y="17"/>
                    <a:pt x="2431" y="37"/>
                    <a:pt x="2436" y="61"/>
                  </a:cubicBezTo>
                  <a:cubicBezTo>
                    <a:pt x="2442" y="84"/>
                    <a:pt x="2468" y="101"/>
                    <a:pt x="2495" y="98"/>
                  </a:cubicBezTo>
                  <a:close/>
                  <a:moveTo>
                    <a:pt x="746" y="2143"/>
                  </a:moveTo>
                  <a:cubicBezTo>
                    <a:pt x="731" y="2141"/>
                    <a:pt x="712" y="2147"/>
                    <a:pt x="698" y="2158"/>
                  </a:cubicBezTo>
                  <a:cubicBezTo>
                    <a:pt x="770" y="2158"/>
                    <a:pt x="770" y="2158"/>
                    <a:pt x="770" y="2158"/>
                  </a:cubicBezTo>
                  <a:cubicBezTo>
                    <a:pt x="764" y="2149"/>
                    <a:pt x="756" y="2145"/>
                    <a:pt x="746" y="2143"/>
                  </a:cubicBezTo>
                  <a:close/>
                  <a:moveTo>
                    <a:pt x="171" y="1241"/>
                  </a:moveTo>
                  <a:cubicBezTo>
                    <a:pt x="167" y="1262"/>
                    <a:pt x="181" y="1287"/>
                    <a:pt x="200" y="1292"/>
                  </a:cubicBezTo>
                  <a:cubicBezTo>
                    <a:pt x="224" y="1297"/>
                    <a:pt x="253" y="1278"/>
                    <a:pt x="257" y="1254"/>
                  </a:cubicBezTo>
                  <a:cubicBezTo>
                    <a:pt x="260" y="1232"/>
                    <a:pt x="240" y="1207"/>
                    <a:pt x="217" y="1205"/>
                  </a:cubicBezTo>
                  <a:cubicBezTo>
                    <a:pt x="197" y="1203"/>
                    <a:pt x="175" y="1220"/>
                    <a:pt x="171" y="1241"/>
                  </a:cubicBezTo>
                  <a:close/>
                  <a:moveTo>
                    <a:pt x="441" y="1372"/>
                  </a:moveTo>
                  <a:cubicBezTo>
                    <a:pt x="418" y="1351"/>
                    <a:pt x="391" y="1356"/>
                    <a:pt x="366" y="1380"/>
                  </a:cubicBezTo>
                  <a:cubicBezTo>
                    <a:pt x="365" y="1414"/>
                    <a:pt x="371" y="1443"/>
                    <a:pt x="406" y="1449"/>
                  </a:cubicBezTo>
                  <a:cubicBezTo>
                    <a:pt x="420" y="1451"/>
                    <a:pt x="439" y="1440"/>
                    <a:pt x="449" y="1429"/>
                  </a:cubicBezTo>
                  <a:cubicBezTo>
                    <a:pt x="467" y="1410"/>
                    <a:pt x="456" y="1386"/>
                    <a:pt x="441" y="1372"/>
                  </a:cubicBezTo>
                  <a:close/>
                  <a:moveTo>
                    <a:pt x="241" y="1441"/>
                  </a:moveTo>
                  <a:cubicBezTo>
                    <a:pt x="183" y="1453"/>
                    <a:pt x="171" y="1462"/>
                    <a:pt x="176" y="1489"/>
                  </a:cubicBezTo>
                  <a:cubicBezTo>
                    <a:pt x="182" y="1519"/>
                    <a:pt x="207" y="1525"/>
                    <a:pt x="267" y="1508"/>
                  </a:cubicBezTo>
                  <a:cubicBezTo>
                    <a:pt x="265" y="1481"/>
                    <a:pt x="272" y="1453"/>
                    <a:pt x="241" y="1441"/>
                  </a:cubicBezTo>
                  <a:close/>
                  <a:moveTo>
                    <a:pt x="574" y="1226"/>
                  </a:moveTo>
                  <a:cubicBezTo>
                    <a:pt x="559" y="1223"/>
                    <a:pt x="543" y="1220"/>
                    <a:pt x="528" y="1217"/>
                  </a:cubicBezTo>
                  <a:cubicBezTo>
                    <a:pt x="509" y="1245"/>
                    <a:pt x="502" y="1269"/>
                    <a:pt x="530" y="1295"/>
                  </a:cubicBezTo>
                  <a:cubicBezTo>
                    <a:pt x="588" y="1290"/>
                    <a:pt x="593" y="1283"/>
                    <a:pt x="574" y="1226"/>
                  </a:cubicBezTo>
                  <a:close/>
                  <a:moveTo>
                    <a:pt x="385" y="1746"/>
                  </a:moveTo>
                  <a:cubicBezTo>
                    <a:pt x="387" y="1763"/>
                    <a:pt x="389" y="1781"/>
                    <a:pt x="391" y="1796"/>
                  </a:cubicBezTo>
                  <a:cubicBezTo>
                    <a:pt x="420" y="1804"/>
                    <a:pt x="444" y="1813"/>
                    <a:pt x="457" y="1786"/>
                  </a:cubicBezTo>
                  <a:cubicBezTo>
                    <a:pt x="462" y="1776"/>
                    <a:pt x="462" y="1758"/>
                    <a:pt x="456" y="1750"/>
                  </a:cubicBezTo>
                  <a:cubicBezTo>
                    <a:pt x="438" y="1723"/>
                    <a:pt x="414" y="1732"/>
                    <a:pt x="385" y="1746"/>
                  </a:cubicBezTo>
                  <a:close/>
                  <a:moveTo>
                    <a:pt x="615" y="1115"/>
                  </a:moveTo>
                  <a:cubicBezTo>
                    <a:pt x="640" y="1111"/>
                    <a:pt x="657" y="1090"/>
                    <a:pt x="656" y="1066"/>
                  </a:cubicBezTo>
                  <a:cubicBezTo>
                    <a:pt x="655" y="1042"/>
                    <a:pt x="648" y="1019"/>
                    <a:pt x="622" y="1010"/>
                  </a:cubicBezTo>
                  <a:cubicBezTo>
                    <a:pt x="596" y="1001"/>
                    <a:pt x="581" y="1013"/>
                    <a:pt x="552" y="1063"/>
                  </a:cubicBezTo>
                  <a:cubicBezTo>
                    <a:pt x="564" y="1095"/>
                    <a:pt x="578" y="1120"/>
                    <a:pt x="615" y="1115"/>
                  </a:cubicBezTo>
                  <a:close/>
                  <a:moveTo>
                    <a:pt x="652" y="1365"/>
                  </a:moveTo>
                  <a:cubicBezTo>
                    <a:pt x="671" y="1381"/>
                    <a:pt x="690" y="1383"/>
                    <a:pt x="709" y="1368"/>
                  </a:cubicBezTo>
                  <a:cubicBezTo>
                    <a:pt x="735" y="1348"/>
                    <a:pt x="737" y="1321"/>
                    <a:pt x="714" y="1279"/>
                  </a:cubicBezTo>
                  <a:cubicBezTo>
                    <a:pt x="697" y="1279"/>
                    <a:pt x="678" y="1279"/>
                    <a:pt x="658" y="1279"/>
                  </a:cubicBezTo>
                  <a:cubicBezTo>
                    <a:pt x="627" y="1332"/>
                    <a:pt x="627" y="1344"/>
                    <a:pt x="652" y="1365"/>
                  </a:cubicBezTo>
                  <a:close/>
                  <a:moveTo>
                    <a:pt x="836" y="1184"/>
                  </a:moveTo>
                  <a:cubicBezTo>
                    <a:pt x="842" y="1160"/>
                    <a:pt x="833" y="1142"/>
                    <a:pt x="812" y="1131"/>
                  </a:cubicBezTo>
                  <a:cubicBezTo>
                    <a:pt x="788" y="1119"/>
                    <a:pt x="749" y="1128"/>
                    <a:pt x="732" y="1149"/>
                  </a:cubicBezTo>
                  <a:cubicBezTo>
                    <a:pt x="714" y="1171"/>
                    <a:pt x="718" y="1186"/>
                    <a:pt x="755" y="1232"/>
                  </a:cubicBezTo>
                  <a:cubicBezTo>
                    <a:pt x="811" y="1234"/>
                    <a:pt x="827" y="1224"/>
                    <a:pt x="836" y="1184"/>
                  </a:cubicBezTo>
                  <a:close/>
                  <a:moveTo>
                    <a:pt x="2552" y="1807"/>
                  </a:moveTo>
                  <a:cubicBezTo>
                    <a:pt x="2493" y="1849"/>
                    <a:pt x="2484" y="1864"/>
                    <a:pt x="2503" y="1892"/>
                  </a:cubicBezTo>
                  <a:cubicBezTo>
                    <a:pt x="2524" y="1923"/>
                    <a:pt x="2554" y="1917"/>
                    <a:pt x="2613" y="1869"/>
                  </a:cubicBezTo>
                  <a:cubicBezTo>
                    <a:pt x="2597" y="1840"/>
                    <a:pt x="2592" y="1806"/>
                    <a:pt x="2552" y="1807"/>
                  </a:cubicBezTo>
                  <a:close/>
                  <a:moveTo>
                    <a:pt x="759" y="1829"/>
                  </a:moveTo>
                  <a:cubicBezTo>
                    <a:pt x="743" y="1840"/>
                    <a:pt x="725" y="1852"/>
                    <a:pt x="709" y="1862"/>
                  </a:cubicBezTo>
                  <a:cubicBezTo>
                    <a:pt x="710" y="1911"/>
                    <a:pt x="721" y="1928"/>
                    <a:pt x="753" y="1935"/>
                  </a:cubicBezTo>
                  <a:cubicBezTo>
                    <a:pt x="778" y="1941"/>
                    <a:pt x="795" y="1930"/>
                    <a:pt x="803" y="1908"/>
                  </a:cubicBezTo>
                  <a:cubicBezTo>
                    <a:pt x="814" y="1880"/>
                    <a:pt x="797" y="1851"/>
                    <a:pt x="759" y="1829"/>
                  </a:cubicBezTo>
                  <a:close/>
                  <a:moveTo>
                    <a:pt x="2941" y="2045"/>
                  </a:moveTo>
                  <a:cubicBezTo>
                    <a:pt x="2908" y="2025"/>
                    <a:pt x="2885" y="2046"/>
                    <a:pt x="2860" y="2076"/>
                  </a:cubicBezTo>
                  <a:cubicBezTo>
                    <a:pt x="2871" y="2094"/>
                    <a:pt x="2881" y="2112"/>
                    <a:pt x="2891" y="2128"/>
                  </a:cubicBezTo>
                  <a:cubicBezTo>
                    <a:pt x="2927" y="2124"/>
                    <a:pt x="2958" y="2121"/>
                    <a:pt x="2960" y="2085"/>
                  </a:cubicBezTo>
                  <a:cubicBezTo>
                    <a:pt x="2961" y="2072"/>
                    <a:pt x="2952" y="2052"/>
                    <a:pt x="2941" y="2045"/>
                  </a:cubicBezTo>
                  <a:close/>
                  <a:moveTo>
                    <a:pt x="2970" y="1860"/>
                  </a:moveTo>
                  <a:cubicBezTo>
                    <a:pt x="2947" y="1846"/>
                    <a:pt x="2929" y="1867"/>
                    <a:pt x="2915" y="1916"/>
                  </a:cubicBezTo>
                  <a:cubicBezTo>
                    <a:pt x="2960" y="1939"/>
                    <a:pt x="2993" y="1936"/>
                    <a:pt x="2996" y="1908"/>
                  </a:cubicBezTo>
                  <a:cubicBezTo>
                    <a:pt x="2997" y="1892"/>
                    <a:pt x="2984" y="1868"/>
                    <a:pt x="2970" y="1860"/>
                  </a:cubicBezTo>
                  <a:close/>
                  <a:moveTo>
                    <a:pt x="2976" y="1590"/>
                  </a:moveTo>
                  <a:cubicBezTo>
                    <a:pt x="2946" y="1573"/>
                    <a:pt x="2916" y="1596"/>
                    <a:pt x="2899" y="1649"/>
                  </a:cubicBezTo>
                  <a:cubicBezTo>
                    <a:pt x="2958" y="1681"/>
                    <a:pt x="2983" y="1681"/>
                    <a:pt x="2998" y="1649"/>
                  </a:cubicBezTo>
                  <a:cubicBezTo>
                    <a:pt x="3010" y="1622"/>
                    <a:pt x="2998" y="1603"/>
                    <a:pt x="2976" y="1590"/>
                  </a:cubicBezTo>
                  <a:close/>
                  <a:moveTo>
                    <a:pt x="2727" y="1989"/>
                  </a:moveTo>
                  <a:cubicBezTo>
                    <a:pt x="2705" y="1996"/>
                    <a:pt x="2694" y="2012"/>
                    <a:pt x="2705" y="2032"/>
                  </a:cubicBezTo>
                  <a:cubicBezTo>
                    <a:pt x="2712" y="2046"/>
                    <a:pt x="2729" y="2054"/>
                    <a:pt x="2751" y="2072"/>
                  </a:cubicBezTo>
                  <a:cubicBezTo>
                    <a:pt x="2764" y="2045"/>
                    <a:pt x="2778" y="2029"/>
                    <a:pt x="2776" y="2015"/>
                  </a:cubicBezTo>
                  <a:cubicBezTo>
                    <a:pt x="2772" y="1992"/>
                    <a:pt x="2752" y="1981"/>
                    <a:pt x="2727" y="1989"/>
                  </a:cubicBezTo>
                  <a:close/>
                  <a:moveTo>
                    <a:pt x="2792" y="1805"/>
                  </a:moveTo>
                  <a:cubicBezTo>
                    <a:pt x="2776" y="1821"/>
                    <a:pt x="2759" y="1839"/>
                    <a:pt x="2736" y="1862"/>
                  </a:cubicBezTo>
                  <a:cubicBezTo>
                    <a:pt x="2763" y="1878"/>
                    <a:pt x="2784" y="1891"/>
                    <a:pt x="2804" y="1904"/>
                  </a:cubicBezTo>
                  <a:cubicBezTo>
                    <a:pt x="2857" y="1845"/>
                    <a:pt x="2856" y="1835"/>
                    <a:pt x="2792" y="1805"/>
                  </a:cubicBezTo>
                  <a:close/>
                  <a:moveTo>
                    <a:pt x="2739" y="1735"/>
                  </a:moveTo>
                  <a:cubicBezTo>
                    <a:pt x="2755" y="1731"/>
                    <a:pt x="2771" y="1709"/>
                    <a:pt x="2777" y="1692"/>
                  </a:cubicBezTo>
                  <a:cubicBezTo>
                    <a:pt x="2787" y="1662"/>
                    <a:pt x="2764" y="1641"/>
                    <a:pt x="2740" y="1633"/>
                  </a:cubicBezTo>
                  <a:cubicBezTo>
                    <a:pt x="2704" y="1621"/>
                    <a:pt x="2677" y="1640"/>
                    <a:pt x="2660" y="1678"/>
                  </a:cubicBezTo>
                  <a:cubicBezTo>
                    <a:pt x="2676" y="1717"/>
                    <a:pt x="2697" y="1746"/>
                    <a:pt x="2739" y="1735"/>
                  </a:cubicBezTo>
                  <a:close/>
                  <a:moveTo>
                    <a:pt x="2685" y="1460"/>
                  </a:moveTo>
                  <a:cubicBezTo>
                    <a:pt x="2673" y="1431"/>
                    <a:pt x="2634" y="1416"/>
                    <a:pt x="2601" y="1427"/>
                  </a:cubicBezTo>
                  <a:cubicBezTo>
                    <a:pt x="2565" y="1440"/>
                    <a:pt x="2548" y="1476"/>
                    <a:pt x="2560" y="1512"/>
                  </a:cubicBezTo>
                  <a:cubicBezTo>
                    <a:pt x="2571" y="1547"/>
                    <a:pt x="2611" y="1567"/>
                    <a:pt x="2645" y="1555"/>
                  </a:cubicBezTo>
                  <a:cubicBezTo>
                    <a:pt x="2678" y="1542"/>
                    <a:pt x="2699" y="1494"/>
                    <a:pt x="2685" y="1460"/>
                  </a:cubicBezTo>
                  <a:close/>
                  <a:moveTo>
                    <a:pt x="2999" y="1396"/>
                  </a:moveTo>
                  <a:cubicBezTo>
                    <a:pt x="2979" y="1405"/>
                    <a:pt x="2959" y="1414"/>
                    <a:pt x="2935" y="1424"/>
                  </a:cubicBezTo>
                  <a:cubicBezTo>
                    <a:pt x="2928" y="1498"/>
                    <a:pt x="2933" y="1511"/>
                    <a:pt x="2971" y="1522"/>
                  </a:cubicBezTo>
                  <a:cubicBezTo>
                    <a:pt x="3000" y="1531"/>
                    <a:pt x="3022" y="1524"/>
                    <a:pt x="3036" y="1497"/>
                  </a:cubicBezTo>
                  <a:cubicBezTo>
                    <a:pt x="3055" y="1463"/>
                    <a:pt x="3044" y="1432"/>
                    <a:pt x="2999" y="1396"/>
                  </a:cubicBezTo>
                  <a:close/>
                  <a:moveTo>
                    <a:pt x="3316" y="1986"/>
                  </a:moveTo>
                  <a:cubicBezTo>
                    <a:pt x="3303" y="2006"/>
                    <a:pt x="3290" y="2027"/>
                    <a:pt x="3278" y="2047"/>
                  </a:cubicBezTo>
                  <a:cubicBezTo>
                    <a:pt x="3302" y="2101"/>
                    <a:pt x="3322" y="2114"/>
                    <a:pt x="3361" y="2107"/>
                  </a:cubicBezTo>
                  <a:cubicBezTo>
                    <a:pt x="3392" y="2101"/>
                    <a:pt x="3405" y="2081"/>
                    <a:pt x="3404" y="2052"/>
                  </a:cubicBezTo>
                  <a:cubicBezTo>
                    <a:pt x="3402" y="2016"/>
                    <a:pt x="3370" y="1992"/>
                    <a:pt x="3316" y="1986"/>
                  </a:cubicBezTo>
                  <a:close/>
                  <a:moveTo>
                    <a:pt x="3548" y="1513"/>
                  </a:moveTo>
                  <a:cubicBezTo>
                    <a:pt x="3527" y="1491"/>
                    <a:pt x="3504" y="1488"/>
                    <a:pt x="3478" y="1504"/>
                  </a:cubicBezTo>
                  <a:cubicBezTo>
                    <a:pt x="3451" y="1520"/>
                    <a:pt x="3423" y="1536"/>
                    <a:pt x="3390" y="1555"/>
                  </a:cubicBezTo>
                  <a:cubicBezTo>
                    <a:pt x="3402" y="1580"/>
                    <a:pt x="3408" y="1592"/>
                    <a:pt x="3413" y="1605"/>
                  </a:cubicBezTo>
                  <a:cubicBezTo>
                    <a:pt x="3426" y="1638"/>
                    <a:pt x="3455" y="1656"/>
                    <a:pt x="3485" y="1650"/>
                  </a:cubicBezTo>
                  <a:cubicBezTo>
                    <a:pt x="3512" y="1645"/>
                    <a:pt x="3540" y="1625"/>
                    <a:pt x="3560" y="1605"/>
                  </a:cubicBezTo>
                  <a:cubicBezTo>
                    <a:pt x="3579" y="1586"/>
                    <a:pt x="3568" y="1534"/>
                    <a:pt x="3548" y="1513"/>
                  </a:cubicBezTo>
                  <a:close/>
                  <a:moveTo>
                    <a:pt x="3308" y="1850"/>
                  </a:moveTo>
                  <a:cubicBezTo>
                    <a:pt x="3321" y="1883"/>
                    <a:pt x="3341" y="1907"/>
                    <a:pt x="3380" y="1900"/>
                  </a:cubicBezTo>
                  <a:cubicBezTo>
                    <a:pt x="3411" y="1894"/>
                    <a:pt x="3421" y="1871"/>
                    <a:pt x="3413" y="1841"/>
                  </a:cubicBezTo>
                  <a:cubicBezTo>
                    <a:pt x="3355" y="1801"/>
                    <a:pt x="3352" y="1801"/>
                    <a:pt x="3308" y="1850"/>
                  </a:cubicBezTo>
                  <a:close/>
                  <a:moveTo>
                    <a:pt x="3565" y="2032"/>
                  </a:moveTo>
                  <a:cubicBezTo>
                    <a:pt x="3515" y="2083"/>
                    <a:pt x="3505" y="2122"/>
                    <a:pt x="3529" y="2154"/>
                  </a:cubicBezTo>
                  <a:cubicBezTo>
                    <a:pt x="3530" y="2155"/>
                    <a:pt x="3531" y="2157"/>
                    <a:pt x="3532" y="2158"/>
                  </a:cubicBezTo>
                  <a:cubicBezTo>
                    <a:pt x="3624" y="2158"/>
                    <a:pt x="3624" y="2158"/>
                    <a:pt x="3624" y="2158"/>
                  </a:cubicBezTo>
                  <a:cubicBezTo>
                    <a:pt x="3649" y="2138"/>
                    <a:pt x="3650" y="2114"/>
                    <a:pt x="3631" y="2062"/>
                  </a:cubicBezTo>
                  <a:cubicBezTo>
                    <a:pt x="3610" y="2053"/>
                    <a:pt x="3589" y="2043"/>
                    <a:pt x="3565" y="2032"/>
                  </a:cubicBezTo>
                  <a:close/>
                  <a:moveTo>
                    <a:pt x="2582" y="2056"/>
                  </a:moveTo>
                  <a:cubicBezTo>
                    <a:pt x="2560" y="2079"/>
                    <a:pt x="2529" y="2100"/>
                    <a:pt x="2556" y="2133"/>
                  </a:cubicBezTo>
                  <a:cubicBezTo>
                    <a:pt x="2565" y="2144"/>
                    <a:pt x="2593" y="2152"/>
                    <a:pt x="2603" y="2146"/>
                  </a:cubicBezTo>
                  <a:cubicBezTo>
                    <a:pt x="2621" y="2136"/>
                    <a:pt x="2641" y="2115"/>
                    <a:pt x="2643" y="2097"/>
                  </a:cubicBezTo>
                  <a:cubicBezTo>
                    <a:pt x="2645" y="2063"/>
                    <a:pt x="2613" y="2061"/>
                    <a:pt x="2582" y="2056"/>
                  </a:cubicBezTo>
                  <a:close/>
                  <a:moveTo>
                    <a:pt x="3139" y="1841"/>
                  </a:moveTo>
                  <a:cubicBezTo>
                    <a:pt x="3163" y="1832"/>
                    <a:pt x="3181" y="1795"/>
                    <a:pt x="3173" y="1771"/>
                  </a:cubicBezTo>
                  <a:cubicBezTo>
                    <a:pt x="3165" y="1747"/>
                    <a:pt x="3133" y="1734"/>
                    <a:pt x="3102" y="1743"/>
                  </a:cubicBezTo>
                  <a:cubicBezTo>
                    <a:pt x="3073" y="1751"/>
                    <a:pt x="3060" y="1780"/>
                    <a:pt x="3070" y="1811"/>
                  </a:cubicBezTo>
                  <a:cubicBezTo>
                    <a:pt x="3078" y="1837"/>
                    <a:pt x="3112" y="1851"/>
                    <a:pt x="3139" y="1841"/>
                  </a:cubicBezTo>
                  <a:close/>
                  <a:moveTo>
                    <a:pt x="3200" y="1515"/>
                  </a:moveTo>
                  <a:cubicBezTo>
                    <a:pt x="3185" y="1503"/>
                    <a:pt x="3157" y="1495"/>
                    <a:pt x="3137" y="1499"/>
                  </a:cubicBezTo>
                  <a:cubicBezTo>
                    <a:pt x="3102" y="1507"/>
                    <a:pt x="3106" y="1540"/>
                    <a:pt x="3111" y="1579"/>
                  </a:cubicBezTo>
                  <a:cubicBezTo>
                    <a:pt x="3139" y="1581"/>
                    <a:pt x="3164" y="1583"/>
                    <a:pt x="3186" y="1585"/>
                  </a:cubicBezTo>
                  <a:cubicBezTo>
                    <a:pt x="3206" y="1561"/>
                    <a:pt x="3229" y="1538"/>
                    <a:pt x="3200" y="1515"/>
                  </a:cubicBezTo>
                  <a:close/>
                  <a:moveTo>
                    <a:pt x="3274" y="1643"/>
                  </a:moveTo>
                  <a:cubicBezTo>
                    <a:pt x="3239" y="1639"/>
                    <a:pt x="3228" y="1657"/>
                    <a:pt x="3223" y="1723"/>
                  </a:cubicBezTo>
                  <a:cubicBezTo>
                    <a:pt x="3271" y="1767"/>
                    <a:pt x="3276" y="1767"/>
                    <a:pt x="3329" y="1731"/>
                  </a:cubicBezTo>
                  <a:cubicBezTo>
                    <a:pt x="3329" y="1671"/>
                    <a:pt x="3314" y="1646"/>
                    <a:pt x="3274" y="1643"/>
                  </a:cubicBezTo>
                  <a:close/>
                  <a:moveTo>
                    <a:pt x="3116" y="1969"/>
                  </a:moveTo>
                  <a:cubicBezTo>
                    <a:pt x="3078" y="1985"/>
                    <a:pt x="3080" y="2012"/>
                    <a:pt x="3094" y="2045"/>
                  </a:cubicBezTo>
                  <a:cubicBezTo>
                    <a:pt x="3114" y="2052"/>
                    <a:pt x="3133" y="2058"/>
                    <a:pt x="3149" y="2064"/>
                  </a:cubicBezTo>
                  <a:cubicBezTo>
                    <a:pt x="3190" y="2040"/>
                    <a:pt x="3192" y="2010"/>
                    <a:pt x="3173" y="1978"/>
                  </a:cubicBezTo>
                  <a:cubicBezTo>
                    <a:pt x="3160" y="1956"/>
                    <a:pt x="3138" y="1960"/>
                    <a:pt x="3116" y="1969"/>
                  </a:cubicBezTo>
                  <a:close/>
                  <a:moveTo>
                    <a:pt x="3304" y="1431"/>
                  </a:moveTo>
                  <a:cubicBezTo>
                    <a:pt x="3333" y="1422"/>
                    <a:pt x="3352" y="1375"/>
                    <a:pt x="3341" y="1342"/>
                  </a:cubicBezTo>
                  <a:cubicBezTo>
                    <a:pt x="3331" y="1312"/>
                    <a:pt x="3299" y="1298"/>
                    <a:pt x="3266" y="1310"/>
                  </a:cubicBezTo>
                  <a:cubicBezTo>
                    <a:pt x="3231" y="1323"/>
                    <a:pt x="3209" y="1357"/>
                    <a:pt x="3218" y="1386"/>
                  </a:cubicBezTo>
                  <a:cubicBezTo>
                    <a:pt x="3228" y="1415"/>
                    <a:pt x="3275" y="1440"/>
                    <a:pt x="3304" y="1431"/>
                  </a:cubicBezTo>
                  <a:close/>
                  <a:moveTo>
                    <a:pt x="2762" y="1418"/>
                  </a:moveTo>
                  <a:cubicBezTo>
                    <a:pt x="2753" y="1458"/>
                    <a:pt x="2757" y="1488"/>
                    <a:pt x="2801" y="1504"/>
                  </a:cubicBezTo>
                  <a:cubicBezTo>
                    <a:pt x="2864" y="1470"/>
                    <a:pt x="2865" y="1460"/>
                    <a:pt x="2817" y="1406"/>
                  </a:cubicBezTo>
                  <a:cubicBezTo>
                    <a:pt x="2799" y="1410"/>
                    <a:pt x="2779" y="1414"/>
                    <a:pt x="2762" y="1418"/>
                  </a:cubicBezTo>
                  <a:close/>
                  <a:moveTo>
                    <a:pt x="1429" y="27"/>
                  </a:moveTo>
                  <a:cubicBezTo>
                    <a:pt x="1456" y="35"/>
                    <a:pt x="1487" y="28"/>
                    <a:pt x="1496" y="9"/>
                  </a:cubicBezTo>
                  <a:cubicBezTo>
                    <a:pt x="1497" y="6"/>
                    <a:pt x="1498" y="3"/>
                    <a:pt x="1499" y="0"/>
                  </a:cubicBezTo>
                  <a:cubicBezTo>
                    <a:pt x="1394" y="0"/>
                    <a:pt x="1394" y="0"/>
                    <a:pt x="1394" y="0"/>
                  </a:cubicBezTo>
                  <a:cubicBezTo>
                    <a:pt x="1399" y="14"/>
                    <a:pt x="1409" y="22"/>
                    <a:pt x="1429" y="27"/>
                  </a:cubicBezTo>
                  <a:close/>
                  <a:moveTo>
                    <a:pt x="1779" y="0"/>
                  </a:moveTo>
                  <a:cubicBezTo>
                    <a:pt x="1687" y="0"/>
                    <a:pt x="1687" y="0"/>
                    <a:pt x="1687" y="0"/>
                  </a:cubicBezTo>
                  <a:cubicBezTo>
                    <a:pt x="1683" y="9"/>
                    <a:pt x="1681" y="19"/>
                    <a:pt x="1680" y="28"/>
                  </a:cubicBezTo>
                  <a:cubicBezTo>
                    <a:pt x="1678" y="53"/>
                    <a:pt x="1705" y="60"/>
                    <a:pt x="1726" y="64"/>
                  </a:cubicBezTo>
                  <a:cubicBezTo>
                    <a:pt x="1750" y="69"/>
                    <a:pt x="1771" y="49"/>
                    <a:pt x="1787" y="9"/>
                  </a:cubicBezTo>
                  <a:cubicBezTo>
                    <a:pt x="1784" y="6"/>
                    <a:pt x="1781" y="3"/>
                    <a:pt x="1779" y="0"/>
                  </a:cubicBezTo>
                  <a:close/>
                  <a:moveTo>
                    <a:pt x="1596" y="108"/>
                  </a:moveTo>
                  <a:cubicBezTo>
                    <a:pt x="1564" y="118"/>
                    <a:pt x="1553" y="143"/>
                    <a:pt x="1556" y="175"/>
                  </a:cubicBezTo>
                  <a:cubicBezTo>
                    <a:pt x="1560" y="216"/>
                    <a:pt x="1590" y="226"/>
                    <a:pt x="1638" y="237"/>
                  </a:cubicBezTo>
                  <a:cubicBezTo>
                    <a:pt x="1648" y="228"/>
                    <a:pt x="1663" y="214"/>
                    <a:pt x="1673" y="205"/>
                  </a:cubicBezTo>
                  <a:cubicBezTo>
                    <a:pt x="1676" y="135"/>
                    <a:pt x="1644" y="114"/>
                    <a:pt x="1596" y="108"/>
                  </a:cubicBezTo>
                  <a:close/>
                  <a:moveTo>
                    <a:pt x="1817" y="214"/>
                  </a:moveTo>
                  <a:cubicBezTo>
                    <a:pt x="1791" y="212"/>
                    <a:pt x="1772" y="231"/>
                    <a:pt x="1769" y="261"/>
                  </a:cubicBezTo>
                  <a:cubicBezTo>
                    <a:pt x="1767" y="296"/>
                    <a:pt x="1782" y="318"/>
                    <a:pt x="1811" y="318"/>
                  </a:cubicBezTo>
                  <a:cubicBezTo>
                    <a:pt x="1839" y="319"/>
                    <a:pt x="1867" y="297"/>
                    <a:pt x="1869" y="273"/>
                  </a:cubicBezTo>
                  <a:cubicBezTo>
                    <a:pt x="1872" y="245"/>
                    <a:pt x="1847" y="216"/>
                    <a:pt x="1817" y="214"/>
                  </a:cubicBezTo>
                  <a:close/>
                  <a:moveTo>
                    <a:pt x="1040" y="1519"/>
                  </a:moveTo>
                  <a:cubicBezTo>
                    <a:pt x="1014" y="1522"/>
                    <a:pt x="988" y="1525"/>
                    <a:pt x="957" y="1528"/>
                  </a:cubicBezTo>
                  <a:cubicBezTo>
                    <a:pt x="958" y="1551"/>
                    <a:pt x="958" y="1563"/>
                    <a:pt x="958" y="1574"/>
                  </a:cubicBezTo>
                  <a:cubicBezTo>
                    <a:pt x="957" y="1603"/>
                    <a:pt x="973" y="1626"/>
                    <a:pt x="997" y="1632"/>
                  </a:cubicBezTo>
                  <a:cubicBezTo>
                    <a:pt x="1019" y="1637"/>
                    <a:pt x="1047" y="1631"/>
                    <a:pt x="1069" y="1622"/>
                  </a:cubicBezTo>
                  <a:cubicBezTo>
                    <a:pt x="1089" y="1614"/>
                    <a:pt x="1098" y="1572"/>
                    <a:pt x="1090" y="1549"/>
                  </a:cubicBezTo>
                  <a:cubicBezTo>
                    <a:pt x="1082" y="1525"/>
                    <a:pt x="1065" y="1516"/>
                    <a:pt x="1040" y="1519"/>
                  </a:cubicBezTo>
                  <a:close/>
                  <a:moveTo>
                    <a:pt x="863" y="2026"/>
                  </a:moveTo>
                  <a:cubicBezTo>
                    <a:pt x="869" y="2049"/>
                    <a:pt x="896" y="2066"/>
                    <a:pt x="922" y="2063"/>
                  </a:cubicBezTo>
                  <a:cubicBezTo>
                    <a:pt x="957" y="2059"/>
                    <a:pt x="968" y="2043"/>
                    <a:pt x="971" y="1991"/>
                  </a:cubicBezTo>
                  <a:cubicBezTo>
                    <a:pt x="959" y="1977"/>
                    <a:pt x="946" y="1962"/>
                    <a:pt x="931" y="1946"/>
                  </a:cubicBezTo>
                  <a:cubicBezTo>
                    <a:pt x="876" y="1968"/>
                    <a:pt x="856" y="1994"/>
                    <a:pt x="863" y="2026"/>
                  </a:cubicBezTo>
                  <a:close/>
                  <a:moveTo>
                    <a:pt x="880" y="1752"/>
                  </a:moveTo>
                  <a:cubicBezTo>
                    <a:pt x="849" y="1702"/>
                    <a:pt x="847" y="1702"/>
                    <a:pt x="798" y="1724"/>
                  </a:cubicBezTo>
                  <a:cubicBezTo>
                    <a:pt x="796" y="1753"/>
                    <a:pt x="804" y="1778"/>
                    <a:pt x="836" y="1785"/>
                  </a:cubicBezTo>
                  <a:cubicBezTo>
                    <a:pt x="861" y="1791"/>
                    <a:pt x="876" y="1777"/>
                    <a:pt x="880" y="1752"/>
                  </a:cubicBezTo>
                  <a:close/>
                  <a:moveTo>
                    <a:pt x="1830" y="61"/>
                  </a:moveTo>
                  <a:cubicBezTo>
                    <a:pt x="1809" y="81"/>
                    <a:pt x="1813" y="101"/>
                    <a:pt x="1827" y="123"/>
                  </a:cubicBezTo>
                  <a:cubicBezTo>
                    <a:pt x="1840" y="145"/>
                    <a:pt x="1860" y="146"/>
                    <a:pt x="1886" y="141"/>
                  </a:cubicBezTo>
                  <a:cubicBezTo>
                    <a:pt x="1905" y="117"/>
                    <a:pt x="1911" y="93"/>
                    <a:pt x="1893" y="70"/>
                  </a:cubicBezTo>
                  <a:cubicBezTo>
                    <a:pt x="1876" y="50"/>
                    <a:pt x="1852" y="52"/>
                    <a:pt x="1830" y="61"/>
                  </a:cubicBezTo>
                  <a:close/>
                  <a:moveTo>
                    <a:pt x="1016" y="1752"/>
                  </a:moveTo>
                  <a:cubicBezTo>
                    <a:pt x="992" y="1750"/>
                    <a:pt x="969" y="1774"/>
                    <a:pt x="964" y="1805"/>
                  </a:cubicBezTo>
                  <a:cubicBezTo>
                    <a:pt x="960" y="1833"/>
                    <a:pt x="977" y="1856"/>
                    <a:pt x="1004" y="1857"/>
                  </a:cubicBezTo>
                  <a:cubicBezTo>
                    <a:pt x="1037" y="1859"/>
                    <a:pt x="1064" y="1839"/>
                    <a:pt x="1067" y="1812"/>
                  </a:cubicBezTo>
                  <a:cubicBezTo>
                    <a:pt x="1069" y="1783"/>
                    <a:pt x="1046" y="1755"/>
                    <a:pt x="1016" y="1752"/>
                  </a:cubicBezTo>
                  <a:close/>
                  <a:moveTo>
                    <a:pt x="2084" y="1966"/>
                  </a:moveTo>
                  <a:cubicBezTo>
                    <a:pt x="2063" y="1975"/>
                    <a:pt x="2039" y="1985"/>
                    <a:pt x="2017" y="1994"/>
                  </a:cubicBezTo>
                  <a:cubicBezTo>
                    <a:pt x="2003" y="2053"/>
                    <a:pt x="2011" y="2076"/>
                    <a:pt x="2049" y="2090"/>
                  </a:cubicBezTo>
                  <a:cubicBezTo>
                    <a:pt x="2083" y="2103"/>
                    <a:pt x="2115" y="2093"/>
                    <a:pt x="2127" y="2065"/>
                  </a:cubicBezTo>
                  <a:cubicBezTo>
                    <a:pt x="2146" y="2023"/>
                    <a:pt x="2137" y="2002"/>
                    <a:pt x="2084" y="1966"/>
                  </a:cubicBezTo>
                  <a:close/>
                  <a:moveTo>
                    <a:pt x="2346" y="1860"/>
                  </a:moveTo>
                  <a:cubicBezTo>
                    <a:pt x="2375" y="1851"/>
                    <a:pt x="2404" y="1817"/>
                    <a:pt x="2398" y="1792"/>
                  </a:cubicBezTo>
                  <a:cubicBezTo>
                    <a:pt x="2387" y="1752"/>
                    <a:pt x="2357" y="1737"/>
                    <a:pt x="2318" y="1740"/>
                  </a:cubicBezTo>
                  <a:cubicBezTo>
                    <a:pt x="2273" y="1781"/>
                    <a:pt x="2267" y="1801"/>
                    <a:pt x="2288" y="1834"/>
                  </a:cubicBezTo>
                  <a:cubicBezTo>
                    <a:pt x="2301" y="1856"/>
                    <a:pt x="2319" y="1868"/>
                    <a:pt x="2346" y="1860"/>
                  </a:cubicBezTo>
                  <a:close/>
                  <a:moveTo>
                    <a:pt x="2314" y="1423"/>
                  </a:moveTo>
                  <a:cubicBezTo>
                    <a:pt x="2308" y="1394"/>
                    <a:pt x="2268" y="1366"/>
                    <a:pt x="2240" y="1372"/>
                  </a:cubicBezTo>
                  <a:cubicBezTo>
                    <a:pt x="2201" y="1379"/>
                    <a:pt x="2180" y="1421"/>
                    <a:pt x="2192" y="1467"/>
                  </a:cubicBezTo>
                  <a:cubicBezTo>
                    <a:pt x="2202" y="1504"/>
                    <a:pt x="2225" y="1516"/>
                    <a:pt x="2261" y="1505"/>
                  </a:cubicBezTo>
                  <a:cubicBezTo>
                    <a:pt x="2296" y="1495"/>
                    <a:pt x="2321" y="1456"/>
                    <a:pt x="2314" y="1423"/>
                  </a:cubicBezTo>
                  <a:close/>
                  <a:moveTo>
                    <a:pt x="2388" y="1991"/>
                  </a:moveTo>
                  <a:cubicBezTo>
                    <a:pt x="2378" y="1974"/>
                    <a:pt x="2360" y="1952"/>
                    <a:pt x="2344" y="1952"/>
                  </a:cubicBezTo>
                  <a:cubicBezTo>
                    <a:pt x="2304" y="1950"/>
                    <a:pt x="2288" y="1979"/>
                    <a:pt x="2287" y="2017"/>
                  </a:cubicBezTo>
                  <a:cubicBezTo>
                    <a:pt x="2309" y="2046"/>
                    <a:pt x="2335" y="2064"/>
                    <a:pt x="2372" y="2045"/>
                  </a:cubicBezTo>
                  <a:cubicBezTo>
                    <a:pt x="2394" y="2034"/>
                    <a:pt x="2400" y="2011"/>
                    <a:pt x="2388" y="1991"/>
                  </a:cubicBezTo>
                  <a:close/>
                  <a:moveTo>
                    <a:pt x="2390" y="2152"/>
                  </a:moveTo>
                  <a:cubicBezTo>
                    <a:pt x="2384" y="2153"/>
                    <a:pt x="2379" y="2155"/>
                    <a:pt x="2373" y="2158"/>
                  </a:cubicBezTo>
                  <a:cubicBezTo>
                    <a:pt x="2437" y="2158"/>
                    <a:pt x="2437" y="2158"/>
                    <a:pt x="2437" y="2158"/>
                  </a:cubicBezTo>
                  <a:cubicBezTo>
                    <a:pt x="2425" y="2149"/>
                    <a:pt x="2410" y="2146"/>
                    <a:pt x="2390" y="2152"/>
                  </a:cubicBezTo>
                  <a:close/>
                  <a:moveTo>
                    <a:pt x="2021" y="155"/>
                  </a:moveTo>
                  <a:cubicBezTo>
                    <a:pt x="2049" y="161"/>
                    <a:pt x="2069" y="129"/>
                    <a:pt x="2080" y="72"/>
                  </a:cubicBezTo>
                  <a:cubicBezTo>
                    <a:pt x="2044" y="35"/>
                    <a:pt x="2030" y="30"/>
                    <a:pt x="2004" y="45"/>
                  </a:cubicBezTo>
                  <a:cubicBezTo>
                    <a:pt x="1984" y="57"/>
                    <a:pt x="1967" y="99"/>
                    <a:pt x="1979" y="123"/>
                  </a:cubicBezTo>
                  <a:cubicBezTo>
                    <a:pt x="1987" y="138"/>
                    <a:pt x="2005" y="152"/>
                    <a:pt x="2021" y="155"/>
                  </a:cubicBezTo>
                  <a:close/>
                  <a:moveTo>
                    <a:pt x="2101" y="311"/>
                  </a:moveTo>
                  <a:cubicBezTo>
                    <a:pt x="2094" y="260"/>
                    <a:pt x="2087" y="249"/>
                    <a:pt x="2054" y="244"/>
                  </a:cubicBezTo>
                  <a:cubicBezTo>
                    <a:pt x="2016" y="238"/>
                    <a:pt x="2004" y="248"/>
                    <a:pt x="1982" y="305"/>
                  </a:cubicBezTo>
                  <a:cubicBezTo>
                    <a:pt x="2024" y="372"/>
                    <a:pt x="2049" y="373"/>
                    <a:pt x="2101" y="311"/>
                  </a:cubicBezTo>
                  <a:close/>
                  <a:moveTo>
                    <a:pt x="2410" y="1556"/>
                  </a:moveTo>
                  <a:cubicBezTo>
                    <a:pt x="2386" y="1564"/>
                    <a:pt x="2370" y="1594"/>
                    <a:pt x="2375" y="1619"/>
                  </a:cubicBezTo>
                  <a:cubicBezTo>
                    <a:pt x="2381" y="1644"/>
                    <a:pt x="2410" y="1665"/>
                    <a:pt x="2433" y="1661"/>
                  </a:cubicBezTo>
                  <a:cubicBezTo>
                    <a:pt x="2462" y="1656"/>
                    <a:pt x="2485" y="1620"/>
                    <a:pt x="2477" y="1591"/>
                  </a:cubicBezTo>
                  <a:cubicBezTo>
                    <a:pt x="2470" y="1565"/>
                    <a:pt x="2436" y="1547"/>
                    <a:pt x="2410" y="1556"/>
                  </a:cubicBezTo>
                  <a:close/>
                  <a:moveTo>
                    <a:pt x="2228" y="67"/>
                  </a:moveTo>
                  <a:cubicBezTo>
                    <a:pt x="2243" y="49"/>
                    <a:pt x="2248" y="29"/>
                    <a:pt x="2232" y="10"/>
                  </a:cubicBezTo>
                  <a:cubicBezTo>
                    <a:pt x="2229" y="6"/>
                    <a:pt x="2226" y="3"/>
                    <a:pt x="2223" y="0"/>
                  </a:cubicBezTo>
                  <a:cubicBezTo>
                    <a:pt x="2154" y="0"/>
                    <a:pt x="2154" y="0"/>
                    <a:pt x="2154" y="0"/>
                  </a:cubicBezTo>
                  <a:cubicBezTo>
                    <a:pt x="2147" y="48"/>
                    <a:pt x="2154" y="67"/>
                    <a:pt x="2182" y="78"/>
                  </a:cubicBezTo>
                  <a:cubicBezTo>
                    <a:pt x="2200" y="85"/>
                    <a:pt x="2216" y="83"/>
                    <a:pt x="2228" y="67"/>
                  </a:cubicBezTo>
                  <a:close/>
                  <a:moveTo>
                    <a:pt x="2088" y="1653"/>
                  </a:moveTo>
                  <a:cubicBezTo>
                    <a:pt x="2057" y="1652"/>
                    <a:pt x="2030" y="1675"/>
                    <a:pt x="2024" y="1708"/>
                  </a:cubicBezTo>
                  <a:cubicBezTo>
                    <a:pt x="2018" y="1742"/>
                    <a:pt x="2027" y="1769"/>
                    <a:pt x="2058" y="1786"/>
                  </a:cubicBezTo>
                  <a:cubicBezTo>
                    <a:pt x="2094" y="1807"/>
                    <a:pt x="2116" y="1798"/>
                    <a:pt x="2167" y="1742"/>
                  </a:cubicBezTo>
                  <a:cubicBezTo>
                    <a:pt x="2148" y="1678"/>
                    <a:pt x="2127" y="1654"/>
                    <a:pt x="2088" y="1653"/>
                  </a:cubicBezTo>
                  <a:close/>
                </a:path>
              </a:pathLst>
            </a:custGeom>
            <a:solidFill>
              <a:schemeClr val="accent1"/>
            </a:solidFill>
            <a:ln>
              <a:noFill/>
            </a:ln>
          </p:spPr>
        </p:sp>
        <p:sp>
          <p:nvSpPr>
            <p:cNvPr id="14" name="Freeform 5"/>
            <p:cNvSpPr>
              <a:spLocks noEditPoints="1"/>
            </p:cNvSpPr>
            <p:nvPr/>
          </p:nvSpPr>
          <p:spPr bwMode="auto">
            <a:xfrm>
              <a:off x="-3175" y="0"/>
              <a:ext cx="12201525" cy="4895850"/>
            </a:xfrm>
            <a:custGeom>
              <a:avLst/>
              <a:gdLst/>
              <a:ahLst/>
              <a:cxnLst/>
              <a:rect l="0" t="0" r="r" b="b"/>
              <a:pathLst>
                <a:path w="3843" h="1540">
                  <a:moveTo>
                    <a:pt x="263" y="102"/>
                  </a:moveTo>
                  <a:cubicBezTo>
                    <a:pt x="285" y="93"/>
                    <a:pt x="295" y="65"/>
                    <a:pt x="285" y="38"/>
                  </a:cubicBezTo>
                  <a:cubicBezTo>
                    <a:pt x="278" y="17"/>
                    <a:pt x="247" y="3"/>
                    <a:pt x="226" y="11"/>
                  </a:cubicBezTo>
                  <a:cubicBezTo>
                    <a:pt x="207" y="18"/>
                    <a:pt x="193" y="58"/>
                    <a:pt x="202" y="80"/>
                  </a:cubicBezTo>
                  <a:cubicBezTo>
                    <a:pt x="210" y="99"/>
                    <a:pt x="240" y="110"/>
                    <a:pt x="263" y="102"/>
                  </a:cubicBezTo>
                  <a:close/>
                  <a:moveTo>
                    <a:pt x="1265" y="813"/>
                  </a:moveTo>
                  <a:cubicBezTo>
                    <a:pt x="1291" y="808"/>
                    <a:pt x="1313" y="801"/>
                    <a:pt x="1314" y="771"/>
                  </a:cubicBezTo>
                  <a:cubicBezTo>
                    <a:pt x="1315" y="752"/>
                    <a:pt x="1301" y="735"/>
                    <a:pt x="1282" y="733"/>
                  </a:cubicBezTo>
                  <a:cubicBezTo>
                    <a:pt x="1263" y="730"/>
                    <a:pt x="1244" y="732"/>
                    <a:pt x="1233" y="751"/>
                  </a:cubicBezTo>
                  <a:cubicBezTo>
                    <a:pt x="1223" y="770"/>
                    <a:pt x="1230" y="784"/>
                    <a:pt x="1265" y="813"/>
                  </a:cubicBezTo>
                  <a:close/>
                  <a:moveTo>
                    <a:pt x="130" y="169"/>
                  </a:moveTo>
                  <a:cubicBezTo>
                    <a:pt x="146" y="162"/>
                    <a:pt x="154" y="138"/>
                    <a:pt x="146" y="119"/>
                  </a:cubicBezTo>
                  <a:cubicBezTo>
                    <a:pt x="138" y="98"/>
                    <a:pt x="115" y="89"/>
                    <a:pt x="94" y="97"/>
                  </a:cubicBezTo>
                  <a:cubicBezTo>
                    <a:pt x="74" y="105"/>
                    <a:pt x="64" y="129"/>
                    <a:pt x="72" y="149"/>
                  </a:cubicBezTo>
                  <a:cubicBezTo>
                    <a:pt x="81" y="168"/>
                    <a:pt x="110" y="179"/>
                    <a:pt x="130" y="169"/>
                  </a:cubicBezTo>
                  <a:close/>
                  <a:moveTo>
                    <a:pt x="72" y="470"/>
                  </a:moveTo>
                  <a:cubicBezTo>
                    <a:pt x="87" y="481"/>
                    <a:pt x="101" y="494"/>
                    <a:pt x="114" y="477"/>
                  </a:cubicBezTo>
                  <a:cubicBezTo>
                    <a:pt x="121" y="467"/>
                    <a:pt x="124" y="450"/>
                    <a:pt x="121" y="439"/>
                  </a:cubicBezTo>
                  <a:cubicBezTo>
                    <a:pt x="115" y="418"/>
                    <a:pt x="96" y="421"/>
                    <a:pt x="73" y="426"/>
                  </a:cubicBezTo>
                  <a:cubicBezTo>
                    <a:pt x="73" y="442"/>
                    <a:pt x="72" y="457"/>
                    <a:pt x="72" y="470"/>
                  </a:cubicBezTo>
                  <a:close/>
                  <a:moveTo>
                    <a:pt x="107" y="240"/>
                  </a:moveTo>
                  <a:cubicBezTo>
                    <a:pt x="130" y="276"/>
                    <a:pt x="135" y="276"/>
                    <a:pt x="166" y="246"/>
                  </a:cubicBezTo>
                  <a:cubicBezTo>
                    <a:pt x="163" y="235"/>
                    <a:pt x="160" y="224"/>
                    <a:pt x="157" y="214"/>
                  </a:cubicBezTo>
                  <a:cubicBezTo>
                    <a:pt x="133" y="210"/>
                    <a:pt x="115" y="213"/>
                    <a:pt x="107" y="240"/>
                  </a:cubicBezTo>
                  <a:close/>
                  <a:moveTo>
                    <a:pt x="1360" y="997"/>
                  </a:moveTo>
                  <a:cubicBezTo>
                    <a:pt x="1383" y="1003"/>
                    <a:pt x="1408" y="988"/>
                    <a:pt x="1414" y="966"/>
                  </a:cubicBezTo>
                  <a:cubicBezTo>
                    <a:pt x="1419" y="943"/>
                    <a:pt x="1400" y="915"/>
                    <a:pt x="1377" y="910"/>
                  </a:cubicBezTo>
                  <a:cubicBezTo>
                    <a:pt x="1357" y="906"/>
                    <a:pt x="1334" y="922"/>
                    <a:pt x="1329" y="943"/>
                  </a:cubicBezTo>
                  <a:cubicBezTo>
                    <a:pt x="1322" y="967"/>
                    <a:pt x="1336" y="990"/>
                    <a:pt x="1360" y="997"/>
                  </a:cubicBezTo>
                  <a:close/>
                  <a:moveTo>
                    <a:pt x="1530" y="594"/>
                  </a:moveTo>
                  <a:cubicBezTo>
                    <a:pt x="1550" y="599"/>
                    <a:pt x="1580" y="583"/>
                    <a:pt x="1586" y="564"/>
                  </a:cubicBezTo>
                  <a:cubicBezTo>
                    <a:pt x="1591" y="545"/>
                    <a:pt x="1573" y="517"/>
                    <a:pt x="1551" y="511"/>
                  </a:cubicBezTo>
                  <a:cubicBezTo>
                    <a:pt x="1531" y="506"/>
                    <a:pt x="1512" y="518"/>
                    <a:pt x="1507" y="540"/>
                  </a:cubicBezTo>
                  <a:cubicBezTo>
                    <a:pt x="1501" y="564"/>
                    <a:pt x="1511" y="589"/>
                    <a:pt x="1530" y="594"/>
                  </a:cubicBezTo>
                  <a:close/>
                  <a:moveTo>
                    <a:pt x="1395" y="819"/>
                  </a:moveTo>
                  <a:cubicBezTo>
                    <a:pt x="1391" y="830"/>
                    <a:pt x="1386" y="842"/>
                    <a:pt x="1382" y="853"/>
                  </a:cubicBezTo>
                  <a:cubicBezTo>
                    <a:pt x="1401" y="872"/>
                    <a:pt x="1418" y="881"/>
                    <a:pt x="1443" y="863"/>
                  </a:cubicBezTo>
                  <a:cubicBezTo>
                    <a:pt x="1447" y="816"/>
                    <a:pt x="1443" y="812"/>
                    <a:pt x="1395" y="819"/>
                  </a:cubicBezTo>
                  <a:close/>
                  <a:moveTo>
                    <a:pt x="1425" y="678"/>
                  </a:moveTo>
                  <a:cubicBezTo>
                    <a:pt x="1434" y="635"/>
                    <a:pt x="1428" y="621"/>
                    <a:pt x="1399" y="608"/>
                  </a:cubicBezTo>
                  <a:cubicBezTo>
                    <a:pt x="1381" y="601"/>
                    <a:pt x="1366" y="605"/>
                    <a:pt x="1354" y="620"/>
                  </a:cubicBezTo>
                  <a:cubicBezTo>
                    <a:pt x="1342" y="637"/>
                    <a:pt x="1343" y="669"/>
                    <a:pt x="1357" y="685"/>
                  </a:cubicBezTo>
                  <a:cubicBezTo>
                    <a:pt x="1371" y="702"/>
                    <a:pt x="1384" y="701"/>
                    <a:pt x="1425" y="678"/>
                  </a:cubicBezTo>
                  <a:close/>
                  <a:moveTo>
                    <a:pt x="1514" y="777"/>
                  </a:moveTo>
                  <a:cubicBezTo>
                    <a:pt x="1529" y="765"/>
                    <a:pt x="1533" y="750"/>
                    <a:pt x="1524" y="733"/>
                  </a:cubicBezTo>
                  <a:cubicBezTo>
                    <a:pt x="1513" y="710"/>
                    <a:pt x="1492" y="705"/>
                    <a:pt x="1456" y="717"/>
                  </a:cubicBezTo>
                  <a:cubicBezTo>
                    <a:pt x="1454" y="730"/>
                    <a:pt x="1451" y="745"/>
                    <a:pt x="1448" y="761"/>
                  </a:cubicBezTo>
                  <a:cubicBezTo>
                    <a:pt x="1486" y="792"/>
                    <a:pt x="1494" y="794"/>
                    <a:pt x="1514" y="777"/>
                  </a:cubicBezTo>
                  <a:close/>
                  <a:moveTo>
                    <a:pt x="159" y="317"/>
                  </a:moveTo>
                  <a:cubicBezTo>
                    <a:pt x="115" y="315"/>
                    <a:pt x="108" y="318"/>
                    <a:pt x="102" y="341"/>
                  </a:cubicBezTo>
                  <a:cubicBezTo>
                    <a:pt x="98" y="358"/>
                    <a:pt x="103" y="371"/>
                    <a:pt x="119" y="379"/>
                  </a:cubicBezTo>
                  <a:cubicBezTo>
                    <a:pt x="140" y="389"/>
                    <a:pt x="158" y="381"/>
                    <a:pt x="177" y="353"/>
                  </a:cubicBezTo>
                  <a:cubicBezTo>
                    <a:pt x="172" y="342"/>
                    <a:pt x="166" y="330"/>
                    <a:pt x="159" y="317"/>
                  </a:cubicBezTo>
                  <a:close/>
                  <a:moveTo>
                    <a:pt x="267" y="322"/>
                  </a:moveTo>
                  <a:cubicBezTo>
                    <a:pt x="247" y="318"/>
                    <a:pt x="238" y="325"/>
                    <a:pt x="221" y="364"/>
                  </a:cubicBezTo>
                  <a:cubicBezTo>
                    <a:pt x="238" y="400"/>
                    <a:pt x="250" y="407"/>
                    <a:pt x="278" y="401"/>
                  </a:cubicBezTo>
                  <a:cubicBezTo>
                    <a:pt x="296" y="396"/>
                    <a:pt x="304" y="385"/>
                    <a:pt x="304" y="367"/>
                  </a:cubicBezTo>
                  <a:cubicBezTo>
                    <a:pt x="304" y="348"/>
                    <a:pt x="286" y="326"/>
                    <a:pt x="267" y="322"/>
                  </a:cubicBezTo>
                  <a:close/>
                  <a:moveTo>
                    <a:pt x="45" y="51"/>
                  </a:moveTo>
                  <a:cubicBezTo>
                    <a:pt x="60" y="46"/>
                    <a:pt x="70" y="25"/>
                    <a:pt x="64" y="10"/>
                  </a:cubicBezTo>
                  <a:cubicBezTo>
                    <a:pt x="62" y="6"/>
                    <a:pt x="60" y="3"/>
                    <a:pt x="57" y="0"/>
                  </a:cubicBezTo>
                  <a:cubicBezTo>
                    <a:pt x="12" y="0"/>
                    <a:pt x="12" y="0"/>
                    <a:pt x="12" y="0"/>
                  </a:cubicBezTo>
                  <a:cubicBezTo>
                    <a:pt x="4" y="7"/>
                    <a:pt x="0" y="18"/>
                    <a:pt x="2" y="27"/>
                  </a:cubicBezTo>
                  <a:cubicBezTo>
                    <a:pt x="6" y="44"/>
                    <a:pt x="28" y="56"/>
                    <a:pt x="45" y="51"/>
                  </a:cubicBezTo>
                  <a:close/>
                  <a:moveTo>
                    <a:pt x="264" y="179"/>
                  </a:moveTo>
                  <a:cubicBezTo>
                    <a:pt x="247" y="196"/>
                    <a:pt x="235" y="214"/>
                    <a:pt x="251" y="236"/>
                  </a:cubicBezTo>
                  <a:cubicBezTo>
                    <a:pt x="261" y="251"/>
                    <a:pt x="280" y="255"/>
                    <a:pt x="295" y="246"/>
                  </a:cubicBezTo>
                  <a:cubicBezTo>
                    <a:pt x="310" y="237"/>
                    <a:pt x="323" y="226"/>
                    <a:pt x="320" y="206"/>
                  </a:cubicBezTo>
                  <a:cubicBezTo>
                    <a:pt x="318" y="187"/>
                    <a:pt x="305" y="181"/>
                    <a:pt x="264" y="179"/>
                  </a:cubicBezTo>
                  <a:close/>
                  <a:moveTo>
                    <a:pt x="191" y="483"/>
                  </a:moveTo>
                  <a:cubicBezTo>
                    <a:pt x="174" y="489"/>
                    <a:pt x="160" y="518"/>
                    <a:pt x="167" y="535"/>
                  </a:cubicBezTo>
                  <a:cubicBezTo>
                    <a:pt x="173" y="552"/>
                    <a:pt x="202" y="562"/>
                    <a:pt x="221" y="554"/>
                  </a:cubicBezTo>
                  <a:cubicBezTo>
                    <a:pt x="238" y="547"/>
                    <a:pt x="245" y="528"/>
                    <a:pt x="237" y="509"/>
                  </a:cubicBezTo>
                  <a:cubicBezTo>
                    <a:pt x="229" y="488"/>
                    <a:pt x="207" y="476"/>
                    <a:pt x="191" y="483"/>
                  </a:cubicBezTo>
                  <a:close/>
                  <a:moveTo>
                    <a:pt x="29" y="208"/>
                  </a:moveTo>
                  <a:cubicBezTo>
                    <a:pt x="35" y="186"/>
                    <a:pt x="23" y="171"/>
                    <a:pt x="1" y="162"/>
                  </a:cubicBezTo>
                  <a:cubicBezTo>
                    <a:pt x="1" y="233"/>
                    <a:pt x="1" y="233"/>
                    <a:pt x="1" y="233"/>
                  </a:cubicBezTo>
                  <a:cubicBezTo>
                    <a:pt x="15" y="233"/>
                    <a:pt x="25" y="221"/>
                    <a:pt x="29" y="208"/>
                  </a:cubicBezTo>
                  <a:close/>
                  <a:moveTo>
                    <a:pt x="96" y="590"/>
                  </a:moveTo>
                  <a:cubicBezTo>
                    <a:pt x="82" y="598"/>
                    <a:pt x="75" y="602"/>
                    <a:pt x="67" y="605"/>
                  </a:cubicBezTo>
                  <a:cubicBezTo>
                    <a:pt x="48" y="614"/>
                    <a:pt x="39" y="632"/>
                    <a:pt x="43" y="649"/>
                  </a:cubicBezTo>
                  <a:cubicBezTo>
                    <a:pt x="47" y="665"/>
                    <a:pt x="60" y="681"/>
                    <a:pt x="72" y="692"/>
                  </a:cubicBezTo>
                  <a:cubicBezTo>
                    <a:pt x="84" y="703"/>
                    <a:pt x="114" y="695"/>
                    <a:pt x="127" y="682"/>
                  </a:cubicBezTo>
                  <a:cubicBezTo>
                    <a:pt x="139" y="669"/>
                    <a:pt x="140" y="655"/>
                    <a:pt x="129" y="640"/>
                  </a:cubicBezTo>
                  <a:cubicBezTo>
                    <a:pt x="119" y="625"/>
                    <a:pt x="109" y="609"/>
                    <a:pt x="96" y="590"/>
                  </a:cubicBezTo>
                  <a:close/>
                  <a:moveTo>
                    <a:pt x="28" y="361"/>
                  </a:moveTo>
                  <a:cubicBezTo>
                    <a:pt x="44" y="367"/>
                    <a:pt x="55" y="359"/>
                    <a:pt x="62" y="346"/>
                  </a:cubicBezTo>
                  <a:cubicBezTo>
                    <a:pt x="71" y="327"/>
                    <a:pt x="57" y="311"/>
                    <a:pt x="25" y="302"/>
                  </a:cubicBezTo>
                  <a:cubicBezTo>
                    <a:pt x="7" y="339"/>
                    <a:pt x="9" y="353"/>
                    <a:pt x="28" y="361"/>
                  </a:cubicBezTo>
                  <a:close/>
                  <a:moveTo>
                    <a:pt x="1" y="497"/>
                  </a:moveTo>
                  <a:cubicBezTo>
                    <a:pt x="1" y="559"/>
                    <a:pt x="1" y="559"/>
                    <a:pt x="1" y="559"/>
                  </a:cubicBezTo>
                  <a:cubicBezTo>
                    <a:pt x="28" y="556"/>
                    <a:pt x="40" y="545"/>
                    <a:pt x="41" y="524"/>
                  </a:cubicBezTo>
                  <a:cubicBezTo>
                    <a:pt x="41" y="505"/>
                    <a:pt x="32" y="499"/>
                    <a:pt x="1" y="497"/>
                  </a:cubicBezTo>
                  <a:close/>
                  <a:moveTo>
                    <a:pt x="3788" y="1004"/>
                  </a:moveTo>
                  <a:cubicBezTo>
                    <a:pt x="3779" y="1017"/>
                    <a:pt x="3783" y="1028"/>
                    <a:pt x="3802" y="1041"/>
                  </a:cubicBezTo>
                  <a:cubicBezTo>
                    <a:pt x="3820" y="1038"/>
                    <a:pt x="3828" y="1026"/>
                    <a:pt x="3828" y="1008"/>
                  </a:cubicBezTo>
                  <a:cubicBezTo>
                    <a:pt x="3805" y="993"/>
                    <a:pt x="3795" y="992"/>
                    <a:pt x="3788" y="1004"/>
                  </a:cubicBezTo>
                  <a:close/>
                  <a:moveTo>
                    <a:pt x="3744" y="975"/>
                  </a:moveTo>
                  <a:cubicBezTo>
                    <a:pt x="3769" y="963"/>
                    <a:pt x="3778" y="953"/>
                    <a:pt x="3772" y="941"/>
                  </a:cubicBezTo>
                  <a:cubicBezTo>
                    <a:pt x="3767" y="932"/>
                    <a:pt x="3756" y="924"/>
                    <a:pt x="3746" y="921"/>
                  </a:cubicBezTo>
                  <a:cubicBezTo>
                    <a:pt x="3734" y="917"/>
                    <a:pt x="3728" y="930"/>
                    <a:pt x="3724" y="939"/>
                  </a:cubicBezTo>
                  <a:cubicBezTo>
                    <a:pt x="3719" y="951"/>
                    <a:pt x="3726" y="963"/>
                    <a:pt x="3744" y="975"/>
                  </a:cubicBezTo>
                  <a:close/>
                  <a:moveTo>
                    <a:pt x="3684" y="983"/>
                  </a:moveTo>
                  <a:cubicBezTo>
                    <a:pt x="3671" y="987"/>
                    <a:pt x="3669" y="997"/>
                    <a:pt x="3669" y="1010"/>
                  </a:cubicBezTo>
                  <a:cubicBezTo>
                    <a:pt x="3678" y="1022"/>
                    <a:pt x="3690" y="1028"/>
                    <a:pt x="3703" y="1021"/>
                  </a:cubicBezTo>
                  <a:cubicBezTo>
                    <a:pt x="3714" y="1015"/>
                    <a:pt x="3716" y="1003"/>
                    <a:pt x="3714" y="991"/>
                  </a:cubicBezTo>
                  <a:cubicBezTo>
                    <a:pt x="3707" y="979"/>
                    <a:pt x="3696" y="978"/>
                    <a:pt x="3684" y="983"/>
                  </a:cubicBezTo>
                  <a:close/>
                  <a:moveTo>
                    <a:pt x="3716" y="871"/>
                  </a:moveTo>
                  <a:cubicBezTo>
                    <a:pt x="3715" y="854"/>
                    <a:pt x="3704" y="846"/>
                    <a:pt x="3688" y="844"/>
                  </a:cubicBezTo>
                  <a:cubicBezTo>
                    <a:pt x="3667" y="842"/>
                    <a:pt x="3659" y="855"/>
                    <a:pt x="3648" y="878"/>
                  </a:cubicBezTo>
                  <a:cubicBezTo>
                    <a:pt x="3652" y="883"/>
                    <a:pt x="3657" y="892"/>
                    <a:pt x="3660" y="898"/>
                  </a:cubicBezTo>
                  <a:cubicBezTo>
                    <a:pt x="3694" y="907"/>
                    <a:pt x="3708" y="894"/>
                    <a:pt x="3716" y="871"/>
                  </a:cubicBezTo>
                  <a:close/>
                  <a:moveTo>
                    <a:pt x="3682" y="1113"/>
                  </a:moveTo>
                  <a:cubicBezTo>
                    <a:pt x="3704" y="1099"/>
                    <a:pt x="3708" y="1093"/>
                    <a:pt x="3703" y="1078"/>
                  </a:cubicBezTo>
                  <a:cubicBezTo>
                    <a:pt x="3699" y="1067"/>
                    <a:pt x="3680" y="1054"/>
                    <a:pt x="3667" y="1058"/>
                  </a:cubicBezTo>
                  <a:cubicBezTo>
                    <a:pt x="3659" y="1060"/>
                    <a:pt x="3650" y="1067"/>
                    <a:pt x="3647" y="1075"/>
                  </a:cubicBezTo>
                  <a:cubicBezTo>
                    <a:pt x="3641" y="1088"/>
                    <a:pt x="3655" y="1101"/>
                    <a:pt x="3682" y="1113"/>
                  </a:cubicBezTo>
                  <a:close/>
                  <a:moveTo>
                    <a:pt x="3764" y="1065"/>
                  </a:moveTo>
                  <a:cubicBezTo>
                    <a:pt x="3752" y="1061"/>
                    <a:pt x="3736" y="1068"/>
                    <a:pt x="3732" y="1079"/>
                  </a:cubicBezTo>
                  <a:cubicBezTo>
                    <a:pt x="3728" y="1091"/>
                    <a:pt x="3738" y="1109"/>
                    <a:pt x="3752" y="1114"/>
                  </a:cubicBezTo>
                  <a:cubicBezTo>
                    <a:pt x="3764" y="1118"/>
                    <a:pt x="3771" y="1112"/>
                    <a:pt x="3776" y="1096"/>
                  </a:cubicBezTo>
                  <a:cubicBezTo>
                    <a:pt x="3781" y="1080"/>
                    <a:pt x="3777" y="1069"/>
                    <a:pt x="3764" y="1065"/>
                  </a:cubicBezTo>
                  <a:close/>
                  <a:moveTo>
                    <a:pt x="1562" y="679"/>
                  </a:moveTo>
                  <a:cubicBezTo>
                    <a:pt x="1554" y="701"/>
                    <a:pt x="1573" y="710"/>
                    <a:pt x="1596" y="722"/>
                  </a:cubicBezTo>
                  <a:cubicBezTo>
                    <a:pt x="1607" y="707"/>
                    <a:pt x="1617" y="695"/>
                    <a:pt x="1626" y="683"/>
                  </a:cubicBezTo>
                  <a:cubicBezTo>
                    <a:pt x="1620" y="664"/>
                    <a:pt x="1616" y="643"/>
                    <a:pt x="1594" y="650"/>
                  </a:cubicBezTo>
                  <a:cubicBezTo>
                    <a:pt x="1581" y="654"/>
                    <a:pt x="1567" y="667"/>
                    <a:pt x="1562" y="679"/>
                  </a:cubicBezTo>
                  <a:close/>
                  <a:moveTo>
                    <a:pt x="1222" y="1098"/>
                  </a:moveTo>
                  <a:cubicBezTo>
                    <a:pt x="1204" y="1090"/>
                    <a:pt x="1175" y="1102"/>
                    <a:pt x="1167" y="1119"/>
                  </a:cubicBezTo>
                  <a:cubicBezTo>
                    <a:pt x="1157" y="1143"/>
                    <a:pt x="1173" y="1170"/>
                    <a:pt x="1202" y="1180"/>
                  </a:cubicBezTo>
                  <a:cubicBezTo>
                    <a:pt x="1225" y="1188"/>
                    <a:pt x="1241" y="1180"/>
                    <a:pt x="1248" y="1156"/>
                  </a:cubicBezTo>
                  <a:cubicBezTo>
                    <a:pt x="1255" y="1133"/>
                    <a:pt x="1243" y="1106"/>
                    <a:pt x="1222" y="1098"/>
                  </a:cubicBezTo>
                  <a:close/>
                  <a:moveTo>
                    <a:pt x="3808" y="834"/>
                  </a:moveTo>
                  <a:cubicBezTo>
                    <a:pt x="3823" y="823"/>
                    <a:pt x="3825" y="816"/>
                    <a:pt x="3815" y="787"/>
                  </a:cubicBezTo>
                  <a:cubicBezTo>
                    <a:pt x="3790" y="780"/>
                    <a:pt x="3782" y="782"/>
                    <a:pt x="3774" y="798"/>
                  </a:cubicBezTo>
                  <a:cubicBezTo>
                    <a:pt x="3767" y="810"/>
                    <a:pt x="3767" y="826"/>
                    <a:pt x="3776" y="833"/>
                  </a:cubicBezTo>
                  <a:cubicBezTo>
                    <a:pt x="3786" y="840"/>
                    <a:pt x="3797" y="842"/>
                    <a:pt x="3808" y="834"/>
                  </a:cubicBezTo>
                  <a:close/>
                  <a:moveTo>
                    <a:pt x="3810" y="1116"/>
                  </a:moveTo>
                  <a:cubicBezTo>
                    <a:pt x="3815" y="1119"/>
                    <a:pt x="3823" y="1121"/>
                    <a:pt x="3828" y="1119"/>
                  </a:cubicBezTo>
                  <a:cubicBezTo>
                    <a:pt x="3843" y="1113"/>
                    <a:pt x="3842" y="1100"/>
                    <a:pt x="3838" y="1084"/>
                  </a:cubicBezTo>
                  <a:cubicBezTo>
                    <a:pt x="3829" y="1083"/>
                    <a:pt x="3820" y="1082"/>
                    <a:pt x="3813" y="1082"/>
                  </a:cubicBezTo>
                  <a:cubicBezTo>
                    <a:pt x="3805" y="1095"/>
                    <a:pt x="3799" y="1106"/>
                    <a:pt x="3810" y="1116"/>
                  </a:cubicBezTo>
                  <a:close/>
                  <a:moveTo>
                    <a:pt x="2155" y="868"/>
                  </a:moveTo>
                  <a:cubicBezTo>
                    <a:pt x="2184" y="881"/>
                    <a:pt x="2204" y="864"/>
                    <a:pt x="2226" y="843"/>
                  </a:cubicBezTo>
                  <a:cubicBezTo>
                    <a:pt x="2219" y="825"/>
                    <a:pt x="2212" y="807"/>
                    <a:pt x="2205" y="789"/>
                  </a:cubicBezTo>
                  <a:cubicBezTo>
                    <a:pt x="2157" y="788"/>
                    <a:pt x="2141" y="793"/>
                    <a:pt x="2134" y="812"/>
                  </a:cubicBezTo>
                  <a:cubicBezTo>
                    <a:pt x="2128" y="830"/>
                    <a:pt x="2138" y="860"/>
                    <a:pt x="2155" y="868"/>
                  </a:cubicBezTo>
                  <a:close/>
                  <a:moveTo>
                    <a:pt x="1795" y="1157"/>
                  </a:moveTo>
                  <a:cubicBezTo>
                    <a:pt x="1832" y="1180"/>
                    <a:pt x="1847" y="1181"/>
                    <a:pt x="1859" y="1162"/>
                  </a:cubicBezTo>
                  <a:cubicBezTo>
                    <a:pt x="1872" y="1141"/>
                    <a:pt x="1864" y="1124"/>
                    <a:pt x="1834" y="1103"/>
                  </a:cubicBezTo>
                  <a:cubicBezTo>
                    <a:pt x="1805" y="1110"/>
                    <a:pt x="1794" y="1129"/>
                    <a:pt x="1795" y="1157"/>
                  </a:cubicBezTo>
                  <a:close/>
                  <a:moveTo>
                    <a:pt x="1868" y="692"/>
                  </a:moveTo>
                  <a:cubicBezTo>
                    <a:pt x="1876" y="674"/>
                    <a:pt x="1867" y="660"/>
                    <a:pt x="1848" y="653"/>
                  </a:cubicBezTo>
                  <a:cubicBezTo>
                    <a:pt x="1805" y="670"/>
                    <a:pt x="1804" y="672"/>
                    <a:pt x="1815" y="713"/>
                  </a:cubicBezTo>
                  <a:cubicBezTo>
                    <a:pt x="1837" y="718"/>
                    <a:pt x="1857" y="716"/>
                    <a:pt x="1868" y="692"/>
                  </a:cubicBezTo>
                  <a:close/>
                  <a:moveTo>
                    <a:pt x="1843" y="900"/>
                  </a:moveTo>
                  <a:cubicBezTo>
                    <a:pt x="1853" y="892"/>
                    <a:pt x="1864" y="884"/>
                    <a:pt x="1873" y="877"/>
                  </a:cubicBezTo>
                  <a:cubicBezTo>
                    <a:pt x="1875" y="846"/>
                    <a:pt x="1859" y="834"/>
                    <a:pt x="1835" y="833"/>
                  </a:cubicBezTo>
                  <a:cubicBezTo>
                    <a:pt x="1818" y="832"/>
                    <a:pt x="1812" y="846"/>
                    <a:pt x="1809" y="860"/>
                  </a:cubicBezTo>
                  <a:cubicBezTo>
                    <a:pt x="1804" y="887"/>
                    <a:pt x="1819" y="896"/>
                    <a:pt x="1843" y="900"/>
                  </a:cubicBezTo>
                  <a:close/>
                  <a:moveTo>
                    <a:pt x="1695" y="1224"/>
                  </a:moveTo>
                  <a:cubicBezTo>
                    <a:pt x="1704" y="1223"/>
                    <a:pt x="1719" y="1211"/>
                    <a:pt x="1719" y="1203"/>
                  </a:cubicBezTo>
                  <a:cubicBezTo>
                    <a:pt x="1720" y="1190"/>
                    <a:pt x="1716" y="1171"/>
                    <a:pt x="1707" y="1164"/>
                  </a:cubicBezTo>
                  <a:cubicBezTo>
                    <a:pt x="1690" y="1150"/>
                    <a:pt x="1677" y="1167"/>
                    <a:pt x="1663" y="1182"/>
                  </a:cubicBezTo>
                  <a:cubicBezTo>
                    <a:pt x="1668" y="1202"/>
                    <a:pt x="1667" y="1226"/>
                    <a:pt x="1695" y="1224"/>
                  </a:cubicBezTo>
                  <a:close/>
                  <a:moveTo>
                    <a:pt x="1891" y="758"/>
                  </a:moveTo>
                  <a:cubicBezTo>
                    <a:pt x="1897" y="772"/>
                    <a:pt x="1904" y="788"/>
                    <a:pt x="1910" y="801"/>
                  </a:cubicBezTo>
                  <a:cubicBezTo>
                    <a:pt x="1948" y="808"/>
                    <a:pt x="1963" y="802"/>
                    <a:pt x="1973" y="778"/>
                  </a:cubicBezTo>
                  <a:cubicBezTo>
                    <a:pt x="1981" y="759"/>
                    <a:pt x="1975" y="744"/>
                    <a:pt x="1959" y="735"/>
                  </a:cubicBezTo>
                  <a:cubicBezTo>
                    <a:pt x="1939" y="722"/>
                    <a:pt x="1914" y="731"/>
                    <a:pt x="1891" y="758"/>
                  </a:cubicBezTo>
                  <a:close/>
                  <a:moveTo>
                    <a:pt x="1901" y="595"/>
                  </a:moveTo>
                  <a:cubicBezTo>
                    <a:pt x="1922" y="602"/>
                    <a:pt x="1942" y="592"/>
                    <a:pt x="1947" y="571"/>
                  </a:cubicBezTo>
                  <a:cubicBezTo>
                    <a:pt x="1953" y="546"/>
                    <a:pt x="1941" y="522"/>
                    <a:pt x="1920" y="516"/>
                  </a:cubicBezTo>
                  <a:cubicBezTo>
                    <a:pt x="1898" y="510"/>
                    <a:pt x="1873" y="524"/>
                    <a:pt x="1867" y="547"/>
                  </a:cubicBezTo>
                  <a:cubicBezTo>
                    <a:pt x="1862" y="565"/>
                    <a:pt x="1877" y="587"/>
                    <a:pt x="1901" y="595"/>
                  </a:cubicBezTo>
                  <a:close/>
                  <a:moveTo>
                    <a:pt x="1987" y="1039"/>
                  </a:moveTo>
                  <a:cubicBezTo>
                    <a:pt x="1994" y="1056"/>
                    <a:pt x="2024" y="1075"/>
                    <a:pt x="2044" y="1069"/>
                  </a:cubicBezTo>
                  <a:cubicBezTo>
                    <a:pt x="2057" y="1065"/>
                    <a:pt x="2071" y="1053"/>
                    <a:pt x="2075" y="1041"/>
                  </a:cubicBezTo>
                  <a:cubicBezTo>
                    <a:pt x="2083" y="1020"/>
                    <a:pt x="2062" y="1000"/>
                    <a:pt x="2018" y="984"/>
                  </a:cubicBezTo>
                  <a:cubicBezTo>
                    <a:pt x="1984" y="1006"/>
                    <a:pt x="1979" y="1017"/>
                    <a:pt x="1987" y="1039"/>
                  </a:cubicBezTo>
                  <a:close/>
                  <a:moveTo>
                    <a:pt x="1908" y="986"/>
                  </a:moveTo>
                  <a:cubicBezTo>
                    <a:pt x="1889" y="981"/>
                    <a:pt x="1878" y="990"/>
                    <a:pt x="1871" y="1016"/>
                  </a:cubicBezTo>
                  <a:cubicBezTo>
                    <a:pt x="1864" y="1041"/>
                    <a:pt x="1871" y="1058"/>
                    <a:pt x="1892" y="1064"/>
                  </a:cubicBezTo>
                  <a:cubicBezTo>
                    <a:pt x="1910" y="1070"/>
                    <a:pt x="1936" y="1057"/>
                    <a:pt x="1941" y="1040"/>
                  </a:cubicBezTo>
                  <a:cubicBezTo>
                    <a:pt x="1947" y="1021"/>
                    <a:pt x="1929" y="992"/>
                    <a:pt x="1908" y="986"/>
                  </a:cubicBezTo>
                  <a:close/>
                  <a:moveTo>
                    <a:pt x="2059" y="704"/>
                  </a:moveTo>
                  <a:cubicBezTo>
                    <a:pt x="2078" y="703"/>
                    <a:pt x="2095" y="684"/>
                    <a:pt x="2096" y="663"/>
                  </a:cubicBezTo>
                  <a:cubicBezTo>
                    <a:pt x="2098" y="636"/>
                    <a:pt x="2087" y="625"/>
                    <a:pt x="2047" y="615"/>
                  </a:cubicBezTo>
                  <a:cubicBezTo>
                    <a:pt x="2034" y="623"/>
                    <a:pt x="2021" y="631"/>
                    <a:pt x="2006" y="640"/>
                  </a:cubicBezTo>
                  <a:cubicBezTo>
                    <a:pt x="2016" y="686"/>
                    <a:pt x="2033" y="705"/>
                    <a:pt x="2059" y="704"/>
                  </a:cubicBezTo>
                  <a:close/>
                  <a:moveTo>
                    <a:pt x="2146" y="1175"/>
                  </a:moveTo>
                  <a:cubicBezTo>
                    <a:pt x="2124" y="1170"/>
                    <a:pt x="2099" y="1185"/>
                    <a:pt x="2093" y="1208"/>
                  </a:cubicBezTo>
                  <a:cubicBezTo>
                    <a:pt x="2087" y="1228"/>
                    <a:pt x="2100" y="1246"/>
                    <a:pt x="2123" y="1252"/>
                  </a:cubicBezTo>
                  <a:cubicBezTo>
                    <a:pt x="2150" y="1259"/>
                    <a:pt x="2169" y="1250"/>
                    <a:pt x="2173" y="1227"/>
                  </a:cubicBezTo>
                  <a:cubicBezTo>
                    <a:pt x="2178" y="1205"/>
                    <a:pt x="2165" y="1180"/>
                    <a:pt x="2146" y="1175"/>
                  </a:cubicBezTo>
                  <a:close/>
                  <a:moveTo>
                    <a:pt x="3600" y="1081"/>
                  </a:moveTo>
                  <a:cubicBezTo>
                    <a:pt x="3607" y="1063"/>
                    <a:pt x="3603" y="1056"/>
                    <a:pt x="3577" y="1040"/>
                  </a:cubicBezTo>
                  <a:cubicBezTo>
                    <a:pt x="3540" y="1053"/>
                    <a:pt x="3537" y="1065"/>
                    <a:pt x="3562" y="1097"/>
                  </a:cubicBezTo>
                  <a:cubicBezTo>
                    <a:pt x="3588" y="1099"/>
                    <a:pt x="3594" y="1097"/>
                    <a:pt x="3600" y="1081"/>
                  </a:cubicBezTo>
                  <a:close/>
                  <a:moveTo>
                    <a:pt x="2149" y="1027"/>
                  </a:moveTo>
                  <a:cubicBezTo>
                    <a:pt x="2139" y="1056"/>
                    <a:pt x="2145" y="1067"/>
                    <a:pt x="2187" y="1092"/>
                  </a:cubicBezTo>
                  <a:cubicBezTo>
                    <a:pt x="2245" y="1068"/>
                    <a:pt x="2249" y="1049"/>
                    <a:pt x="2208" y="1000"/>
                  </a:cubicBezTo>
                  <a:cubicBezTo>
                    <a:pt x="2167" y="998"/>
                    <a:pt x="2157" y="1003"/>
                    <a:pt x="2149" y="1027"/>
                  </a:cubicBezTo>
                  <a:close/>
                  <a:moveTo>
                    <a:pt x="3592" y="1183"/>
                  </a:moveTo>
                  <a:cubicBezTo>
                    <a:pt x="3574" y="1174"/>
                    <a:pt x="3561" y="1183"/>
                    <a:pt x="3546" y="1197"/>
                  </a:cubicBezTo>
                  <a:cubicBezTo>
                    <a:pt x="3550" y="1208"/>
                    <a:pt x="3554" y="1220"/>
                    <a:pt x="3558" y="1231"/>
                  </a:cubicBezTo>
                  <a:cubicBezTo>
                    <a:pt x="3589" y="1233"/>
                    <a:pt x="3599" y="1230"/>
                    <a:pt x="3603" y="1218"/>
                  </a:cubicBezTo>
                  <a:cubicBezTo>
                    <a:pt x="3608" y="1207"/>
                    <a:pt x="3603" y="1188"/>
                    <a:pt x="3592" y="1183"/>
                  </a:cubicBezTo>
                  <a:close/>
                  <a:moveTo>
                    <a:pt x="1215" y="881"/>
                  </a:moveTo>
                  <a:cubicBezTo>
                    <a:pt x="1190" y="874"/>
                    <a:pt x="1163" y="892"/>
                    <a:pt x="1153" y="923"/>
                  </a:cubicBezTo>
                  <a:cubicBezTo>
                    <a:pt x="1146" y="946"/>
                    <a:pt x="1164" y="979"/>
                    <a:pt x="1187" y="985"/>
                  </a:cubicBezTo>
                  <a:cubicBezTo>
                    <a:pt x="1208" y="992"/>
                    <a:pt x="1247" y="966"/>
                    <a:pt x="1254" y="941"/>
                  </a:cubicBezTo>
                  <a:cubicBezTo>
                    <a:pt x="1260" y="919"/>
                    <a:pt x="1241" y="889"/>
                    <a:pt x="1215" y="881"/>
                  </a:cubicBezTo>
                  <a:close/>
                  <a:moveTo>
                    <a:pt x="2037" y="905"/>
                  </a:moveTo>
                  <a:cubicBezTo>
                    <a:pt x="2045" y="892"/>
                    <a:pt x="2046" y="879"/>
                    <a:pt x="2035" y="867"/>
                  </a:cubicBezTo>
                  <a:cubicBezTo>
                    <a:pt x="2023" y="853"/>
                    <a:pt x="2008" y="846"/>
                    <a:pt x="1991" y="856"/>
                  </a:cubicBezTo>
                  <a:cubicBezTo>
                    <a:pt x="1968" y="869"/>
                    <a:pt x="1959" y="888"/>
                    <a:pt x="1971" y="916"/>
                  </a:cubicBezTo>
                  <a:cubicBezTo>
                    <a:pt x="2009" y="928"/>
                    <a:pt x="2025" y="925"/>
                    <a:pt x="2037" y="905"/>
                  </a:cubicBezTo>
                  <a:close/>
                  <a:moveTo>
                    <a:pt x="3640" y="968"/>
                  </a:moveTo>
                  <a:cubicBezTo>
                    <a:pt x="3644" y="956"/>
                    <a:pt x="3637" y="944"/>
                    <a:pt x="3622" y="940"/>
                  </a:cubicBezTo>
                  <a:cubicBezTo>
                    <a:pt x="3605" y="935"/>
                    <a:pt x="3593" y="940"/>
                    <a:pt x="3590" y="954"/>
                  </a:cubicBezTo>
                  <a:cubicBezTo>
                    <a:pt x="3586" y="968"/>
                    <a:pt x="3594" y="984"/>
                    <a:pt x="3606" y="987"/>
                  </a:cubicBezTo>
                  <a:cubicBezTo>
                    <a:pt x="3619" y="992"/>
                    <a:pt x="3636" y="982"/>
                    <a:pt x="3640" y="968"/>
                  </a:cubicBezTo>
                  <a:close/>
                  <a:moveTo>
                    <a:pt x="2023" y="1188"/>
                  </a:moveTo>
                  <a:cubicBezTo>
                    <a:pt x="2042" y="1180"/>
                    <a:pt x="2046" y="1165"/>
                    <a:pt x="2045" y="1144"/>
                  </a:cubicBezTo>
                  <a:cubicBezTo>
                    <a:pt x="2029" y="1126"/>
                    <a:pt x="2011" y="1118"/>
                    <a:pt x="1991" y="1129"/>
                  </a:cubicBezTo>
                  <a:cubicBezTo>
                    <a:pt x="1973" y="1139"/>
                    <a:pt x="1971" y="1158"/>
                    <a:pt x="1975" y="1177"/>
                  </a:cubicBezTo>
                  <a:cubicBezTo>
                    <a:pt x="1988" y="1195"/>
                    <a:pt x="2004" y="1195"/>
                    <a:pt x="2023" y="1188"/>
                  </a:cubicBezTo>
                  <a:close/>
                  <a:moveTo>
                    <a:pt x="1888" y="1430"/>
                  </a:moveTo>
                  <a:cubicBezTo>
                    <a:pt x="1872" y="1419"/>
                    <a:pt x="1855" y="1417"/>
                    <a:pt x="1837" y="1430"/>
                  </a:cubicBezTo>
                  <a:cubicBezTo>
                    <a:pt x="1814" y="1448"/>
                    <a:pt x="1812" y="1460"/>
                    <a:pt x="1830" y="1505"/>
                  </a:cubicBezTo>
                  <a:cubicBezTo>
                    <a:pt x="1869" y="1514"/>
                    <a:pt x="1881" y="1510"/>
                    <a:pt x="1893" y="1485"/>
                  </a:cubicBezTo>
                  <a:cubicBezTo>
                    <a:pt x="1903" y="1465"/>
                    <a:pt x="1902" y="1440"/>
                    <a:pt x="1888" y="1430"/>
                  </a:cubicBezTo>
                  <a:close/>
                  <a:moveTo>
                    <a:pt x="1979" y="1365"/>
                  </a:moveTo>
                  <a:cubicBezTo>
                    <a:pt x="1983" y="1392"/>
                    <a:pt x="2000" y="1404"/>
                    <a:pt x="2026" y="1406"/>
                  </a:cubicBezTo>
                  <a:cubicBezTo>
                    <a:pt x="2058" y="1409"/>
                    <a:pt x="2071" y="1387"/>
                    <a:pt x="2086" y="1350"/>
                  </a:cubicBezTo>
                  <a:cubicBezTo>
                    <a:pt x="2080" y="1342"/>
                    <a:pt x="2071" y="1328"/>
                    <a:pt x="2066" y="1319"/>
                  </a:cubicBezTo>
                  <a:cubicBezTo>
                    <a:pt x="2012" y="1307"/>
                    <a:pt x="1991" y="1329"/>
                    <a:pt x="1979" y="1365"/>
                  </a:cubicBezTo>
                  <a:close/>
                  <a:moveTo>
                    <a:pt x="3841" y="1327"/>
                  </a:moveTo>
                  <a:cubicBezTo>
                    <a:pt x="3841" y="1307"/>
                    <a:pt x="3841" y="1307"/>
                    <a:pt x="3841" y="1307"/>
                  </a:cubicBezTo>
                  <a:cubicBezTo>
                    <a:pt x="3839" y="1311"/>
                    <a:pt x="3839" y="1317"/>
                    <a:pt x="3839" y="1326"/>
                  </a:cubicBezTo>
                  <a:cubicBezTo>
                    <a:pt x="3839" y="1326"/>
                    <a:pt x="3840" y="1326"/>
                    <a:pt x="3841" y="1327"/>
                  </a:cubicBezTo>
                  <a:close/>
                  <a:moveTo>
                    <a:pt x="3648" y="1289"/>
                  </a:moveTo>
                  <a:cubicBezTo>
                    <a:pt x="3636" y="1289"/>
                    <a:pt x="3625" y="1300"/>
                    <a:pt x="3624" y="1314"/>
                  </a:cubicBezTo>
                  <a:cubicBezTo>
                    <a:pt x="3622" y="1331"/>
                    <a:pt x="3629" y="1338"/>
                    <a:pt x="3654" y="1346"/>
                  </a:cubicBezTo>
                  <a:cubicBezTo>
                    <a:pt x="3662" y="1341"/>
                    <a:pt x="3671" y="1336"/>
                    <a:pt x="3680" y="1331"/>
                  </a:cubicBezTo>
                  <a:cubicBezTo>
                    <a:pt x="3675" y="1302"/>
                    <a:pt x="3665" y="1289"/>
                    <a:pt x="3648" y="1289"/>
                  </a:cubicBezTo>
                  <a:close/>
                  <a:moveTo>
                    <a:pt x="3835" y="888"/>
                  </a:moveTo>
                  <a:cubicBezTo>
                    <a:pt x="3825" y="885"/>
                    <a:pt x="3815" y="885"/>
                    <a:pt x="3809" y="896"/>
                  </a:cubicBezTo>
                  <a:cubicBezTo>
                    <a:pt x="3803" y="910"/>
                    <a:pt x="3808" y="920"/>
                    <a:pt x="3822" y="929"/>
                  </a:cubicBezTo>
                  <a:cubicBezTo>
                    <a:pt x="3828" y="927"/>
                    <a:pt x="3834" y="925"/>
                    <a:pt x="3841" y="922"/>
                  </a:cubicBezTo>
                  <a:cubicBezTo>
                    <a:pt x="3841" y="890"/>
                    <a:pt x="3841" y="890"/>
                    <a:pt x="3841" y="890"/>
                  </a:cubicBezTo>
                  <a:cubicBezTo>
                    <a:pt x="3839" y="889"/>
                    <a:pt x="3837" y="888"/>
                    <a:pt x="3835" y="888"/>
                  </a:cubicBezTo>
                  <a:close/>
                  <a:moveTo>
                    <a:pt x="3791" y="1170"/>
                  </a:moveTo>
                  <a:cubicBezTo>
                    <a:pt x="3784" y="1175"/>
                    <a:pt x="3777" y="1180"/>
                    <a:pt x="3771" y="1184"/>
                  </a:cubicBezTo>
                  <a:cubicBezTo>
                    <a:pt x="3769" y="1204"/>
                    <a:pt x="3779" y="1212"/>
                    <a:pt x="3794" y="1213"/>
                  </a:cubicBezTo>
                  <a:cubicBezTo>
                    <a:pt x="3805" y="1214"/>
                    <a:pt x="3809" y="1206"/>
                    <a:pt x="3811" y="1196"/>
                  </a:cubicBezTo>
                  <a:cubicBezTo>
                    <a:pt x="3815" y="1179"/>
                    <a:pt x="3806" y="1174"/>
                    <a:pt x="3791" y="1170"/>
                  </a:cubicBezTo>
                  <a:close/>
                  <a:moveTo>
                    <a:pt x="3828" y="1397"/>
                  </a:moveTo>
                  <a:cubicBezTo>
                    <a:pt x="3823" y="1408"/>
                    <a:pt x="3823" y="1422"/>
                    <a:pt x="3824" y="1434"/>
                  </a:cubicBezTo>
                  <a:cubicBezTo>
                    <a:pt x="3825" y="1440"/>
                    <a:pt x="3832" y="1446"/>
                    <a:pt x="3841" y="1449"/>
                  </a:cubicBezTo>
                  <a:cubicBezTo>
                    <a:pt x="3841" y="1385"/>
                    <a:pt x="3841" y="1385"/>
                    <a:pt x="3841" y="1385"/>
                  </a:cubicBezTo>
                  <a:cubicBezTo>
                    <a:pt x="3835" y="1388"/>
                    <a:pt x="3830" y="1392"/>
                    <a:pt x="3828" y="1397"/>
                  </a:cubicBezTo>
                  <a:close/>
                  <a:moveTo>
                    <a:pt x="3710" y="1157"/>
                  </a:moveTo>
                  <a:cubicBezTo>
                    <a:pt x="3686" y="1148"/>
                    <a:pt x="3676" y="1150"/>
                    <a:pt x="3667" y="1162"/>
                  </a:cubicBezTo>
                  <a:cubicBezTo>
                    <a:pt x="3662" y="1170"/>
                    <a:pt x="3661" y="1178"/>
                    <a:pt x="3668" y="1186"/>
                  </a:cubicBezTo>
                  <a:cubicBezTo>
                    <a:pt x="3675" y="1195"/>
                    <a:pt x="3684" y="1200"/>
                    <a:pt x="3696" y="1194"/>
                  </a:cubicBezTo>
                  <a:cubicBezTo>
                    <a:pt x="3711" y="1187"/>
                    <a:pt x="3716" y="1175"/>
                    <a:pt x="3710" y="1157"/>
                  </a:cubicBezTo>
                  <a:close/>
                  <a:moveTo>
                    <a:pt x="3756" y="1259"/>
                  </a:moveTo>
                  <a:cubicBezTo>
                    <a:pt x="3753" y="1250"/>
                    <a:pt x="3749" y="1240"/>
                    <a:pt x="3745" y="1231"/>
                  </a:cubicBezTo>
                  <a:cubicBezTo>
                    <a:pt x="3722" y="1226"/>
                    <a:pt x="3712" y="1229"/>
                    <a:pt x="3705" y="1244"/>
                  </a:cubicBezTo>
                  <a:cubicBezTo>
                    <a:pt x="3699" y="1256"/>
                    <a:pt x="3703" y="1266"/>
                    <a:pt x="3713" y="1272"/>
                  </a:cubicBezTo>
                  <a:cubicBezTo>
                    <a:pt x="3725" y="1280"/>
                    <a:pt x="3741" y="1275"/>
                    <a:pt x="3756" y="1259"/>
                  </a:cubicBezTo>
                  <a:close/>
                  <a:moveTo>
                    <a:pt x="3770" y="1301"/>
                  </a:moveTo>
                  <a:cubicBezTo>
                    <a:pt x="3764" y="1313"/>
                    <a:pt x="3769" y="1322"/>
                    <a:pt x="3781" y="1327"/>
                  </a:cubicBezTo>
                  <a:cubicBezTo>
                    <a:pt x="3809" y="1317"/>
                    <a:pt x="3810" y="1316"/>
                    <a:pt x="3804" y="1290"/>
                  </a:cubicBezTo>
                  <a:cubicBezTo>
                    <a:pt x="3790" y="1286"/>
                    <a:pt x="3777" y="1287"/>
                    <a:pt x="3770" y="1301"/>
                  </a:cubicBezTo>
                  <a:close/>
                  <a:moveTo>
                    <a:pt x="3746" y="1363"/>
                  </a:moveTo>
                  <a:cubicBezTo>
                    <a:pt x="3733" y="1357"/>
                    <a:pt x="3720" y="1363"/>
                    <a:pt x="3716" y="1376"/>
                  </a:cubicBezTo>
                  <a:cubicBezTo>
                    <a:pt x="3711" y="1392"/>
                    <a:pt x="3718" y="1408"/>
                    <a:pt x="3732" y="1412"/>
                  </a:cubicBezTo>
                  <a:cubicBezTo>
                    <a:pt x="3745" y="1417"/>
                    <a:pt x="3762" y="1408"/>
                    <a:pt x="3766" y="1394"/>
                  </a:cubicBezTo>
                  <a:cubicBezTo>
                    <a:pt x="3770" y="1382"/>
                    <a:pt x="3761" y="1368"/>
                    <a:pt x="3746" y="1363"/>
                  </a:cubicBezTo>
                  <a:close/>
                  <a:moveTo>
                    <a:pt x="1928" y="1203"/>
                  </a:moveTo>
                  <a:cubicBezTo>
                    <a:pt x="1891" y="1225"/>
                    <a:pt x="1877" y="1241"/>
                    <a:pt x="1888" y="1259"/>
                  </a:cubicBezTo>
                  <a:cubicBezTo>
                    <a:pt x="1896" y="1273"/>
                    <a:pt x="1913" y="1285"/>
                    <a:pt x="1929" y="1289"/>
                  </a:cubicBezTo>
                  <a:cubicBezTo>
                    <a:pt x="1948" y="1294"/>
                    <a:pt x="1957" y="1274"/>
                    <a:pt x="1963" y="1259"/>
                  </a:cubicBezTo>
                  <a:cubicBezTo>
                    <a:pt x="1971" y="1240"/>
                    <a:pt x="1957" y="1221"/>
                    <a:pt x="1928" y="1203"/>
                  </a:cubicBezTo>
                  <a:close/>
                  <a:moveTo>
                    <a:pt x="1546" y="980"/>
                  </a:moveTo>
                  <a:cubicBezTo>
                    <a:pt x="1549" y="970"/>
                    <a:pt x="1543" y="953"/>
                    <a:pt x="1536" y="944"/>
                  </a:cubicBezTo>
                  <a:cubicBezTo>
                    <a:pt x="1524" y="928"/>
                    <a:pt x="1504" y="933"/>
                    <a:pt x="1491" y="943"/>
                  </a:cubicBezTo>
                  <a:cubicBezTo>
                    <a:pt x="1471" y="958"/>
                    <a:pt x="1472" y="979"/>
                    <a:pt x="1486" y="1002"/>
                  </a:cubicBezTo>
                  <a:cubicBezTo>
                    <a:pt x="1513" y="1008"/>
                    <a:pt x="1536" y="1007"/>
                    <a:pt x="1546" y="980"/>
                  </a:cubicBezTo>
                  <a:close/>
                  <a:moveTo>
                    <a:pt x="1517" y="1108"/>
                  </a:moveTo>
                  <a:cubicBezTo>
                    <a:pt x="1518" y="1155"/>
                    <a:pt x="1523" y="1166"/>
                    <a:pt x="1545" y="1165"/>
                  </a:cubicBezTo>
                  <a:cubicBezTo>
                    <a:pt x="1569" y="1165"/>
                    <a:pt x="1577" y="1147"/>
                    <a:pt x="1573" y="1097"/>
                  </a:cubicBezTo>
                  <a:cubicBezTo>
                    <a:pt x="1551" y="1095"/>
                    <a:pt x="1531" y="1086"/>
                    <a:pt x="1517" y="1108"/>
                  </a:cubicBezTo>
                  <a:close/>
                  <a:moveTo>
                    <a:pt x="1603" y="977"/>
                  </a:moveTo>
                  <a:cubicBezTo>
                    <a:pt x="1606" y="992"/>
                    <a:pt x="1609" y="1007"/>
                    <a:pt x="1613" y="1028"/>
                  </a:cubicBezTo>
                  <a:cubicBezTo>
                    <a:pt x="1632" y="1019"/>
                    <a:pt x="1647" y="1013"/>
                    <a:pt x="1660" y="1006"/>
                  </a:cubicBezTo>
                  <a:cubicBezTo>
                    <a:pt x="1648" y="956"/>
                    <a:pt x="1642" y="953"/>
                    <a:pt x="1603" y="977"/>
                  </a:cubicBezTo>
                  <a:close/>
                  <a:moveTo>
                    <a:pt x="1553" y="799"/>
                  </a:moveTo>
                  <a:cubicBezTo>
                    <a:pt x="1533" y="810"/>
                    <a:pt x="1534" y="833"/>
                    <a:pt x="1557" y="862"/>
                  </a:cubicBezTo>
                  <a:cubicBezTo>
                    <a:pt x="1596" y="842"/>
                    <a:pt x="1605" y="828"/>
                    <a:pt x="1593" y="809"/>
                  </a:cubicBezTo>
                  <a:cubicBezTo>
                    <a:pt x="1582" y="793"/>
                    <a:pt x="1568" y="792"/>
                    <a:pt x="1553" y="799"/>
                  </a:cubicBezTo>
                  <a:close/>
                  <a:moveTo>
                    <a:pt x="1557" y="1264"/>
                  </a:moveTo>
                  <a:cubicBezTo>
                    <a:pt x="1545" y="1263"/>
                    <a:pt x="1526" y="1265"/>
                    <a:pt x="1520" y="1273"/>
                  </a:cubicBezTo>
                  <a:cubicBezTo>
                    <a:pt x="1504" y="1294"/>
                    <a:pt x="1514" y="1313"/>
                    <a:pt x="1534" y="1328"/>
                  </a:cubicBezTo>
                  <a:cubicBezTo>
                    <a:pt x="1558" y="1327"/>
                    <a:pt x="1578" y="1318"/>
                    <a:pt x="1581" y="1292"/>
                  </a:cubicBezTo>
                  <a:cubicBezTo>
                    <a:pt x="1583" y="1276"/>
                    <a:pt x="1572" y="1264"/>
                    <a:pt x="1557" y="1264"/>
                  </a:cubicBezTo>
                  <a:close/>
                  <a:moveTo>
                    <a:pt x="1265" y="1304"/>
                  </a:moveTo>
                  <a:cubicBezTo>
                    <a:pt x="1253" y="1320"/>
                    <a:pt x="1256" y="1343"/>
                    <a:pt x="1272" y="1358"/>
                  </a:cubicBezTo>
                  <a:cubicBezTo>
                    <a:pt x="1288" y="1374"/>
                    <a:pt x="1306" y="1379"/>
                    <a:pt x="1327" y="1368"/>
                  </a:cubicBezTo>
                  <a:cubicBezTo>
                    <a:pt x="1351" y="1356"/>
                    <a:pt x="1354" y="1341"/>
                    <a:pt x="1342" y="1293"/>
                  </a:cubicBezTo>
                  <a:cubicBezTo>
                    <a:pt x="1300" y="1280"/>
                    <a:pt x="1280" y="1283"/>
                    <a:pt x="1265" y="1304"/>
                  </a:cubicBezTo>
                  <a:close/>
                  <a:moveTo>
                    <a:pt x="1433" y="1419"/>
                  </a:moveTo>
                  <a:cubicBezTo>
                    <a:pt x="1431" y="1434"/>
                    <a:pt x="1427" y="1451"/>
                    <a:pt x="1425" y="1466"/>
                  </a:cubicBezTo>
                  <a:cubicBezTo>
                    <a:pt x="1451" y="1495"/>
                    <a:pt x="1466" y="1499"/>
                    <a:pt x="1488" y="1483"/>
                  </a:cubicBezTo>
                  <a:cubicBezTo>
                    <a:pt x="1508" y="1470"/>
                    <a:pt x="1514" y="1449"/>
                    <a:pt x="1503" y="1432"/>
                  </a:cubicBezTo>
                  <a:cubicBezTo>
                    <a:pt x="1487" y="1406"/>
                    <a:pt x="1472" y="1403"/>
                    <a:pt x="1433" y="1419"/>
                  </a:cubicBezTo>
                  <a:close/>
                  <a:moveTo>
                    <a:pt x="1373" y="1070"/>
                  </a:moveTo>
                  <a:cubicBezTo>
                    <a:pt x="1356" y="1064"/>
                    <a:pt x="1334" y="1077"/>
                    <a:pt x="1329" y="1094"/>
                  </a:cubicBezTo>
                  <a:cubicBezTo>
                    <a:pt x="1325" y="1110"/>
                    <a:pt x="1335" y="1129"/>
                    <a:pt x="1351" y="1135"/>
                  </a:cubicBezTo>
                  <a:cubicBezTo>
                    <a:pt x="1367" y="1141"/>
                    <a:pt x="1388" y="1134"/>
                    <a:pt x="1394" y="1120"/>
                  </a:cubicBezTo>
                  <a:cubicBezTo>
                    <a:pt x="1402" y="1102"/>
                    <a:pt x="1391" y="1076"/>
                    <a:pt x="1373" y="1070"/>
                  </a:cubicBezTo>
                  <a:close/>
                  <a:moveTo>
                    <a:pt x="1471" y="1239"/>
                  </a:moveTo>
                  <a:cubicBezTo>
                    <a:pt x="1477" y="1220"/>
                    <a:pt x="1469" y="1192"/>
                    <a:pt x="1453" y="1186"/>
                  </a:cubicBezTo>
                  <a:cubicBezTo>
                    <a:pt x="1427" y="1177"/>
                    <a:pt x="1408" y="1188"/>
                    <a:pt x="1396" y="1211"/>
                  </a:cubicBezTo>
                  <a:cubicBezTo>
                    <a:pt x="1402" y="1249"/>
                    <a:pt x="1410" y="1260"/>
                    <a:pt x="1435" y="1261"/>
                  </a:cubicBezTo>
                  <a:cubicBezTo>
                    <a:pt x="1452" y="1262"/>
                    <a:pt x="1465" y="1256"/>
                    <a:pt x="1471" y="1239"/>
                  </a:cubicBezTo>
                  <a:close/>
                  <a:moveTo>
                    <a:pt x="1645" y="1321"/>
                  </a:moveTo>
                  <a:cubicBezTo>
                    <a:pt x="1639" y="1338"/>
                    <a:pt x="1640" y="1357"/>
                    <a:pt x="1660" y="1369"/>
                  </a:cubicBezTo>
                  <a:cubicBezTo>
                    <a:pt x="1675" y="1377"/>
                    <a:pt x="1691" y="1388"/>
                    <a:pt x="1706" y="1373"/>
                  </a:cubicBezTo>
                  <a:cubicBezTo>
                    <a:pt x="1730" y="1349"/>
                    <a:pt x="1718" y="1323"/>
                    <a:pt x="1705" y="1295"/>
                  </a:cubicBezTo>
                  <a:cubicBezTo>
                    <a:pt x="1677" y="1292"/>
                    <a:pt x="1654" y="1293"/>
                    <a:pt x="1645" y="1321"/>
                  </a:cubicBezTo>
                  <a:close/>
                  <a:moveTo>
                    <a:pt x="1723" y="758"/>
                  </a:moveTo>
                  <a:cubicBezTo>
                    <a:pt x="1706" y="754"/>
                    <a:pt x="1688" y="766"/>
                    <a:pt x="1681" y="786"/>
                  </a:cubicBezTo>
                  <a:cubicBezTo>
                    <a:pt x="1676" y="805"/>
                    <a:pt x="1686" y="822"/>
                    <a:pt x="1707" y="828"/>
                  </a:cubicBezTo>
                  <a:cubicBezTo>
                    <a:pt x="1724" y="833"/>
                    <a:pt x="1744" y="820"/>
                    <a:pt x="1748" y="801"/>
                  </a:cubicBezTo>
                  <a:cubicBezTo>
                    <a:pt x="1752" y="785"/>
                    <a:pt x="1738" y="762"/>
                    <a:pt x="1723" y="758"/>
                  </a:cubicBezTo>
                  <a:close/>
                  <a:moveTo>
                    <a:pt x="1690" y="657"/>
                  </a:moveTo>
                  <a:cubicBezTo>
                    <a:pt x="1675" y="674"/>
                    <a:pt x="1681" y="687"/>
                    <a:pt x="1715" y="714"/>
                  </a:cubicBezTo>
                  <a:cubicBezTo>
                    <a:pt x="1756" y="703"/>
                    <a:pt x="1758" y="701"/>
                    <a:pt x="1758" y="659"/>
                  </a:cubicBezTo>
                  <a:cubicBezTo>
                    <a:pt x="1725" y="637"/>
                    <a:pt x="1706" y="636"/>
                    <a:pt x="1690" y="657"/>
                  </a:cubicBezTo>
                  <a:close/>
                  <a:moveTo>
                    <a:pt x="1773" y="488"/>
                  </a:moveTo>
                  <a:cubicBezTo>
                    <a:pt x="1769" y="471"/>
                    <a:pt x="1738" y="458"/>
                    <a:pt x="1718" y="461"/>
                  </a:cubicBezTo>
                  <a:cubicBezTo>
                    <a:pt x="1699" y="464"/>
                    <a:pt x="1689" y="476"/>
                    <a:pt x="1688" y="496"/>
                  </a:cubicBezTo>
                  <a:cubicBezTo>
                    <a:pt x="1687" y="516"/>
                    <a:pt x="1686" y="537"/>
                    <a:pt x="1684" y="562"/>
                  </a:cubicBezTo>
                  <a:cubicBezTo>
                    <a:pt x="1702" y="565"/>
                    <a:pt x="1711" y="566"/>
                    <a:pt x="1720" y="568"/>
                  </a:cubicBezTo>
                  <a:cubicBezTo>
                    <a:pt x="1742" y="572"/>
                    <a:pt x="1762" y="563"/>
                    <a:pt x="1770" y="545"/>
                  </a:cubicBezTo>
                  <a:cubicBezTo>
                    <a:pt x="1777" y="529"/>
                    <a:pt x="1776" y="506"/>
                    <a:pt x="1773" y="488"/>
                  </a:cubicBezTo>
                  <a:close/>
                  <a:moveTo>
                    <a:pt x="1814" y="1041"/>
                  </a:moveTo>
                  <a:cubicBezTo>
                    <a:pt x="1825" y="1019"/>
                    <a:pt x="1834" y="1002"/>
                    <a:pt x="1816" y="987"/>
                  </a:cubicBezTo>
                  <a:cubicBezTo>
                    <a:pt x="1809" y="982"/>
                    <a:pt x="1795" y="980"/>
                    <a:pt x="1787" y="983"/>
                  </a:cubicBezTo>
                  <a:cubicBezTo>
                    <a:pt x="1764" y="994"/>
                    <a:pt x="1767" y="1014"/>
                    <a:pt x="1774" y="1038"/>
                  </a:cubicBezTo>
                  <a:cubicBezTo>
                    <a:pt x="1788" y="1039"/>
                    <a:pt x="1802" y="1040"/>
                    <a:pt x="1814" y="1041"/>
                  </a:cubicBezTo>
                  <a:close/>
                  <a:moveTo>
                    <a:pt x="1711" y="1062"/>
                  </a:moveTo>
                  <a:cubicBezTo>
                    <a:pt x="1697" y="1056"/>
                    <a:pt x="1684" y="1062"/>
                    <a:pt x="1679" y="1079"/>
                  </a:cubicBezTo>
                  <a:cubicBezTo>
                    <a:pt x="1675" y="1093"/>
                    <a:pt x="1679" y="1105"/>
                    <a:pt x="1694" y="1107"/>
                  </a:cubicBezTo>
                  <a:cubicBezTo>
                    <a:pt x="1704" y="1108"/>
                    <a:pt x="1715" y="1101"/>
                    <a:pt x="1733" y="1096"/>
                  </a:cubicBezTo>
                  <a:cubicBezTo>
                    <a:pt x="1723" y="1080"/>
                    <a:pt x="1719" y="1066"/>
                    <a:pt x="1711" y="1062"/>
                  </a:cubicBezTo>
                  <a:close/>
                  <a:moveTo>
                    <a:pt x="1831" y="1332"/>
                  </a:moveTo>
                  <a:cubicBezTo>
                    <a:pt x="1841" y="1310"/>
                    <a:pt x="1831" y="1294"/>
                    <a:pt x="1809" y="1281"/>
                  </a:cubicBezTo>
                  <a:cubicBezTo>
                    <a:pt x="1798" y="1286"/>
                    <a:pt x="1786" y="1291"/>
                    <a:pt x="1772" y="1297"/>
                  </a:cubicBezTo>
                  <a:cubicBezTo>
                    <a:pt x="1774" y="1317"/>
                    <a:pt x="1764" y="1341"/>
                    <a:pt x="1792" y="1347"/>
                  </a:cubicBezTo>
                  <a:cubicBezTo>
                    <a:pt x="1807" y="1351"/>
                    <a:pt x="1824" y="1350"/>
                    <a:pt x="1831" y="1332"/>
                  </a:cubicBezTo>
                  <a:close/>
                  <a:moveTo>
                    <a:pt x="1732" y="904"/>
                  </a:moveTo>
                  <a:cubicBezTo>
                    <a:pt x="1725" y="897"/>
                    <a:pt x="1706" y="896"/>
                    <a:pt x="1697" y="900"/>
                  </a:cubicBezTo>
                  <a:cubicBezTo>
                    <a:pt x="1682" y="908"/>
                    <a:pt x="1686" y="925"/>
                    <a:pt x="1708" y="950"/>
                  </a:cubicBezTo>
                  <a:cubicBezTo>
                    <a:pt x="1737" y="935"/>
                    <a:pt x="1747" y="916"/>
                    <a:pt x="1732" y="904"/>
                  </a:cubicBezTo>
                  <a:close/>
                  <a:moveTo>
                    <a:pt x="1688" y="1437"/>
                  </a:moveTo>
                  <a:cubicBezTo>
                    <a:pt x="1674" y="1437"/>
                    <a:pt x="1660" y="1438"/>
                    <a:pt x="1640" y="1439"/>
                  </a:cubicBezTo>
                  <a:cubicBezTo>
                    <a:pt x="1635" y="1455"/>
                    <a:pt x="1626" y="1471"/>
                    <a:pt x="1624" y="1488"/>
                  </a:cubicBezTo>
                  <a:cubicBezTo>
                    <a:pt x="1622" y="1516"/>
                    <a:pt x="1647" y="1540"/>
                    <a:pt x="1673" y="1539"/>
                  </a:cubicBezTo>
                  <a:cubicBezTo>
                    <a:pt x="1696" y="1539"/>
                    <a:pt x="1715" y="1515"/>
                    <a:pt x="1714" y="1487"/>
                  </a:cubicBezTo>
                  <a:cubicBezTo>
                    <a:pt x="1714" y="1466"/>
                    <a:pt x="1707" y="1448"/>
                    <a:pt x="1688" y="1437"/>
                  </a:cubicBezTo>
                  <a:close/>
                </a:path>
              </a:pathLst>
            </a:custGeom>
            <a:solidFill>
              <a:schemeClr val="accent3"/>
            </a:solidFill>
            <a:ln>
              <a:noFill/>
            </a:ln>
          </p:spPr>
        </p:sp>
      </p:grpSp>
      <p:sp>
        <p:nvSpPr>
          <p:cNvPr id="4" name="Date Placeholder 3"/>
          <p:cNvSpPr>
            <a:spLocks noGrp="1"/>
          </p:cNvSpPr>
          <p:nvPr>
            <p:ph type="dt" sz="half" idx="10"/>
          </p:nvPr>
        </p:nvSpPr>
        <p:spPr>
          <a:xfrm>
            <a:off x="8973319" y="6442524"/>
            <a:ext cx="2743200" cy="365125"/>
          </a:xfrm>
        </p:spPr>
        <p:txBody>
          <a:bodyPr/>
          <a:lstStyle/>
          <a:p>
            <a:fld id="{BB02557A-7053-4340-A874-8AB926A8EDA1}" type="datetimeFigureOut">
              <a:rPr lang="en-US" dirty="0"/>
              <a:t>6/1/2020</a:t>
            </a:fld>
            <a:endParaRPr lang="en-US" dirty="0"/>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FAEF9944-A4F6-4C59-AEBD-678D6480B8EA}" type="slidenum">
              <a:rPr lang="en-US" dirty="0"/>
              <a:pPr/>
              <a:t>‹#›</a:t>
            </a:fld>
            <a:endParaRPr lang="en-US" dirty="0"/>
          </a:p>
        </p:txBody>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037456368"/>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32682680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63A1B-39DA-4410-A06D-7064A001A2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523CEA-8E67-46F0-B128-611834CD12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930725-B25C-49A8-99E0-C21ED27317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EAB5EE-CBBA-4340-B027-EE15FFFBC454}"/>
              </a:ext>
            </a:extLst>
          </p:cNvPr>
          <p:cNvSpPr>
            <a:spLocks noGrp="1"/>
          </p:cNvSpPr>
          <p:nvPr>
            <p:ph type="dt" sz="half" idx="10"/>
          </p:nvPr>
        </p:nvSpPr>
        <p:spPr/>
        <p:txBody>
          <a:bodyPr/>
          <a:lstStyle/>
          <a:p>
            <a:fld id="{19C467F8-16B7-47E1-9538-F2C5554962D3}" type="datetimeFigureOut">
              <a:rPr lang="en-US" smtClean="0"/>
              <a:t>6/1/2020</a:t>
            </a:fld>
            <a:endParaRPr lang="en-US"/>
          </a:p>
        </p:txBody>
      </p:sp>
      <p:sp>
        <p:nvSpPr>
          <p:cNvPr id="6" name="Footer Placeholder 5">
            <a:extLst>
              <a:ext uri="{FF2B5EF4-FFF2-40B4-BE49-F238E27FC236}">
                <a16:creationId xmlns:a16="http://schemas.microsoft.com/office/drawing/2014/main" id="{17B149FB-5AE2-4912-B7F7-D6F575A777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ACC3E1-4141-4C8A-B562-7FC5FE6FFE73}"/>
              </a:ext>
            </a:extLst>
          </p:cNvPr>
          <p:cNvSpPr>
            <a:spLocks noGrp="1"/>
          </p:cNvSpPr>
          <p:nvPr>
            <p:ph type="sldNum" sz="quarter" idx="12"/>
          </p:nvPr>
        </p:nvSpPr>
        <p:spPr/>
        <p:txBody>
          <a:bodyPr/>
          <a:lstStyle/>
          <a:p>
            <a:fld id="{C0D45F88-55E7-4749-B373-8C7C8CE7A364}" type="slidenum">
              <a:rPr lang="en-US" smtClean="0"/>
              <a:t>‹#›</a:t>
            </a:fld>
            <a:endParaRPr lang="en-US"/>
          </a:p>
        </p:txBody>
      </p:sp>
    </p:spTree>
    <p:extLst>
      <p:ext uri="{BB962C8B-B14F-4D97-AF65-F5344CB8AC3E}">
        <p14:creationId xmlns:p14="http://schemas.microsoft.com/office/powerpoint/2010/main" val="24633379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9510F-E759-428A-B38C-BAEDD43D03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68024E-FC39-47FA-8AEA-DE8A55B55DF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59E69A-1CCF-4C5F-BBB5-6F66110AE307}"/>
              </a:ext>
            </a:extLst>
          </p:cNvPr>
          <p:cNvSpPr>
            <a:spLocks noGrp="1"/>
          </p:cNvSpPr>
          <p:nvPr>
            <p:ph type="dt" sz="half" idx="10"/>
          </p:nvPr>
        </p:nvSpPr>
        <p:spPr/>
        <p:txBody>
          <a:bodyPr/>
          <a:lstStyle/>
          <a:p>
            <a:fld id="{19C467F8-16B7-47E1-9538-F2C5554962D3}" type="datetimeFigureOut">
              <a:rPr lang="en-US" smtClean="0"/>
              <a:t>6/1/2020</a:t>
            </a:fld>
            <a:endParaRPr lang="en-US"/>
          </a:p>
        </p:txBody>
      </p:sp>
      <p:sp>
        <p:nvSpPr>
          <p:cNvPr id="5" name="Footer Placeholder 4">
            <a:extLst>
              <a:ext uri="{FF2B5EF4-FFF2-40B4-BE49-F238E27FC236}">
                <a16:creationId xmlns:a16="http://schemas.microsoft.com/office/drawing/2014/main" id="{49B18160-6D96-4E04-95CE-A3657881F8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ABA4E-68ED-4F69-A57E-A7A6AF894854}"/>
              </a:ext>
            </a:extLst>
          </p:cNvPr>
          <p:cNvSpPr>
            <a:spLocks noGrp="1"/>
          </p:cNvSpPr>
          <p:nvPr>
            <p:ph type="sldNum" sz="quarter" idx="12"/>
          </p:nvPr>
        </p:nvSpPr>
        <p:spPr/>
        <p:txBody>
          <a:bodyPr/>
          <a:lstStyle/>
          <a:p>
            <a:fld id="{C0D45F88-55E7-4749-B373-8C7C8CE7A364}" type="slidenum">
              <a:rPr lang="en-US" smtClean="0"/>
              <a:t>‹#›</a:t>
            </a:fld>
            <a:endParaRPr lang="en-US"/>
          </a:p>
        </p:txBody>
      </p:sp>
    </p:spTree>
    <p:extLst>
      <p:ext uri="{BB962C8B-B14F-4D97-AF65-F5344CB8AC3E}">
        <p14:creationId xmlns:p14="http://schemas.microsoft.com/office/powerpoint/2010/main" val="23746431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67D145-E66B-4A9F-92EB-C2D33FF007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B56B67-E213-443A-856B-246B74F311D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1D4C66-E6BD-40A5-B2D5-68EFF9F99318}"/>
              </a:ext>
            </a:extLst>
          </p:cNvPr>
          <p:cNvSpPr>
            <a:spLocks noGrp="1"/>
          </p:cNvSpPr>
          <p:nvPr>
            <p:ph type="dt" sz="half" idx="10"/>
          </p:nvPr>
        </p:nvSpPr>
        <p:spPr/>
        <p:txBody>
          <a:bodyPr/>
          <a:lstStyle/>
          <a:p>
            <a:fld id="{19C467F8-16B7-47E1-9538-F2C5554962D3}" type="datetimeFigureOut">
              <a:rPr lang="en-US" smtClean="0"/>
              <a:t>6/1/2020</a:t>
            </a:fld>
            <a:endParaRPr lang="en-US"/>
          </a:p>
        </p:txBody>
      </p:sp>
      <p:sp>
        <p:nvSpPr>
          <p:cNvPr id="5" name="Footer Placeholder 4">
            <a:extLst>
              <a:ext uri="{FF2B5EF4-FFF2-40B4-BE49-F238E27FC236}">
                <a16:creationId xmlns:a16="http://schemas.microsoft.com/office/drawing/2014/main" id="{D48B737D-BF1D-49FC-B63E-67E705545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65925-09D5-4FDC-96EE-C38C371D8852}"/>
              </a:ext>
            </a:extLst>
          </p:cNvPr>
          <p:cNvSpPr>
            <a:spLocks noGrp="1"/>
          </p:cNvSpPr>
          <p:nvPr>
            <p:ph type="sldNum" sz="quarter" idx="12"/>
          </p:nvPr>
        </p:nvSpPr>
        <p:spPr/>
        <p:txBody>
          <a:bodyPr/>
          <a:lstStyle/>
          <a:p>
            <a:fld id="{C0D45F88-55E7-4749-B373-8C7C8CE7A364}" type="slidenum">
              <a:rPr lang="en-US" smtClean="0"/>
              <a:t>‹#›</a:t>
            </a:fld>
            <a:endParaRPr lang="en-US"/>
          </a:p>
        </p:txBody>
      </p:sp>
    </p:spTree>
    <p:extLst>
      <p:ext uri="{BB962C8B-B14F-4D97-AF65-F5344CB8AC3E}">
        <p14:creationId xmlns:p14="http://schemas.microsoft.com/office/powerpoint/2010/main" val="29505697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BA01773-DFA7-457D-863C-2CBC003E791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006934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A850C66F-18FD-4FE0-AFBC-0131AFF6E01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0288891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B5B6D06-24DF-48E7-9519-D3CBE120429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0602078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68E670F-9040-45B1-A61C-775F691B130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1643059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277C432A-A0EF-4A60-8F07-D4122CA8175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1059647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053887AF-6BC7-4605-91ED-8A4A8FE7E3B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766638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C00B0571-747A-4D5C-8FC6-98B891BC1AC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662859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BB02557A-7053-4340-A874-8AB926A8EDA1}" type="datetimeFigureOut">
              <a:rPr lang="en-US" dirty="0"/>
              <a:t>6/1/2020</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dirty="0"/>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535944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F462CBBA-3E58-4C6F-BDA6-F4D7FAD9015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310210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3BC8385C-BCD7-49BF-B367-5F3F6346587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388755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D2106EF6-ED2F-4F80-8F96-F7FE3BC68030}"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341242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AC660EB-10F1-442F-A05B-9AB401B43A7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8861059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45B2B472-489B-4A6B-A8DF-3B5C2DD4653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30699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B76498C6-50A4-4853-AF43-FCCE7BBCC8A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4365080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D3B22672-F7C4-4752-AC89-5878D6065D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71822073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F1804B6-62FF-46EB-95AB-8A25114134D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9130521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1316259-BF4B-4DD2-A69A-6E7D8BABB08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978249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D906BAC-4E61-4393-9D79-D74BBD5C04D8}"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538532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pPr/>
              <a:t>‹#›</a:t>
            </a:fld>
            <a:endParaRPr lang="en-US"/>
          </a:p>
        </p:txBody>
      </p:sp>
    </p:spTree>
    <p:extLst>
      <p:ext uri="{BB962C8B-B14F-4D97-AF65-F5344CB8AC3E}">
        <p14:creationId xmlns:p14="http://schemas.microsoft.com/office/powerpoint/2010/main" val="12301733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B27265C8-43A4-4A2B-BFF9-0BD7090154D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8466739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9812CB5A-D30C-450D-B911-002E863F378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562494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BD462DF-2ACD-40F0-B3DD-E88B69262A0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6928092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89579FB-714F-4877-8A72-38D5573466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4F4DDC-9C7D-433E-B31C-E2744840F4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BDB60D1-7FE9-4846-ACF8-DF4CF6BB63CD}"/>
              </a:ext>
            </a:extLst>
          </p:cNvPr>
          <p:cNvSpPr>
            <a:spLocks noGrp="1" noChangeArrowheads="1"/>
          </p:cNvSpPr>
          <p:nvPr>
            <p:ph type="sldNum" sz="quarter" idx="12"/>
          </p:nvPr>
        </p:nvSpPr>
        <p:spPr>
          <a:ln/>
        </p:spPr>
        <p:txBody>
          <a:bodyPr/>
          <a:lstStyle>
            <a:lvl1pPr>
              <a:defRPr/>
            </a:lvl1pPr>
          </a:lstStyle>
          <a:p>
            <a:fld id="{1429664D-E833-44BF-A1E5-FFC04C2939CD}" type="slidenum">
              <a:rPr lang="en-US" altLang="en-US"/>
              <a:pPr/>
              <a:t>‹#›</a:t>
            </a:fld>
            <a:endParaRPr lang="en-US" altLang="en-US"/>
          </a:p>
        </p:txBody>
      </p:sp>
    </p:spTree>
    <p:extLst>
      <p:ext uri="{BB962C8B-B14F-4D97-AF65-F5344CB8AC3E}">
        <p14:creationId xmlns:p14="http://schemas.microsoft.com/office/powerpoint/2010/main" val="16635560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0B8CBD0-C820-4DD0-A2FA-A82CACCC3EA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A1192D-8AB8-44B9-A030-C3799C523F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B84585-36BE-47E1-A948-D0F966217062}"/>
              </a:ext>
            </a:extLst>
          </p:cNvPr>
          <p:cNvSpPr>
            <a:spLocks noGrp="1" noChangeArrowheads="1"/>
          </p:cNvSpPr>
          <p:nvPr>
            <p:ph type="sldNum" sz="quarter" idx="12"/>
          </p:nvPr>
        </p:nvSpPr>
        <p:spPr>
          <a:ln/>
        </p:spPr>
        <p:txBody>
          <a:bodyPr/>
          <a:lstStyle>
            <a:lvl1pPr>
              <a:defRPr/>
            </a:lvl1pPr>
          </a:lstStyle>
          <a:p>
            <a:fld id="{5C367C04-513E-43D0-BA1B-F20A13C7BC6F}" type="slidenum">
              <a:rPr lang="en-US" altLang="en-US"/>
              <a:pPr/>
              <a:t>‹#›</a:t>
            </a:fld>
            <a:endParaRPr lang="en-US" altLang="en-US"/>
          </a:p>
        </p:txBody>
      </p:sp>
    </p:spTree>
    <p:extLst>
      <p:ext uri="{BB962C8B-B14F-4D97-AF65-F5344CB8AC3E}">
        <p14:creationId xmlns:p14="http://schemas.microsoft.com/office/powerpoint/2010/main" val="299158977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4080DE0-231A-4D44-B834-B6FAC9CE14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F48C97-4B3D-4700-8A1F-7D80173EDE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C91CE7-7820-44B8-862D-D48B1ADDB2F3}"/>
              </a:ext>
            </a:extLst>
          </p:cNvPr>
          <p:cNvSpPr>
            <a:spLocks noGrp="1" noChangeArrowheads="1"/>
          </p:cNvSpPr>
          <p:nvPr>
            <p:ph type="sldNum" sz="quarter" idx="12"/>
          </p:nvPr>
        </p:nvSpPr>
        <p:spPr>
          <a:ln/>
        </p:spPr>
        <p:txBody>
          <a:bodyPr/>
          <a:lstStyle>
            <a:lvl1pPr>
              <a:defRPr/>
            </a:lvl1pPr>
          </a:lstStyle>
          <a:p>
            <a:fld id="{AC9AB875-93D3-41D5-9A17-8558F3284F5D}" type="slidenum">
              <a:rPr lang="en-US" altLang="en-US"/>
              <a:pPr/>
              <a:t>‹#›</a:t>
            </a:fld>
            <a:endParaRPr lang="en-US" altLang="en-US"/>
          </a:p>
        </p:txBody>
      </p:sp>
    </p:spTree>
    <p:extLst>
      <p:ext uri="{BB962C8B-B14F-4D97-AF65-F5344CB8AC3E}">
        <p14:creationId xmlns:p14="http://schemas.microsoft.com/office/powerpoint/2010/main" val="22451340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16784F0-C2FD-4130-A3D8-35BE55756EF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CDF7DB1-0E7B-4213-AF44-75E212718E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02D396C-2C0A-44C3-8752-D66AECA911A7}"/>
              </a:ext>
            </a:extLst>
          </p:cNvPr>
          <p:cNvSpPr>
            <a:spLocks noGrp="1" noChangeArrowheads="1"/>
          </p:cNvSpPr>
          <p:nvPr>
            <p:ph type="sldNum" sz="quarter" idx="12"/>
          </p:nvPr>
        </p:nvSpPr>
        <p:spPr>
          <a:ln/>
        </p:spPr>
        <p:txBody>
          <a:bodyPr/>
          <a:lstStyle>
            <a:lvl1pPr>
              <a:defRPr/>
            </a:lvl1pPr>
          </a:lstStyle>
          <a:p>
            <a:fld id="{953936B7-1291-40B1-BBE1-1ABA26F189A9}" type="slidenum">
              <a:rPr lang="en-US" altLang="en-US"/>
              <a:pPr/>
              <a:t>‹#›</a:t>
            </a:fld>
            <a:endParaRPr lang="en-US" altLang="en-US"/>
          </a:p>
        </p:txBody>
      </p:sp>
    </p:spTree>
    <p:extLst>
      <p:ext uri="{BB962C8B-B14F-4D97-AF65-F5344CB8AC3E}">
        <p14:creationId xmlns:p14="http://schemas.microsoft.com/office/powerpoint/2010/main" val="7429391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FD00A20-F79B-47DF-89B1-E3D386CA226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DFE63B9-3F63-4DF8-BE7A-B0A4A41898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328B913-A5C2-4591-B551-AFE1F62B78B2}"/>
              </a:ext>
            </a:extLst>
          </p:cNvPr>
          <p:cNvSpPr>
            <a:spLocks noGrp="1" noChangeArrowheads="1"/>
          </p:cNvSpPr>
          <p:nvPr>
            <p:ph type="sldNum" sz="quarter" idx="12"/>
          </p:nvPr>
        </p:nvSpPr>
        <p:spPr>
          <a:ln/>
        </p:spPr>
        <p:txBody>
          <a:bodyPr/>
          <a:lstStyle>
            <a:lvl1pPr>
              <a:defRPr/>
            </a:lvl1pPr>
          </a:lstStyle>
          <a:p>
            <a:fld id="{A69FC2C5-A4A9-4C06-B849-44592DB1502F}" type="slidenum">
              <a:rPr lang="en-US" altLang="en-US"/>
              <a:pPr/>
              <a:t>‹#›</a:t>
            </a:fld>
            <a:endParaRPr lang="en-US" altLang="en-US"/>
          </a:p>
        </p:txBody>
      </p:sp>
    </p:spTree>
    <p:extLst>
      <p:ext uri="{BB962C8B-B14F-4D97-AF65-F5344CB8AC3E}">
        <p14:creationId xmlns:p14="http://schemas.microsoft.com/office/powerpoint/2010/main" val="4522560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E19A834-7A98-4133-9657-7029DC47E49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A30DF36-C826-4957-9F55-9607387FA3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913DA04-69E4-44FC-B024-E8043F764FFA}"/>
              </a:ext>
            </a:extLst>
          </p:cNvPr>
          <p:cNvSpPr>
            <a:spLocks noGrp="1" noChangeArrowheads="1"/>
          </p:cNvSpPr>
          <p:nvPr>
            <p:ph type="sldNum" sz="quarter" idx="12"/>
          </p:nvPr>
        </p:nvSpPr>
        <p:spPr>
          <a:ln/>
        </p:spPr>
        <p:txBody>
          <a:bodyPr/>
          <a:lstStyle>
            <a:lvl1pPr>
              <a:defRPr/>
            </a:lvl1pPr>
          </a:lstStyle>
          <a:p>
            <a:fld id="{57DD6B89-A178-406D-B982-B64FEDA859E9}" type="slidenum">
              <a:rPr lang="en-US" altLang="en-US"/>
              <a:pPr/>
              <a:t>‹#›</a:t>
            </a:fld>
            <a:endParaRPr lang="en-US" altLang="en-US"/>
          </a:p>
        </p:txBody>
      </p:sp>
    </p:spTree>
    <p:extLst>
      <p:ext uri="{BB962C8B-B14F-4D97-AF65-F5344CB8AC3E}">
        <p14:creationId xmlns:p14="http://schemas.microsoft.com/office/powerpoint/2010/main" val="19668064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53128A2-88FD-4452-80E0-E6A2A862E79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BC599CD-6C11-4A0A-B505-0B5016DC30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768F0A7-523D-4E12-AF1B-BFBAE4EA7729}"/>
              </a:ext>
            </a:extLst>
          </p:cNvPr>
          <p:cNvSpPr>
            <a:spLocks noGrp="1" noChangeArrowheads="1"/>
          </p:cNvSpPr>
          <p:nvPr>
            <p:ph type="sldNum" sz="quarter" idx="12"/>
          </p:nvPr>
        </p:nvSpPr>
        <p:spPr>
          <a:ln/>
        </p:spPr>
        <p:txBody>
          <a:bodyPr/>
          <a:lstStyle>
            <a:lvl1pPr>
              <a:defRPr/>
            </a:lvl1pPr>
          </a:lstStyle>
          <a:p>
            <a:fld id="{234215B4-6CE9-4325-925C-F08A4DAB2811}" type="slidenum">
              <a:rPr lang="en-US" altLang="en-US"/>
              <a:pPr/>
              <a:t>‹#›</a:t>
            </a:fld>
            <a:endParaRPr lang="en-US" altLang="en-US"/>
          </a:p>
        </p:txBody>
      </p:sp>
    </p:spTree>
    <p:extLst>
      <p:ext uri="{BB962C8B-B14F-4D97-AF65-F5344CB8AC3E}">
        <p14:creationId xmlns:p14="http://schemas.microsoft.com/office/powerpoint/2010/main" val="949602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pPr/>
              <a:t>‹#›</a:t>
            </a:fld>
            <a:endParaRPr lang="en-US"/>
          </a:p>
        </p:txBody>
      </p:sp>
    </p:spTree>
    <p:extLst>
      <p:ext uri="{BB962C8B-B14F-4D97-AF65-F5344CB8AC3E}">
        <p14:creationId xmlns:p14="http://schemas.microsoft.com/office/powerpoint/2010/main" val="30259839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FFBD88A-CDB3-4CEA-BCCC-2C005AC274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497877-C765-4FBF-925E-7FDE34E5AE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EAC9AA0-250C-4506-B597-8A184157008B}"/>
              </a:ext>
            </a:extLst>
          </p:cNvPr>
          <p:cNvSpPr>
            <a:spLocks noGrp="1" noChangeArrowheads="1"/>
          </p:cNvSpPr>
          <p:nvPr>
            <p:ph type="sldNum" sz="quarter" idx="12"/>
          </p:nvPr>
        </p:nvSpPr>
        <p:spPr>
          <a:ln/>
        </p:spPr>
        <p:txBody>
          <a:bodyPr/>
          <a:lstStyle>
            <a:lvl1pPr>
              <a:defRPr/>
            </a:lvl1pPr>
          </a:lstStyle>
          <a:p>
            <a:fld id="{B7015B36-AFA8-4C23-B8FB-FD1D490F0C46}" type="slidenum">
              <a:rPr lang="en-US" altLang="en-US"/>
              <a:pPr/>
              <a:t>‹#›</a:t>
            </a:fld>
            <a:endParaRPr lang="en-US" altLang="en-US"/>
          </a:p>
        </p:txBody>
      </p:sp>
    </p:spTree>
    <p:extLst>
      <p:ext uri="{BB962C8B-B14F-4D97-AF65-F5344CB8AC3E}">
        <p14:creationId xmlns:p14="http://schemas.microsoft.com/office/powerpoint/2010/main" val="22000442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0B34E95-E0AF-4029-8203-D9E7C7C8DE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9C534E4-F9EA-4067-ABF6-488DCF2F70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3BB1931-FD7D-4511-9910-3DD98E89754A}"/>
              </a:ext>
            </a:extLst>
          </p:cNvPr>
          <p:cNvSpPr>
            <a:spLocks noGrp="1" noChangeArrowheads="1"/>
          </p:cNvSpPr>
          <p:nvPr>
            <p:ph type="sldNum" sz="quarter" idx="12"/>
          </p:nvPr>
        </p:nvSpPr>
        <p:spPr>
          <a:ln/>
        </p:spPr>
        <p:txBody>
          <a:bodyPr/>
          <a:lstStyle>
            <a:lvl1pPr>
              <a:defRPr/>
            </a:lvl1pPr>
          </a:lstStyle>
          <a:p>
            <a:fld id="{ECB33161-4515-4D71-A509-36E438B539F2}" type="slidenum">
              <a:rPr lang="en-US" altLang="en-US"/>
              <a:pPr/>
              <a:t>‹#›</a:t>
            </a:fld>
            <a:endParaRPr lang="en-US" altLang="en-US"/>
          </a:p>
        </p:txBody>
      </p:sp>
    </p:spTree>
    <p:extLst>
      <p:ext uri="{BB962C8B-B14F-4D97-AF65-F5344CB8AC3E}">
        <p14:creationId xmlns:p14="http://schemas.microsoft.com/office/powerpoint/2010/main" val="6608876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6898006-900E-4A76-B37B-A722FD9EA72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1012F0-FCC4-41C3-845F-C4039B33BD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24421B-B6A0-4010-A18F-95E37D9FA493}"/>
              </a:ext>
            </a:extLst>
          </p:cNvPr>
          <p:cNvSpPr>
            <a:spLocks noGrp="1" noChangeArrowheads="1"/>
          </p:cNvSpPr>
          <p:nvPr>
            <p:ph type="sldNum" sz="quarter" idx="12"/>
          </p:nvPr>
        </p:nvSpPr>
        <p:spPr>
          <a:ln/>
        </p:spPr>
        <p:txBody>
          <a:bodyPr/>
          <a:lstStyle>
            <a:lvl1pPr>
              <a:defRPr/>
            </a:lvl1pPr>
          </a:lstStyle>
          <a:p>
            <a:fld id="{52531643-30D9-4F63-B80A-B11A60F8B435}" type="slidenum">
              <a:rPr lang="en-US" altLang="en-US"/>
              <a:pPr/>
              <a:t>‹#›</a:t>
            </a:fld>
            <a:endParaRPr lang="en-US" altLang="en-US"/>
          </a:p>
        </p:txBody>
      </p:sp>
    </p:spTree>
    <p:extLst>
      <p:ext uri="{BB962C8B-B14F-4D97-AF65-F5344CB8AC3E}">
        <p14:creationId xmlns:p14="http://schemas.microsoft.com/office/powerpoint/2010/main" val="2296714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B1711D6-7824-47A2-A011-F804464F2F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E86D73-2F2F-429E-A431-E790D798F2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AF598EB-E2EA-4087-95BE-E7C0CBE8AFAA}"/>
              </a:ext>
            </a:extLst>
          </p:cNvPr>
          <p:cNvSpPr>
            <a:spLocks noGrp="1" noChangeArrowheads="1"/>
          </p:cNvSpPr>
          <p:nvPr>
            <p:ph type="sldNum" sz="quarter" idx="12"/>
          </p:nvPr>
        </p:nvSpPr>
        <p:spPr>
          <a:ln/>
        </p:spPr>
        <p:txBody>
          <a:bodyPr/>
          <a:lstStyle>
            <a:lvl1pPr>
              <a:defRPr/>
            </a:lvl1pPr>
          </a:lstStyle>
          <a:p>
            <a:fld id="{2FDCBEE2-1CE5-4035-AEA3-2D3D8884583F}" type="slidenum">
              <a:rPr lang="en-US" altLang="en-US"/>
              <a:pPr/>
              <a:t>‹#›</a:t>
            </a:fld>
            <a:endParaRPr lang="en-US" altLang="en-US"/>
          </a:p>
        </p:txBody>
      </p:sp>
    </p:spTree>
    <p:extLst>
      <p:ext uri="{BB962C8B-B14F-4D97-AF65-F5344CB8AC3E}">
        <p14:creationId xmlns:p14="http://schemas.microsoft.com/office/powerpoint/2010/main" val="71721382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29F74348-386A-432F-9F1D-8778866FE52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2925B9-B727-4A1D-8FC3-0428D1C086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F067438-C9E2-4E75-BB5E-506708F4CDB1}"/>
              </a:ext>
            </a:extLst>
          </p:cNvPr>
          <p:cNvSpPr>
            <a:spLocks noGrp="1" noChangeArrowheads="1"/>
          </p:cNvSpPr>
          <p:nvPr>
            <p:ph type="sldNum" sz="quarter" idx="12"/>
          </p:nvPr>
        </p:nvSpPr>
        <p:spPr>
          <a:ln/>
        </p:spPr>
        <p:txBody>
          <a:bodyPr/>
          <a:lstStyle>
            <a:lvl1pPr>
              <a:defRPr/>
            </a:lvl1pPr>
          </a:lstStyle>
          <a:p>
            <a:fld id="{24ACA63F-2D97-4298-958F-36B790142265}" type="slidenum">
              <a:rPr lang="en-US" altLang="en-US"/>
              <a:pPr/>
              <a:t>‹#›</a:t>
            </a:fld>
            <a:endParaRPr lang="en-US" altLang="en-US"/>
          </a:p>
        </p:txBody>
      </p:sp>
    </p:spTree>
    <p:extLst>
      <p:ext uri="{BB962C8B-B14F-4D97-AF65-F5344CB8AC3E}">
        <p14:creationId xmlns:p14="http://schemas.microsoft.com/office/powerpoint/2010/main" val="3784121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AE3E5FC-F4E0-4B64-96C0-FAAFF00C5B5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6E98846-F808-468E-8E91-347BB50ECB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4911E3-961A-4982-A74E-D008F6A38AE5}"/>
              </a:ext>
            </a:extLst>
          </p:cNvPr>
          <p:cNvSpPr>
            <a:spLocks noGrp="1" noChangeArrowheads="1"/>
          </p:cNvSpPr>
          <p:nvPr>
            <p:ph type="sldNum" sz="quarter" idx="12"/>
          </p:nvPr>
        </p:nvSpPr>
        <p:spPr>
          <a:ln/>
        </p:spPr>
        <p:txBody>
          <a:bodyPr/>
          <a:lstStyle>
            <a:lvl1pPr>
              <a:defRPr/>
            </a:lvl1pPr>
          </a:lstStyle>
          <a:p>
            <a:fld id="{F30864A9-21E2-4FAB-A511-552947D71E63}" type="slidenum">
              <a:rPr lang="en-US" altLang="en-US"/>
              <a:pPr/>
              <a:t>‹#›</a:t>
            </a:fld>
            <a:endParaRPr lang="en-US" altLang="en-US"/>
          </a:p>
        </p:txBody>
      </p:sp>
    </p:spTree>
    <p:extLst>
      <p:ext uri="{BB962C8B-B14F-4D97-AF65-F5344CB8AC3E}">
        <p14:creationId xmlns:p14="http://schemas.microsoft.com/office/powerpoint/2010/main" val="31879116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21D7CB0-D1FF-47D0-A9CE-725EC01A5D93}"/>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B8C723D1-658C-4E3B-9AAD-2CE4B39034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28CC4CB-20B6-4CD2-A255-7C1B9A7AA611}"/>
              </a:ext>
            </a:extLst>
          </p:cNvPr>
          <p:cNvSpPr>
            <a:spLocks noGrp="1" noChangeArrowheads="1"/>
          </p:cNvSpPr>
          <p:nvPr>
            <p:ph type="sldNum" sz="quarter" idx="12"/>
          </p:nvPr>
        </p:nvSpPr>
        <p:spPr>
          <a:ln/>
        </p:spPr>
        <p:txBody>
          <a:bodyPr/>
          <a:lstStyle>
            <a:lvl1pPr>
              <a:defRPr/>
            </a:lvl1pPr>
          </a:lstStyle>
          <a:p>
            <a:fld id="{B74A4CF5-4956-4BF7-9914-ABBFFB275A46}" type="slidenum">
              <a:rPr lang="en-US" altLang="en-US"/>
              <a:pPr/>
              <a:t>‹#›</a:t>
            </a:fld>
            <a:endParaRPr lang="en-US" altLang="en-US"/>
          </a:p>
        </p:txBody>
      </p:sp>
    </p:spTree>
    <p:extLst>
      <p:ext uri="{BB962C8B-B14F-4D97-AF65-F5344CB8AC3E}">
        <p14:creationId xmlns:p14="http://schemas.microsoft.com/office/powerpoint/2010/main" val="9869776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089C5BAA-3FF7-477D-9E04-0BF530B945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0F1909-97F0-4981-B187-433A564EA3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54C0EC8-20A1-43C0-8769-BDA7DC75E1A3}"/>
              </a:ext>
            </a:extLst>
          </p:cNvPr>
          <p:cNvSpPr>
            <a:spLocks noGrp="1" noChangeArrowheads="1"/>
          </p:cNvSpPr>
          <p:nvPr>
            <p:ph type="sldNum" sz="quarter" idx="12"/>
          </p:nvPr>
        </p:nvSpPr>
        <p:spPr>
          <a:ln/>
        </p:spPr>
        <p:txBody>
          <a:bodyPr/>
          <a:lstStyle>
            <a:lvl1pPr>
              <a:defRPr/>
            </a:lvl1pPr>
          </a:lstStyle>
          <a:p>
            <a:fld id="{E90E562C-817E-4210-9BAF-BD46271BA8E9}" type="slidenum">
              <a:rPr lang="en-US" altLang="en-US"/>
              <a:pPr/>
              <a:t>‹#›</a:t>
            </a:fld>
            <a:endParaRPr lang="en-US" altLang="en-US"/>
          </a:p>
        </p:txBody>
      </p:sp>
    </p:spTree>
    <p:extLst>
      <p:ext uri="{BB962C8B-B14F-4D97-AF65-F5344CB8AC3E}">
        <p14:creationId xmlns:p14="http://schemas.microsoft.com/office/powerpoint/2010/main" val="11917397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7DDD787-F02F-4FEE-A023-22886224960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5F5DB7E-EAE2-4572-AC2F-8785A992E2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C9FA692-2005-4616-A607-AC6D22A05C23}"/>
              </a:ext>
            </a:extLst>
          </p:cNvPr>
          <p:cNvSpPr>
            <a:spLocks noGrp="1" noChangeArrowheads="1"/>
          </p:cNvSpPr>
          <p:nvPr>
            <p:ph type="sldNum" sz="quarter" idx="12"/>
          </p:nvPr>
        </p:nvSpPr>
        <p:spPr>
          <a:ln/>
        </p:spPr>
        <p:txBody>
          <a:bodyPr/>
          <a:lstStyle>
            <a:lvl1pPr>
              <a:defRPr/>
            </a:lvl1pPr>
          </a:lstStyle>
          <a:p>
            <a:fld id="{4393D098-1E1F-4124-9024-8C087501DB52}" type="slidenum">
              <a:rPr lang="en-US" altLang="en-US"/>
              <a:pPr/>
              <a:t>‹#›</a:t>
            </a:fld>
            <a:endParaRPr lang="en-US" altLang="en-US"/>
          </a:p>
        </p:txBody>
      </p:sp>
    </p:spTree>
    <p:extLst>
      <p:ext uri="{BB962C8B-B14F-4D97-AF65-F5344CB8AC3E}">
        <p14:creationId xmlns:p14="http://schemas.microsoft.com/office/powerpoint/2010/main" val="359326274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E686A9E-C72F-4455-BCDA-5251E2C0650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9AB5B7F-4644-4B07-9AF8-4158A54B36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C4B0C74-5686-4B9C-8F6C-02BA2FA1A237}"/>
              </a:ext>
            </a:extLst>
          </p:cNvPr>
          <p:cNvSpPr>
            <a:spLocks noGrp="1" noChangeArrowheads="1"/>
          </p:cNvSpPr>
          <p:nvPr>
            <p:ph type="sldNum" sz="quarter" idx="12"/>
          </p:nvPr>
        </p:nvSpPr>
        <p:spPr>
          <a:ln/>
        </p:spPr>
        <p:txBody>
          <a:bodyPr/>
          <a:lstStyle>
            <a:lvl1pPr>
              <a:defRPr/>
            </a:lvl1pPr>
          </a:lstStyle>
          <a:p>
            <a:fld id="{09648FB5-D7F5-4761-A952-CD4F867B3DED}" type="slidenum">
              <a:rPr lang="en-US" altLang="en-US"/>
              <a:pPr/>
              <a:t>‹#›</a:t>
            </a:fld>
            <a:endParaRPr lang="en-US" altLang="en-US"/>
          </a:p>
        </p:txBody>
      </p:sp>
    </p:spTree>
    <p:extLst>
      <p:ext uri="{BB962C8B-B14F-4D97-AF65-F5344CB8AC3E}">
        <p14:creationId xmlns:p14="http://schemas.microsoft.com/office/powerpoint/2010/main" val="2084102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pPr/>
              <a:t>‹#›</a:t>
            </a:fld>
            <a:endParaRPr lang="en-US"/>
          </a:p>
        </p:txBody>
      </p:sp>
    </p:spTree>
    <p:extLst>
      <p:ext uri="{BB962C8B-B14F-4D97-AF65-F5344CB8AC3E}">
        <p14:creationId xmlns:p14="http://schemas.microsoft.com/office/powerpoint/2010/main" val="36689619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514E1AD-4328-4A78-BC63-AD7C867CD34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6F27F14-758D-4502-954D-2A8795F7C3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2D745A5-EDB1-496A-91EB-2F7FD8459A1D}"/>
              </a:ext>
            </a:extLst>
          </p:cNvPr>
          <p:cNvSpPr>
            <a:spLocks noGrp="1" noChangeArrowheads="1"/>
          </p:cNvSpPr>
          <p:nvPr>
            <p:ph type="sldNum" sz="quarter" idx="12"/>
          </p:nvPr>
        </p:nvSpPr>
        <p:spPr>
          <a:ln/>
        </p:spPr>
        <p:txBody>
          <a:bodyPr/>
          <a:lstStyle>
            <a:lvl1pPr>
              <a:defRPr/>
            </a:lvl1pPr>
          </a:lstStyle>
          <a:p>
            <a:fld id="{980464E8-0795-479E-B537-2651C6F3275D}" type="slidenum">
              <a:rPr lang="en-US" altLang="en-US"/>
              <a:pPr/>
              <a:t>‹#›</a:t>
            </a:fld>
            <a:endParaRPr lang="en-US" altLang="en-US"/>
          </a:p>
        </p:txBody>
      </p:sp>
    </p:spTree>
    <p:extLst>
      <p:ext uri="{BB962C8B-B14F-4D97-AF65-F5344CB8AC3E}">
        <p14:creationId xmlns:p14="http://schemas.microsoft.com/office/powerpoint/2010/main" val="39211386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7653540-A8F1-49B6-9CB4-5D54EAD13A9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C2B5FD-F7D4-40BD-9C81-6396A2B5BF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08C45FA-F04C-489D-AA7B-57BA483C52F7}"/>
              </a:ext>
            </a:extLst>
          </p:cNvPr>
          <p:cNvSpPr>
            <a:spLocks noGrp="1" noChangeArrowheads="1"/>
          </p:cNvSpPr>
          <p:nvPr>
            <p:ph type="sldNum" sz="quarter" idx="12"/>
          </p:nvPr>
        </p:nvSpPr>
        <p:spPr>
          <a:ln/>
        </p:spPr>
        <p:txBody>
          <a:bodyPr/>
          <a:lstStyle>
            <a:lvl1pPr>
              <a:defRPr/>
            </a:lvl1pPr>
          </a:lstStyle>
          <a:p>
            <a:fld id="{D994BEEC-C0DB-4663-A07E-86FDA5989E8A}" type="slidenum">
              <a:rPr lang="en-US" altLang="en-US"/>
              <a:pPr/>
              <a:t>‹#›</a:t>
            </a:fld>
            <a:endParaRPr lang="en-US" altLang="en-US"/>
          </a:p>
        </p:txBody>
      </p:sp>
    </p:spTree>
    <p:extLst>
      <p:ext uri="{BB962C8B-B14F-4D97-AF65-F5344CB8AC3E}">
        <p14:creationId xmlns:p14="http://schemas.microsoft.com/office/powerpoint/2010/main" val="343285147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16387A0-998B-4F4E-9D8B-C6BF60AD43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276668E-FF3F-4F69-9F9A-75DAC95856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6A0653B-706E-4156-B15D-E4B7799B27B3}"/>
              </a:ext>
            </a:extLst>
          </p:cNvPr>
          <p:cNvSpPr>
            <a:spLocks noGrp="1" noChangeArrowheads="1"/>
          </p:cNvSpPr>
          <p:nvPr>
            <p:ph type="sldNum" sz="quarter" idx="12"/>
          </p:nvPr>
        </p:nvSpPr>
        <p:spPr>
          <a:ln/>
        </p:spPr>
        <p:txBody>
          <a:bodyPr/>
          <a:lstStyle>
            <a:lvl1pPr>
              <a:defRPr/>
            </a:lvl1pPr>
          </a:lstStyle>
          <a:p>
            <a:fld id="{8FAE8A7C-6412-40B7-8D0B-5C2AAE84411A}" type="slidenum">
              <a:rPr lang="en-US" altLang="en-US"/>
              <a:pPr/>
              <a:t>‹#›</a:t>
            </a:fld>
            <a:endParaRPr lang="en-US" altLang="en-US"/>
          </a:p>
        </p:txBody>
      </p:sp>
    </p:spTree>
    <p:extLst>
      <p:ext uri="{BB962C8B-B14F-4D97-AF65-F5344CB8AC3E}">
        <p14:creationId xmlns:p14="http://schemas.microsoft.com/office/powerpoint/2010/main" val="26130669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1881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93925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23095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800053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292717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17824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3341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pPr/>
              <a:t>‹#›</a:t>
            </a:fld>
            <a:endParaRPr lang="en-US"/>
          </a:p>
        </p:txBody>
      </p:sp>
    </p:spTree>
    <p:extLst>
      <p:ext uri="{BB962C8B-B14F-4D97-AF65-F5344CB8AC3E}">
        <p14:creationId xmlns:p14="http://schemas.microsoft.com/office/powerpoint/2010/main" val="390126140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74035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706450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513153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84004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351335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3672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689407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097140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38775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2207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pPr/>
              <a:t>‹#›</a:t>
            </a:fld>
            <a:endParaRPr lang="en-US"/>
          </a:p>
        </p:txBody>
      </p:sp>
    </p:spTree>
    <p:extLst>
      <p:ext uri="{BB962C8B-B14F-4D97-AF65-F5344CB8AC3E}">
        <p14:creationId xmlns:p14="http://schemas.microsoft.com/office/powerpoint/2010/main" val="423993750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756236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012819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20733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D41AA84-C4C3-4008-A28A-092D4F0CE0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FA9DDB-7381-4DD1-8CCF-C4812CF8FD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8E6336-A9A3-48AD-BEA2-27EC37E53078}"/>
              </a:ext>
            </a:extLst>
          </p:cNvPr>
          <p:cNvSpPr>
            <a:spLocks noGrp="1" noChangeArrowheads="1"/>
          </p:cNvSpPr>
          <p:nvPr>
            <p:ph type="sldNum" sz="quarter" idx="12"/>
          </p:nvPr>
        </p:nvSpPr>
        <p:spPr>
          <a:ln/>
        </p:spPr>
        <p:txBody>
          <a:bodyPr/>
          <a:lstStyle>
            <a:lvl1pPr>
              <a:defRPr/>
            </a:lvl1pPr>
          </a:lstStyle>
          <a:p>
            <a:fld id="{83143DC1-D235-450A-9618-5B85EA940CAC}" type="slidenum">
              <a:rPr lang="en-US" altLang="en-US"/>
              <a:pPr/>
              <a:t>‹#›</a:t>
            </a:fld>
            <a:endParaRPr lang="en-US" altLang="en-US"/>
          </a:p>
        </p:txBody>
      </p:sp>
    </p:spTree>
    <p:extLst>
      <p:ext uri="{BB962C8B-B14F-4D97-AF65-F5344CB8AC3E}">
        <p14:creationId xmlns:p14="http://schemas.microsoft.com/office/powerpoint/2010/main" val="167947596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F0B197-E2B8-484C-B2B5-BE5FEE05AC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E08215-D219-4F95-AF76-90C5FDB067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C3BCE06-9070-4D66-A897-6E4D19F014E7}"/>
              </a:ext>
            </a:extLst>
          </p:cNvPr>
          <p:cNvSpPr>
            <a:spLocks noGrp="1" noChangeArrowheads="1"/>
          </p:cNvSpPr>
          <p:nvPr>
            <p:ph type="sldNum" sz="quarter" idx="12"/>
          </p:nvPr>
        </p:nvSpPr>
        <p:spPr>
          <a:ln/>
        </p:spPr>
        <p:txBody>
          <a:bodyPr/>
          <a:lstStyle>
            <a:lvl1pPr>
              <a:defRPr/>
            </a:lvl1pPr>
          </a:lstStyle>
          <a:p>
            <a:fld id="{73A51A37-45B5-4131-ABF8-9CB2E802B89F}" type="slidenum">
              <a:rPr lang="en-US" altLang="en-US"/>
              <a:pPr/>
              <a:t>‹#›</a:t>
            </a:fld>
            <a:endParaRPr lang="en-US" altLang="en-US"/>
          </a:p>
        </p:txBody>
      </p:sp>
    </p:spTree>
    <p:extLst>
      <p:ext uri="{BB962C8B-B14F-4D97-AF65-F5344CB8AC3E}">
        <p14:creationId xmlns:p14="http://schemas.microsoft.com/office/powerpoint/2010/main" val="18325250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CDFEE2C-BA66-48A9-AB0E-F6B001129D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B44A7FB-C0EB-457D-AFB3-A65A4E3BAB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EDAA5FD-D13F-48F8-B503-4B10B71116B0}"/>
              </a:ext>
            </a:extLst>
          </p:cNvPr>
          <p:cNvSpPr>
            <a:spLocks noGrp="1" noChangeArrowheads="1"/>
          </p:cNvSpPr>
          <p:nvPr>
            <p:ph type="sldNum" sz="quarter" idx="12"/>
          </p:nvPr>
        </p:nvSpPr>
        <p:spPr>
          <a:ln/>
        </p:spPr>
        <p:txBody>
          <a:bodyPr/>
          <a:lstStyle>
            <a:lvl1pPr>
              <a:defRPr/>
            </a:lvl1pPr>
          </a:lstStyle>
          <a:p>
            <a:fld id="{59A262CC-48DB-4F54-B2A3-7C40412A70A0}" type="slidenum">
              <a:rPr lang="en-US" altLang="en-US"/>
              <a:pPr/>
              <a:t>‹#›</a:t>
            </a:fld>
            <a:endParaRPr lang="en-US" altLang="en-US"/>
          </a:p>
        </p:txBody>
      </p:sp>
    </p:spTree>
    <p:extLst>
      <p:ext uri="{BB962C8B-B14F-4D97-AF65-F5344CB8AC3E}">
        <p14:creationId xmlns:p14="http://schemas.microsoft.com/office/powerpoint/2010/main" val="64485609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0285AC6-299D-4D71-88C4-D16B1647D47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07B788-0496-4FBD-A196-F0F5BE7E45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8D5F7CF-5150-4106-BB44-800D4E46C3F4}"/>
              </a:ext>
            </a:extLst>
          </p:cNvPr>
          <p:cNvSpPr>
            <a:spLocks noGrp="1" noChangeArrowheads="1"/>
          </p:cNvSpPr>
          <p:nvPr>
            <p:ph type="sldNum" sz="quarter" idx="12"/>
          </p:nvPr>
        </p:nvSpPr>
        <p:spPr>
          <a:ln/>
        </p:spPr>
        <p:txBody>
          <a:bodyPr/>
          <a:lstStyle>
            <a:lvl1pPr>
              <a:defRPr/>
            </a:lvl1pPr>
          </a:lstStyle>
          <a:p>
            <a:fld id="{B9A2FABB-4E48-44DD-9C28-FDD21B219172}" type="slidenum">
              <a:rPr lang="en-US" altLang="en-US"/>
              <a:pPr/>
              <a:t>‹#›</a:t>
            </a:fld>
            <a:endParaRPr lang="en-US" altLang="en-US"/>
          </a:p>
        </p:txBody>
      </p:sp>
    </p:spTree>
    <p:extLst>
      <p:ext uri="{BB962C8B-B14F-4D97-AF65-F5344CB8AC3E}">
        <p14:creationId xmlns:p14="http://schemas.microsoft.com/office/powerpoint/2010/main" val="424800706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250C9C-6937-45C5-8E6B-38AF6F8B090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F8BB76B-0053-4CBA-B074-AE6558F3F6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387BC52-9029-4536-8717-82D6BAC34B5E}"/>
              </a:ext>
            </a:extLst>
          </p:cNvPr>
          <p:cNvSpPr>
            <a:spLocks noGrp="1" noChangeArrowheads="1"/>
          </p:cNvSpPr>
          <p:nvPr>
            <p:ph type="sldNum" sz="quarter" idx="12"/>
          </p:nvPr>
        </p:nvSpPr>
        <p:spPr>
          <a:ln/>
        </p:spPr>
        <p:txBody>
          <a:bodyPr/>
          <a:lstStyle>
            <a:lvl1pPr>
              <a:defRPr/>
            </a:lvl1pPr>
          </a:lstStyle>
          <a:p>
            <a:fld id="{5FCC9A28-3775-459D-852F-79D384361E42}" type="slidenum">
              <a:rPr lang="en-US" altLang="en-US"/>
              <a:pPr/>
              <a:t>‹#›</a:t>
            </a:fld>
            <a:endParaRPr lang="en-US" altLang="en-US"/>
          </a:p>
        </p:txBody>
      </p:sp>
    </p:spTree>
    <p:extLst>
      <p:ext uri="{BB962C8B-B14F-4D97-AF65-F5344CB8AC3E}">
        <p14:creationId xmlns:p14="http://schemas.microsoft.com/office/powerpoint/2010/main" val="425538628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CECCB73-AC5A-426C-B70D-B34C4AFC472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CCBD522-7566-445F-B65D-FD273BF479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4118AAF-0228-48B7-A6DD-65B998718D48}"/>
              </a:ext>
            </a:extLst>
          </p:cNvPr>
          <p:cNvSpPr>
            <a:spLocks noGrp="1" noChangeArrowheads="1"/>
          </p:cNvSpPr>
          <p:nvPr>
            <p:ph type="sldNum" sz="quarter" idx="12"/>
          </p:nvPr>
        </p:nvSpPr>
        <p:spPr>
          <a:ln/>
        </p:spPr>
        <p:txBody>
          <a:bodyPr/>
          <a:lstStyle>
            <a:lvl1pPr>
              <a:defRPr/>
            </a:lvl1pPr>
          </a:lstStyle>
          <a:p>
            <a:fld id="{0EFB8589-309D-440C-A6AF-F7452DC90238}" type="slidenum">
              <a:rPr lang="en-US" altLang="en-US"/>
              <a:pPr/>
              <a:t>‹#›</a:t>
            </a:fld>
            <a:endParaRPr lang="en-US" altLang="en-US"/>
          </a:p>
        </p:txBody>
      </p:sp>
    </p:spTree>
    <p:extLst>
      <p:ext uri="{BB962C8B-B14F-4D97-AF65-F5344CB8AC3E}">
        <p14:creationId xmlns:p14="http://schemas.microsoft.com/office/powerpoint/2010/main" val="321660337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586030F-BD49-4E23-9730-CE2B57A2F57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DE2E9CF-7841-471A-8D09-FBD36564DD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E8F3B35-F1F6-4A35-9376-E42AD30C9497}"/>
              </a:ext>
            </a:extLst>
          </p:cNvPr>
          <p:cNvSpPr>
            <a:spLocks noGrp="1" noChangeArrowheads="1"/>
          </p:cNvSpPr>
          <p:nvPr>
            <p:ph type="sldNum" sz="quarter" idx="12"/>
          </p:nvPr>
        </p:nvSpPr>
        <p:spPr>
          <a:ln/>
        </p:spPr>
        <p:txBody>
          <a:bodyPr/>
          <a:lstStyle>
            <a:lvl1pPr>
              <a:defRPr/>
            </a:lvl1pPr>
          </a:lstStyle>
          <a:p>
            <a:fld id="{C419419C-5C49-4446-9C16-75F709B70515}" type="slidenum">
              <a:rPr lang="en-US" altLang="en-US"/>
              <a:pPr/>
              <a:t>‹#›</a:t>
            </a:fld>
            <a:endParaRPr lang="en-US" altLang="en-US"/>
          </a:p>
        </p:txBody>
      </p:sp>
    </p:spTree>
    <p:extLst>
      <p:ext uri="{BB962C8B-B14F-4D97-AF65-F5344CB8AC3E}">
        <p14:creationId xmlns:p14="http://schemas.microsoft.com/office/powerpoint/2010/main" val="32087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pPr/>
              <a:t>‹#›</a:t>
            </a:fld>
            <a:endParaRPr lang="en-US"/>
          </a:p>
        </p:txBody>
      </p:sp>
    </p:spTree>
    <p:extLst>
      <p:ext uri="{BB962C8B-B14F-4D97-AF65-F5344CB8AC3E}">
        <p14:creationId xmlns:p14="http://schemas.microsoft.com/office/powerpoint/2010/main" val="140405268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597FBC1-F38E-4EC6-8534-954027AFD96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3DB2963-FA8B-436B-96AD-078610FF1F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AF3BECE-7A2E-4BDC-AFC6-D0AAF562FE78}"/>
              </a:ext>
            </a:extLst>
          </p:cNvPr>
          <p:cNvSpPr>
            <a:spLocks noGrp="1" noChangeArrowheads="1"/>
          </p:cNvSpPr>
          <p:nvPr>
            <p:ph type="sldNum" sz="quarter" idx="12"/>
          </p:nvPr>
        </p:nvSpPr>
        <p:spPr>
          <a:ln/>
        </p:spPr>
        <p:txBody>
          <a:bodyPr/>
          <a:lstStyle>
            <a:lvl1pPr>
              <a:defRPr/>
            </a:lvl1pPr>
          </a:lstStyle>
          <a:p>
            <a:fld id="{1FD25AE2-59C4-4521-A0EF-99CC7E22D8CA}" type="slidenum">
              <a:rPr lang="en-US" altLang="en-US"/>
              <a:pPr/>
              <a:t>‹#›</a:t>
            </a:fld>
            <a:endParaRPr lang="en-US" altLang="en-US"/>
          </a:p>
        </p:txBody>
      </p:sp>
    </p:spTree>
    <p:extLst>
      <p:ext uri="{BB962C8B-B14F-4D97-AF65-F5344CB8AC3E}">
        <p14:creationId xmlns:p14="http://schemas.microsoft.com/office/powerpoint/2010/main" val="997397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357521C-059F-436C-94AA-F80372D89E6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D238C5-04B9-4CB7-9585-D77666B94C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C1B82F6-AEAA-413E-993C-B14A9BDF2A74}"/>
              </a:ext>
            </a:extLst>
          </p:cNvPr>
          <p:cNvSpPr>
            <a:spLocks noGrp="1" noChangeArrowheads="1"/>
          </p:cNvSpPr>
          <p:nvPr>
            <p:ph type="sldNum" sz="quarter" idx="12"/>
          </p:nvPr>
        </p:nvSpPr>
        <p:spPr>
          <a:ln/>
        </p:spPr>
        <p:txBody>
          <a:bodyPr/>
          <a:lstStyle>
            <a:lvl1pPr>
              <a:defRPr/>
            </a:lvl1pPr>
          </a:lstStyle>
          <a:p>
            <a:fld id="{D3741A9A-EF26-472D-9237-F248C3CF78A8}" type="slidenum">
              <a:rPr lang="en-US" altLang="en-US"/>
              <a:pPr/>
              <a:t>‹#›</a:t>
            </a:fld>
            <a:endParaRPr lang="en-US" altLang="en-US"/>
          </a:p>
        </p:txBody>
      </p:sp>
    </p:spTree>
    <p:extLst>
      <p:ext uri="{BB962C8B-B14F-4D97-AF65-F5344CB8AC3E}">
        <p14:creationId xmlns:p14="http://schemas.microsoft.com/office/powerpoint/2010/main" val="14944189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4A3144-D0BB-4CF1-AADD-CEA0311812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F01ACB4-F592-4354-A29D-DE0A43EDBE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226B29-C973-4552-8A8B-00B6C6668DD1}"/>
              </a:ext>
            </a:extLst>
          </p:cNvPr>
          <p:cNvSpPr>
            <a:spLocks noGrp="1" noChangeArrowheads="1"/>
          </p:cNvSpPr>
          <p:nvPr>
            <p:ph type="sldNum" sz="quarter" idx="12"/>
          </p:nvPr>
        </p:nvSpPr>
        <p:spPr>
          <a:ln/>
        </p:spPr>
        <p:txBody>
          <a:bodyPr/>
          <a:lstStyle>
            <a:lvl1pPr>
              <a:defRPr/>
            </a:lvl1pPr>
          </a:lstStyle>
          <a:p>
            <a:fld id="{F2885E09-9CA3-46FE-BC09-7E7EADFA17AE}" type="slidenum">
              <a:rPr lang="en-US" altLang="en-US"/>
              <a:pPr/>
              <a:t>‹#›</a:t>
            </a:fld>
            <a:endParaRPr lang="en-US" altLang="en-US"/>
          </a:p>
        </p:txBody>
      </p:sp>
    </p:spTree>
    <p:extLst>
      <p:ext uri="{BB962C8B-B14F-4D97-AF65-F5344CB8AC3E}">
        <p14:creationId xmlns:p14="http://schemas.microsoft.com/office/powerpoint/2010/main" val="387579843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03153BC-FDB7-496B-BB47-A36DD3F645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A92BEC5-35F1-4BE7-8025-D177D864DC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BEBE4A8-F5BA-4739-BA61-1AB7C188DFD3}"/>
              </a:ext>
            </a:extLst>
          </p:cNvPr>
          <p:cNvSpPr>
            <a:spLocks noGrp="1" noChangeArrowheads="1"/>
          </p:cNvSpPr>
          <p:nvPr>
            <p:ph type="sldNum" sz="quarter" idx="12"/>
          </p:nvPr>
        </p:nvSpPr>
        <p:spPr>
          <a:ln/>
        </p:spPr>
        <p:txBody>
          <a:bodyPr/>
          <a:lstStyle>
            <a:lvl1pPr>
              <a:defRPr/>
            </a:lvl1pPr>
          </a:lstStyle>
          <a:p>
            <a:fld id="{72269511-88E3-4B63-A4D7-912D8725CA79}" type="slidenum">
              <a:rPr lang="en-US" altLang="en-US"/>
              <a:pPr/>
              <a:t>‹#›</a:t>
            </a:fld>
            <a:endParaRPr lang="en-US" altLang="en-US"/>
          </a:p>
        </p:txBody>
      </p:sp>
    </p:spTree>
    <p:extLst>
      <p:ext uri="{BB962C8B-B14F-4D97-AF65-F5344CB8AC3E}">
        <p14:creationId xmlns:p14="http://schemas.microsoft.com/office/powerpoint/2010/main" val="175709876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DCC5B139-49CD-4046-9567-FE257F585FE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45BF89A-5691-432C-BADD-E6F1783999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32D3414-B806-4145-9D13-650F90627248}"/>
              </a:ext>
            </a:extLst>
          </p:cNvPr>
          <p:cNvSpPr>
            <a:spLocks noGrp="1" noChangeArrowheads="1"/>
          </p:cNvSpPr>
          <p:nvPr>
            <p:ph type="sldNum" sz="quarter" idx="12"/>
          </p:nvPr>
        </p:nvSpPr>
        <p:spPr>
          <a:ln/>
        </p:spPr>
        <p:txBody>
          <a:bodyPr/>
          <a:lstStyle>
            <a:lvl1pPr>
              <a:defRPr/>
            </a:lvl1pPr>
          </a:lstStyle>
          <a:p>
            <a:fld id="{8B0337C1-CE52-4EB7-8FDE-5ECC1395CBD1}" type="slidenum">
              <a:rPr lang="en-US" altLang="en-US"/>
              <a:pPr/>
              <a:t>‹#›</a:t>
            </a:fld>
            <a:endParaRPr lang="en-US" altLang="en-US"/>
          </a:p>
        </p:txBody>
      </p:sp>
    </p:spTree>
    <p:extLst>
      <p:ext uri="{BB962C8B-B14F-4D97-AF65-F5344CB8AC3E}">
        <p14:creationId xmlns:p14="http://schemas.microsoft.com/office/powerpoint/2010/main" val="397177078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91B01CB-D612-474E-B6EA-982F8D52B34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29DE356-3A33-4FC0-A4F9-A37020C5E8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12E1B48-A141-4225-80E0-32105A8A8DED}"/>
              </a:ext>
            </a:extLst>
          </p:cNvPr>
          <p:cNvSpPr>
            <a:spLocks noGrp="1" noChangeArrowheads="1"/>
          </p:cNvSpPr>
          <p:nvPr>
            <p:ph type="sldNum" sz="quarter" idx="12"/>
          </p:nvPr>
        </p:nvSpPr>
        <p:spPr>
          <a:ln/>
        </p:spPr>
        <p:txBody>
          <a:bodyPr/>
          <a:lstStyle>
            <a:lvl1pPr>
              <a:defRPr/>
            </a:lvl1pPr>
          </a:lstStyle>
          <a:p>
            <a:fld id="{C249F5DA-F63D-4382-ABB8-C537F82C0AAB}" type="slidenum">
              <a:rPr lang="en-US" altLang="en-US"/>
              <a:pPr/>
              <a:t>‹#›</a:t>
            </a:fld>
            <a:endParaRPr lang="en-US" altLang="en-US"/>
          </a:p>
        </p:txBody>
      </p:sp>
    </p:spTree>
    <p:extLst>
      <p:ext uri="{BB962C8B-B14F-4D97-AF65-F5344CB8AC3E}">
        <p14:creationId xmlns:p14="http://schemas.microsoft.com/office/powerpoint/2010/main" val="132052308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CF6AC46-B2CA-492D-AFC5-29174D2A8D18}"/>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E15ABDAB-039D-4B2E-A847-4D34EC1EF4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A30B0EAA-0755-47BD-9814-98721E417FE8}"/>
              </a:ext>
            </a:extLst>
          </p:cNvPr>
          <p:cNvSpPr>
            <a:spLocks noGrp="1" noChangeArrowheads="1"/>
          </p:cNvSpPr>
          <p:nvPr>
            <p:ph type="sldNum" sz="quarter" idx="12"/>
          </p:nvPr>
        </p:nvSpPr>
        <p:spPr>
          <a:ln/>
        </p:spPr>
        <p:txBody>
          <a:bodyPr/>
          <a:lstStyle>
            <a:lvl1pPr>
              <a:defRPr/>
            </a:lvl1pPr>
          </a:lstStyle>
          <a:p>
            <a:fld id="{0DB3903D-D05F-4989-A4B5-B5DF20B6C5FF}" type="slidenum">
              <a:rPr lang="en-US" altLang="en-US"/>
              <a:pPr/>
              <a:t>‹#›</a:t>
            </a:fld>
            <a:endParaRPr lang="en-US" altLang="en-US"/>
          </a:p>
        </p:txBody>
      </p:sp>
    </p:spTree>
    <p:extLst>
      <p:ext uri="{BB962C8B-B14F-4D97-AF65-F5344CB8AC3E}">
        <p14:creationId xmlns:p14="http://schemas.microsoft.com/office/powerpoint/2010/main" val="25438026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84BF1703-98DB-4955-A3F2-F3A3A85C46A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FBB5535-75A7-4ED2-A277-A51E1FF588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42C8EA9-A960-47DE-BCA3-403C354099BA}"/>
              </a:ext>
            </a:extLst>
          </p:cNvPr>
          <p:cNvSpPr>
            <a:spLocks noGrp="1" noChangeArrowheads="1"/>
          </p:cNvSpPr>
          <p:nvPr>
            <p:ph type="sldNum" sz="quarter" idx="12"/>
          </p:nvPr>
        </p:nvSpPr>
        <p:spPr>
          <a:ln/>
        </p:spPr>
        <p:txBody>
          <a:bodyPr/>
          <a:lstStyle>
            <a:lvl1pPr>
              <a:defRPr/>
            </a:lvl1pPr>
          </a:lstStyle>
          <a:p>
            <a:fld id="{27A7B063-E7AF-49DD-A148-BC0A690FB886}" type="slidenum">
              <a:rPr lang="en-US" altLang="en-US"/>
              <a:pPr/>
              <a:t>‹#›</a:t>
            </a:fld>
            <a:endParaRPr lang="en-US" altLang="en-US"/>
          </a:p>
        </p:txBody>
      </p:sp>
    </p:spTree>
    <p:extLst>
      <p:ext uri="{BB962C8B-B14F-4D97-AF65-F5344CB8AC3E}">
        <p14:creationId xmlns:p14="http://schemas.microsoft.com/office/powerpoint/2010/main" val="211745602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7CD54C2-FD40-4598-9E7A-78065DC3E55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DAB0349-082E-4E33-B858-723FF891C5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3AB3372-E86F-42E6-827D-0C9B3A17773C}"/>
              </a:ext>
            </a:extLst>
          </p:cNvPr>
          <p:cNvSpPr>
            <a:spLocks noGrp="1" noChangeArrowheads="1"/>
          </p:cNvSpPr>
          <p:nvPr>
            <p:ph type="sldNum" sz="quarter" idx="12"/>
          </p:nvPr>
        </p:nvSpPr>
        <p:spPr>
          <a:ln/>
        </p:spPr>
        <p:txBody>
          <a:bodyPr/>
          <a:lstStyle>
            <a:lvl1pPr>
              <a:defRPr/>
            </a:lvl1pPr>
          </a:lstStyle>
          <a:p>
            <a:fld id="{AE7A9A3A-46A1-4047-B573-73AAC1E11588}" type="slidenum">
              <a:rPr lang="en-US" altLang="en-US"/>
              <a:pPr/>
              <a:t>‹#›</a:t>
            </a:fld>
            <a:endParaRPr lang="en-US" altLang="en-US"/>
          </a:p>
        </p:txBody>
      </p:sp>
    </p:spTree>
    <p:extLst>
      <p:ext uri="{BB962C8B-B14F-4D97-AF65-F5344CB8AC3E}">
        <p14:creationId xmlns:p14="http://schemas.microsoft.com/office/powerpoint/2010/main" val="93789229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56F0C81-CE2B-405A-A818-AF7C9D4DF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05EE72C-D52B-43CA-8E12-F36EF2F44C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2FA269E-126D-4405-BA62-2ABB7BB52D90}"/>
              </a:ext>
            </a:extLst>
          </p:cNvPr>
          <p:cNvSpPr>
            <a:spLocks noGrp="1" noChangeArrowheads="1"/>
          </p:cNvSpPr>
          <p:nvPr>
            <p:ph type="sldNum" sz="quarter" idx="12"/>
          </p:nvPr>
        </p:nvSpPr>
        <p:spPr>
          <a:ln/>
        </p:spPr>
        <p:txBody>
          <a:bodyPr/>
          <a:lstStyle>
            <a:lvl1pPr>
              <a:defRPr/>
            </a:lvl1pPr>
          </a:lstStyle>
          <a:p>
            <a:fld id="{7F0A5EA4-D787-41BF-BAAF-847B376A1E02}" type="slidenum">
              <a:rPr lang="en-US" altLang="en-US"/>
              <a:pPr/>
              <a:t>‹#›</a:t>
            </a:fld>
            <a:endParaRPr lang="en-US" altLang="en-US"/>
          </a:p>
        </p:txBody>
      </p:sp>
    </p:spTree>
    <p:extLst>
      <p:ext uri="{BB962C8B-B14F-4D97-AF65-F5344CB8AC3E}">
        <p14:creationId xmlns:p14="http://schemas.microsoft.com/office/powerpoint/2010/main" val="2227540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pPr/>
              <a:t>‹#›</a:t>
            </a:fld>
            <a:endParaRPr lang="en-US"/>
          </a:p>
        </p:txBody>
      </p:sp>
    </p:spTree>
    <p:extLst>
      <p:ext uri="{BB962C8B-B14F-4D97-AF65-F5344CB8AC3E}">
        <p14:creationId xmlns:p14="http://schemas.microsoft.com/office/powerpoint/2010/main" val="106529032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5D508D2-E342-478E-922E-ECF9AD13308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DBE0162-A46D-4DB8-80F8-6A16D96303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CD33C14-FE32-4B9E-BDE6-300C219D9CD5}"/>
              </a:ext>
            </a:extLst>
          </p:cNvPr>
          <p:cNvSpPr>
            <a:spLocks noGrp="1" noChangeArrowheads="1"/>
          </p:cNvSpPr>
          <p:nvPr>
            <p:ph type="sldNum" sz="quarter" idx="12"/>
          </p:nvPr>
        </p:nvSpPr>
        <p:spPr>
          <a:ln/>
        </p:spPr>
        <p:txBody>
          <a:bodyPr/>
          <a:lstStyle>
            <a:lvl1pPr>
              <a:defRPr/>
            </a:lvl1pPr>
          </a:lstStyle>
          <a:p>
            <a:fld id="{47220132-B925-46DE-A6EF-43901313B531}" type="slidenum">
              <a:rPr lang="en-US" altLang="en-US"/>
              <a:pPr/>
              <a:t>‹#›</a:t>
            </a:fld>
            <a:endParaRPr lang="en-US" altLang="en-US"/>
          </a:p>
        </p:txBody>
      </p:sp>
    </p:spTree>
    <p:extLst>
      <p:ext uri="{BB962C8B-B14F-4D97-AF65-F5344CB8AC3E}">
        <p14:creationId xmlns:p14="http://schemas.microsoft.com/office/powerpoint/2010/main" val="263303660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9080817-BAD0-46CA-91C0-8F4A590773B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87AC712-22EB-49F9-B57E-67177F8860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FA9A296-6FB3-418E-9D58-D7B82CA40A4E}"/>
              </a:ext>
            </a:extLst>
          </p:cNvPr>
          <p:cNvSpPr>
            <a:spLocks noGrp="1" noChangeArrowheads="1"/>
          </p:cNvSpPr>
          <p:nvPr>
            <p:ph type="sldNum" sz="quarter" idx="12"/>
          </p:nvPr>
        </p:nvSpPr>
        <p:spPr>
          <a:ln/>
        </p:spPr>
        <p:txBody>
          <a:bodyPr/>
          <a:lstStyle>
            <a:lvl1pPr>
              <a:defRPr/>
            </a:lvl1pPr>
          </a:lstStyle>
          <a:p>
            <a:fld id="{02E1A377-8219-4295-A302-CE5617FC0872}" type="slidenum">
              <a:rPr lang="en-US" altLang="en-US"/>
              <a:pPr/>
              <a:t>‹#›</a:t>
            </a:fld>
            <a:endParaRPr lang="en-US" altLang="en-US"/>
          </a:p>
        </p:txBody>
      </p:sp>
    </p:spTree>
    <p:extLst>
      <p:ext uri="{BB962C8B-B14F-4D97-AF65-F5344CB8AC3E}">
        <p14:creationId xmlns:p14="http://schemas.microsoft.com/office/powerpoint/2010/main" val="104953574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E76044C-2ABA-4B7A-90F8-950A5A54389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D651B26-7D6F-4C7C-BFB9-3E59FAF6B4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FB863E3-822B-4ABD-AA57-32877094EFB0}"/>
              </a:ext>
            </a:extLst>
          </p:cNvPr>
          <p:cNvSpPr>
            <a:spLocks noGrp="1" noChangeArrowheads="1"/>
          </p:cNvSpPr>
          <p:nvPr>
            <p:ph type="sldNum" sz="quarter" idx="12"/>
          </p:nvPr>
        </p:nvSpPr>
        <p:spPr>
          <a:ln/>
        </p:spPr>
        <p:txBody>
          <a:bodyPr/>
          <a:lstStyle>
            <a:lvl1pPr>
              <a:defRPr/>
            </a:lvl1pPr>
          </a:lstStyle>
          <a:p>
            <a:fld id="{8661BB28-3F2D-41B9-9DE6-E965167A64F5}" type="slidenum">
              <a:rPr lang="en-US" altLang="en-US"/>
              <a:pPr/>
              <a:t>‹#›</a:t>
            </a:fld>
            <a:endParaRPr lang="en-US" altLang="en-US"/>
          </a:p>
        </p:txBody>
      </p:sp>
    </p:spTree>
    <p:extLst>
      <p:ext uri="{BB962C8B-B14F-4D97-AF65-F5344CB8AC3E}">
        <p14:creationId xmlns:p14="http://schemas.microsoft.com/office/powerpoint/2010/main" val="337158081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12192000" cy="6858000"/>
          </a:xfrm>
          <a:prstGeom prst="rect">
            <a:avLst/>
          </a:prstGeom>
          <a:noFill/>
        </p:spPr>
      </p:pic>
      <p:grpSp>
        <p:nvGrpSpPr>
          <p:cNvPr id="16" name="Group 15"/>
          <p:cNvGrpSpPr/>
          <p:nvPr/>
        </p:nvGrpSpPr>
        <p:grpSpPr>
          <a:xfrm rot="20533676">
            <a:off x="824036" y="3923015"/>
            <a:ext cx="3344981"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3808271" y="2587843"/>
            <a:ext cx="7697445" cy="3850817"/>
          </a:xfrm>
          <a:prstGeom prst="rect">
            <a:avLst/>
          </a:prstGeom>
        </p:spPr>
      </p:pic>
      <p:sp>
        <p:nvSpPr>
          <p:cNvPr id="2" name="Title 1"/>
          <p:cNvSpPr>
            <a:spLocks noGrp="1"/>
          </p:cNvSpPr>
          <p:nvPr>
            <p:ph type="ctrTitle"/>
          </p:nvPr>
        </p:nvSpPr>
        <p:spPr>
          <a:xfrm rot="360000">
            <a:off x="4453079" y="3015792"/>
            <a:ext cx="6462717"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rot="360000">
            <a:off x="4267332" y="4766917"/>
            <a:ext cx="6448608"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20520000">
            <a:off x="1284390" y="5061540"/>
            <a:ext cx="2624713" cy="534991"/>
          </a:xfrm>
        </p:spPr>
        <p:txBody>
          <a:bodyPr anchor="t"/>
          <a:lstStyle>
            <a:lvl1pPr algn="ctr">
              <a:defRPr sz="2200">
                <a:solidFill>
                  <a:schemeClr val="accent1"/>
                </a:solidFill>
              </a:defRPr>
            </a:lvl1pPr>
          </a:lstStyle>
          <a:p>
            <a:fld id="{8ACDB3CC-F982-40F9-8DD6-BCC9AFBF44BD}" type="datetime1">
              <a:rPr lang="en-US" smtClean="0"/>
              <a:pPr/>
              <a:t>6/1/2020</a:t>
            </a:fld>
            <a:endParaRPr lang="en-US" dirty="0"/>
          </a:p>
        </p:txBody>
      </p:sp>
      <p:sp>
        <p:nvSpPr>
          <p:cNvPr id="5" name="Footer Placeholder 4"/>
          <p:cNvSpPr>
            <a:spLocks noGrp="1"/>
          </p:cNvSpPr>
          <p:nvPr>
            <p:ph type="ftr" sz="quarter" idx="11"/>
          </p:nvPr>
        </p:nvSpPr>
        <p:spPr>
          <a:xfrm rot="20520000">
            <a:off x="863457" y="4135346"/>
            <a:ext cx="2781175" cy="835010"/>
          </a:xfrm>
        </p:spPr>
        <p:txBody>
          <a:bodyPr anchor="ctr"/>
          <a:lstStyle>
            <a:lvl1pPr algn="l">
              <a:defRPr sz="1600">
                <a:solidFill>
                  <a:schemeClr val="accent5">
                    <a:lumMod val="50000"/>
                  </a:schemeClr>
                </a:solidFill>
              </a:defRPr>
            </a:lvl1pPr>
          </a:lstStyle>
          <a:p>
            <a:endParaRPr lang="en-US" dirty="0"/>
          </a:p>
        </p:txBody>
      </p:sp>
      <p:sp>
        <p:nvSpPr>
          <p:cNvPr id="6" name="Slide Number Placeholder 5"/>
          <p:cNvSpPr>
            <a:spLocks noGrp="1"/>
          </p:cNvSpPr>
          <p:nvPr>
            <p:ph type="sldNum" sz="quarter" idx="12"/>
          </p:nvPr>
        </p:nvSpPr>
        <p:spPr>
          <a:xfrm rot="20520000">
            <a:off x="2641919" y="5509809"/>
            <a:ext cx="984240" cy="426607"/>
          </a:xfrm>
        </p:spPr>
        <p:txBody>
          <a:bodyPr/>
          <a:lstStyle>
            <a:lvl1pPr algn="r">
              <a:defRPr>
                <a:solidFill>
                  <a:schemeClr val="accent1">
                    <a:lumMod val="75000"/>
                  </a:schemeClr>
                </a:solidFill>
              </a:defRPr>
            </a:lvl1pPr>
          </a:lstStyle>
          <a:p>
            <a:fld id="{AC5B1FEA-406A-7749-A5C3-DDCB5F67A4CE}" type="slidenum">
              <a:rPr lang="en-US" smtClean="0"/>
              <a:pPr/>
              <a:t>‹#›</a:t>
            </a:fld>
            <a:endParaRPr lang="en-US" dirty="0"/>
          </a:p>
        </p:txBody>
      </p:sp>
      <p:pic>
        <p:nvPicPr>
          <p:cNvPr id="9" name="Picture 8" descr="coverBand.png"/>
          <p:cNvPicPr>
            <a:picLocks noChangeAspect="1"/>
          </p:cNvPicPr>
          <p:nvPr/>
        </p:nvPicPr>
        <p:blipFill>
          <a:blip r:embed="rId5"/>
          <a:stretch>
            <a:fillRect/>
          </a:stretch>
        </p:blipFill>
        <p:spPr>
          <a:xfrm>
            <a:off x="0" y="5880100"/>
            <a:ext cx="12192000" cy="330200"/>
          </a:xfrm>
          <a:prstGeom prst="rect">
            <a:avLst/>
          </a:prstGeom>
          <a:effectLst>
            <a:outerShdw blurRad="63500" dist="38100" dir="5400000" algn="t" rotWithShape="0">
              <a:prstClr val="black">
                <a:alpha val="59000"/>
              </a:prstClr>
            </a:outerShdw>
          </a:effectLst>
        </p:spPr>
      </p:pic>
    </p:spTree>
    <p:extLst>
      <p:ext uri="{BB962C8B-B14F-4D97-AF65-F5344CB8AC3E}">
        <p14:creationId xmlns:p14="http://schemas.microsoft.com/office/powerpoint/2010/main" val="100833330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008867-0964-49C4-9DE5-8FBB189497BC}" type="datetime1">
              <a:rPr lang="en-US" smtClean="0"/>
              <a:pPr/>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307175308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041" y="1497994"/>
            <a:ext cx="10721919" cy="2097259"/>
          </a:xfrm>
        </p:spPr>
        <p:txBody>
          <a:bodyPr anchor="b"/>
          <a:lstStyle>
            <a:lvl1pPr algn="ctr">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117600" y="3754403"/>
            <a:ext cx="99568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DDAE5B-B07C-441A-8026-C23A427A74DC}" type="datetime1">
              <a:rPr lang="en-US" smtClean="0"/>
              <a:pPr/>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324491706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4151D5B8-D9C5-419F-913D-2186935717ED}" type="datetime1">
              <a:rPr lang="en-US" smtClean="0"/>
              <a:pPr/>
              <a:t>6/1/2020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
        <p:nvSpPr>
          <p:cNvPr id="9" name="Content Placeholder 8"/>
          <p:cNvSpPr>
            <a:spLocks noGrp="1"/>
          </p:cNvSpPr>
          <p:nvPr>
            <p:ph sz="quarter" idx="13"/>
          </p:nvPr>
        </p:nvSpPr>
        <p:spPr>
          <a:xfrm>
            <a:off x="1121664" y="2039112"/>
            <a:ext cx="48768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193536" y="2039112"/>
            <a:ext cx="48768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204333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21664" y="2038389"/>
            <a:ext cx="402336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7054788" y="2038387"/>
            <a:ext cx="4019611"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86F952F-F888-4FB8-9CB7-51D5F02FA3C8}" type="datetime1">
              <a:rPr lang="en-US" smtClean="0"/>
              <a:pPr/>
              <a:t>6/1/2020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5B1FEA-406A-7749-A5C3-DDCB5F67A4CE}" type="slidenum">
              <a:rPr lang="en-US" smtClean="0"/>
              <a:pPr/>
              <a:t>‹#›</a:t>
            </a:fld>
            <a:endParaRPr lang="en-US"/>
          </a:p>
        </p:txBody>
      </p:sp>
      <p:sp>
        <p:nvSpPr>
          <p:cNvPr id="16" name="Freeform 22"/>
          <p:cNvSpPr>
            <a:spLocks/>
          </p:cNvSpPr>
          <p:nvPr/>
        </p:nvSpPr>
        <p:spPr bwMode="auto">
          <a:xfrm rot="20274567">
            <a:off x="5244850" y="4281003"/>
            <a:ext cx="1717993"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7" name="Freeform 33"/>
          <p:cNvSpPr>
            <a:spLocks/>
          </p:cNvSpPr>
          <p:nvPr/>
        </p:nvSpPr>
        <p:spPr bwMode="auto">
          <a:xfrm rot="9377604">
            <a:off x="5234482" y="3316841"/>
            <a:ext cx="1717993"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 name="Content Placeholder 12"/>
          <p:cNvSpPr>
            <a:spLocks noGrp="1"/>
          </p:cNvSpPr>
          <p:nvPr>
            <p:ph sz="quarter" idx="13"/>
          </p:nvPr>
        </p:nvSpPr>
        <p:spPr>
          <a:xfrm>
            <a:off x="1121664" y="2743199"/>
            <a:ext cx="4023360" cy="3246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4"/>
          </p:nvPr>
        </p:nvSpPr>
        <p:spPr>
          <a:xfrm>
            <a:off x="7059168" y="2743200"/>
            <a:ext cx="4023360" cy="3246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597988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88DB32-6162-43C0-9325-230E0A9B0177}" type="datetime1">
              <a:rPr lang="en-US" smtClean="0"/>
              <a:pPr/>
              <a:t>6/1/2020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415712454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219B57-0E9E-4DE4-A7F5-9A169EF1CEE0}" type="datetime1">
              <a:rPr lang="en-US" smtClean="0"/>
              <a:pPr/>
              <a:t>6/1/2020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805421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pPr/>
              <a:t>‹#›</a:t>
            </a:fld>
            <a:endParaRPr lang="en-US"/>
          </a:p>
        </p:txBody>
      </p:sp>
    </p:spTree>
    <p:extLst>
      <p:ext uri="{BB962C8B-B14F-4D97-AF65-F5344CB8AC3E}">
        <p14:creationId xmlns:p14="http://schemas.microsoft.com/office/powerpoint/2010/main" val="198543329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5041" y="1487082"/>
            <a:ext cx="4011084" cy="1921339"/>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191133" y="835428"/>
            <a:ext cx="6265827"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35041" y="3408421"/>
            <a:ext cx="4011084"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F8F86C-0F1B-4333-B99B-B3B2B1F87225}" type="datetime1">
              <a:rPr lang="en-US" smtClean="0"/>
              <a:pPr/>
              <a:t>6/1/2020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72604181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4165600" y="191206"/>
            <a:ext cx="3708400" cy="819150"/>
          </a:xfrm>
          <a:prstGeom prst="rect">
            <a:avLst/>
          </a:prstGeom>
        </p:spPr>
      </p:pic>
      <p:sp>
        <p:nvSpPr>
          <p:cNvPr id="2" name="Title 1"/>
          <p:cNvSpPr>
            <a:spLocks noGrp="1"/>
          </p:cNvSpPr>
          <p:nvPr>
            <p:ph type="title"/>
          </p:nvPr>
        </p:nvSpPr>
        <p:spPr>
          <a:xfrm>
            <a:off x="735040" y="4669655"/>
            <a:ext cx="10721920" cy="719865"/>
          </a:xfrm>
        </p:spPr>
        <p:txBody>
          <a:bodyPr anchor="b"/>
          <a:lstStyle>
            <a:lvl1pPr algn="ctr">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rot="-60000">
            <a:off x="2840736" y="594360"/>
            <a:ext cx="6498336"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625600" y="5416153"/>
            <a:ext cx="89408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D7FCD9-7699-43D6-8D62-436E2DD234FF}" type="datetime1">
              <a:rPr lang="en-US" smtClean="0"/>
              <a:pPr/>
              <a:t>6/1/2020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44447794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371C1A-CAFA-43FD-A579-55B116A1448A}" type="datetime1">
              <a:rPr lang="en-US" smtClean="0"/>
              <a:pPr/>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200018637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50279"/>
            <a:ext cx="2617760" cy="54695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5040" y="838199"/>
            <a:ext cx="7877120" cy="51816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1BC03-21BF-4F6B-A3BE-29C937D452B1}" type="datetime1">
              <a:rPr lang="en-US" smtClean="0"/>
              <a:pPr/>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21265184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9304BC-9A7B-4129-ACF6-FA35441B86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508300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AE5451-3841-43DB-875E-102C83D52E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705877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627DB0-F220-432E-BCA8-583E444014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816812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DC3E37-D3CC-4F5B-8550-D850010F89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142569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C0832FC-DA1F-478D-8128-6634C9AEB9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161466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60B78A-48E4-4E96-A487-F6D529A7DD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7572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2790213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pPr/>
              <a:t>‹#›</a:t>
            </a:fld>
            <a:endParaRPr lang="en-US"/>
          </a:p>
        </p:txBody>
      </p:sp>
    </p:spTree>
    <p:extLst>
      <p:ext uri="{BB962C8B-B14F-4D97-AF65-F5344CB8AC3E}">
        <p14:creationId xmlns:p14="http://schemas.microsoft.com/office/powerpoint/2010/main" val="373594581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3AA585-E971-44AB-A98C-FCCDA9423D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128047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E91645-36F7-4E96-881B-9218E8ED4A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5982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FB8FE5-2084-4C29-A4C5-A53019CBBE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530995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6ADD47-4C74-4E49-B323-38DABAD2D9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481120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04F35C-3FA3-43A0-8099-ACAE306B86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14747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43B365-2E1F-49C9-B82A-699B34948A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726305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27E2B6-616B-4A49-8BF7-BCB4B53A18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301204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BF9AB40-D9CA-4071-9E3E-324C89BCFD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388328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408E2-9641-4062-9734-1209BC689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88122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C6E88A-B563-4F28-B1F6-B55F0A9B5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65776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pPr/>
              <a:t>‹#›</a:t>
            </a:fld>
            <a:endParaRPr lang="en-US"/>
          </a:p>
        </p:txBody>
      </p:sp>
    </p:spTree>
    <p:extLst>
      <p:ext uri="{BB962C8B-B14F-4D97-AF65-F5344CB8AC3E}">
        <p14:creationId xmlns:p14="http://schemas.microsoft.com/office/powerpoint/2010/main" val="7375151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021189C-8D1D-4367-A7FF-A3A033BC92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01553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90ADBF-526D-4AD5-BA0E-D2CD3FEA13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761075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8FA7D8-ADA1-4CB1-8796-B7183C0DF9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181802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9FC7F8-257B-4C03-98BA-23DEFA407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7676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477D078-10EA-4013-B8A7-B7FF87AE6D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443204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DD11B68-E585-42B6-BB0B-D45FD083AC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138038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FA82D04-41F4-4133-83BB-9B1665F3E37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029845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DECA338-7C03-4DB1-889D-CD328576BA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869263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E3F2751-FD52-498B-9DEC-2C274FBB24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719571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1498FCE-11F7-4D2F-9B48-028AE011CB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2143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pPr/>
              <a:t>‹#›</a:t>
            </a:fld>
            <a:endParaRPr lang="en-US"/>
          </a:p>
        </p:txBody>
      </p:sp>
    </p:spTree>
    <p:extLst>
      <p:ext uri="{BB962C8B-B14F-4D97-AF65-F5344CB8AC3E}">
        <p14:creationId xmlns:p14="http://schemas.microsoft.com/office/powerpoint/2010/main" val="29290941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87ABE0A-1489-417A-A7BD-A46791529B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613888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9B6BA12-7A05-46C6-9758-025F13A577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708317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14E154B-78E4-4312-8311-2A28E0D37A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322629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8749EE-43CF-465F-931F-B87578E3B9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529262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030FE3D-9165-4724-820E-5636A1F58D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254338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864A779B-65A6-4865-9671-87B5EAA3C6D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621506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0B307D6-E916-4132-A810-555F71A121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102902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84732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319359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27938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pPr/>
              <a:t>‹#›</a:t>
            </a:fld>
            <a:endParaRPr lang="en-US"/>
          </a:p>
        </p:txBody>
      </p:sp>
    </p:spTree>
    <p:extLst>
      <p:ext uri="{BB962C8B-B14F-4D97-AF65-F5344CB8AC3E}">
        <p14:creationId xmlns:p14="http://schemas.microsoft.com/office/powerpoint/2010/main" val="8830724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370856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362841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104840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17317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494248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771576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284698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982963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969612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446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pPr/>
              <a:t>‹#›</a:t>
            </a:fld>
            <a:endParaRPr lang="en-US"/>
          </a:p>
        </p:txBody>
      </p:sp>
    </p:spTree>
    <p:extLst>
      <p:ext uri="{BB962C8B-B14F-4D97-AF65-F5344CB8AC3E}">
        <p14:creationId xmlns:p14="http://schemas.microsoft.com/office/powerpoint/2010/main" val="153305855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24042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269814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212587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489677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767286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436379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045820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334565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269632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0905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pPr/>
              <a:t>‹#›</a:t>
            </a:fld>
            <a:endParaRPr lang="en-US"/>
          </a:p>
        </p:txBody>
      </p:sp>
    </p:spTree>
    <p:extLst>
      <p:ext uri="{BB962C8B-B14F-4D97-AF65-F5344CB8AC3E}">
        <p14:creationId xmlns:p14="http://schemas.microsoft.com/office/powerpoint/2010/main" val="75862361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458692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535571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000440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450952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302149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558060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69178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075094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152084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40343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pPr/>
              <a:t>‹#›</a:t>
            </a:fld>
            <a:endParaRPr lang="en-US"/>
          </a:p>
        </p:txBody>
      </p:sp>
    </p:spTree>
    <p:extLst>
      <p:ext uri="{BB962C8B-B14F-4D97-AF65-F5344CB8AC3E}">
        <p14:creationId xmlns:p14="http://schemas.microsoft.com/office/powerpoint/2010/main" val="335246650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047350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876840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370981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723308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502348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297505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997841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861525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501615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4A5DE537-CCEA-4A55-BEFE-9CEBFB6365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3903730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pPr/>
              <a:t>‹#›</a:t>
            </a:fld>
            <a:endParaRPr lang="en-US"/>
          </a:p>
        </p:txBody>
      </p:sp>
    </p:spTree>
    <p:extLst>
      <p:ext uri="{BB962C8B-B14F-4D97-AF65-F5344CB8AC3E}">
        <p14:creationId xmlns:p14="http://schemas.microsoft.com/office/powerpoint/2010/main" val="137752066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FF9BAC60-97EA-450B-BA81-F34257D06C2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82697093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572B2105-4633-4DE2-A0D8-FA091B31CE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34740778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B9197B84-4B12-4C8E-8A71-A80324AF2C7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0763936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3FAFA55B-64C0-4D26-BBEA-B3222516F8B0}"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9446206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1B65758-7535-4EAA-836D-9E87612500D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4898504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9E093ACD-FBE4-4FEF-A9FF-6A75C403618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8358450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C59D720B-7536-4586-94CD-E3878CEACE3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00941256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9887CB8C-E3A4-4932-AB3D-3B1654301A5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23604071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A76387C0-F740-4849-952A-FFD84B538FC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7820687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2D9BA61-48BC-431F-8CF9-DB0E7A5330E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795781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pPr/>
              <a:t>‹#›</a:t>
            </a:fld>
            <a:endParaRPr lang="en-US"/>
          </a:p>
        </p:txBody>
      </p:sp>
    </p:spTree>
    <p:extLst>
      <p:ext uri="{BB962C8B-B14F-4D97-AF65-F5344CB8AC3E}">
        <p14:creationId xmlns:p14="http://schemas.microsoft.com/office/powerpoint/2010/main" val="123177254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49012C5-F206-40AA-8A51-D61696CB178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78833532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E895B-1F1F-4329-A299-AF8AA5D6F33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65709707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C629216-2499-4C9C-AA03-5EBB059AAA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56767720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A6B672B-A638-4AC0-BCDE-4CD409B4C3E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25491131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647F646-4C10-49D7-8E6A-407F05EF0A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94795689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86B73B8-1713-4962-B147-373190DA886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76865874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8EA83883-D48A-48FB-8217-8BF1FDBCCFF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61774219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9B41850-4012-483C-ADDE-26CF85EFFE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44627907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881B1543-8586-4F12-89F8-A356F63A586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14651669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218" name="Group 2">
            <a:extLst>
              <a:ext uri="{FF2B5EF4-FFF2-40B4-BE49-F238E27FC236}">
                <a16:creationId xmlns:a16="http://schemas.microsoft.com/office/drawing/2014/main" id="{BDEFB923-B5F8-4D60-9339-6AF12CFDC22B}"/>
              </a:ext>
            </a:extLst>
          </p:cNvPr>
          <p:cNvGrpSpPr>
            <a:grpSpLocks/>
          </p:cNvGrpSpPr>
          <p:nvPr/>
        </p:nvGrpSpPr>
        <p:grpSpPr bwMode="auto">
          <a:xfrm>
            <a:off x="1" y="1"/>
            <a:ext cx="12187767" cy="6850063"/>
            <a:chOff x="0" y="0"/>
            <a:chExt cx="5758" cy="4315"/>
          </a:xfrm>
        </p:grpSpPr>
        <p:grpSp>
          <p:nvGrpSpPr>
            <p:cNvPr id="9219" name="Group 3">
              <a:extLst>
                <a:ext uri="{FF2B5EF4-FFF2-40B4-BE49-F238E27FC236}">
                  <a16:creationId xmlns:a16="http://schemas.microsoft.com/office/drawing/2014/main" id="{B3C3B428-5677-46E0-AEE0-D5C9DF6A94C6}"/>
                </a:ext>
              </a:extLst>
            </p:cNvPr>
            <p:cNvGrpSpPr>
              <a:grpSpLocks/>
            </p:cNvGrpSpPr>
            <p:nvPr userDrawn="1"/>
          </p:nvGrpSpPr>
          <p:grpSpPr bwMode="auto">
            <a:xfrm>
              <a:off x="1728" y="2230"/>
              <a:ext cx="4027" cy="2085"/>
              <a:chOff x="1728" y="2230"/>
              <a:chExt cx="4027" cy="2085"/>
            </a:xfrm>
          </p:grpSpPr>
          <p:sp>
            <p:nvSpPr>
              <p:cNvPr id="9220" name="Freeform 4">
                <a:extLst>
                  <a:ext uri="{FF2B5EF4-FFF2-40B4-BE49-F238E27FC236}">
                    <a16:creationId xmlns:a16="http://schemas.microsoft.com/office/drawing/2014/main" id="{2967DC95-4571-4E56-BC7D-6FCBCEDE236F}"/>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221" name="Freeform 5">
                <a:extLst>
                  <a:ext uri="{FF2B5EF4-FFF2-40B4-BE49-F238E27FC236}">
                    <a16:creationId xmlns:a16="http://schemas.microsoft.com/office/drawing/2014/main" id="{7B9EB370-F5E0-4ACF-80B0-5C67CAF4FB4A}"/>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222" name="Freeform 6">
                <a:extLst>
                  <a:ext uri="{FF2B5EF4-FFF2-40B4-BE49-F238E27FC236}">
                    <a16:creationId xmlns:a16="http://schemas.microsoft.com/office/drawing/2014/main" id="{6612107D-AAC6-4482-884E-907E73855B81}"/>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223" name="Freeform 7">
                <a:extLst>
                  <a:ext uri="{FF2B5EF4-FFF2-40B4-BE49-F238E27FC236}">
                    <a16:creationId xmlns:a16="http://schemas.microsoft.com/office/drawing/2014/main" id="{FB60A413-CBC2-456D-9C8F-580B420C69DE}"/>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224" name="Freeform 8">
                <a:extLst>
                  <a:ext uri="{FF2B5EF4-FFF2-40B4-BE49-F238E27FC236}">
                    <a16:creationId xmlns:a16="http://schemas.microsoft.com/office/drawing/2014/main" id="{B775A53D-670B-46B4-BA90-65E9A62ABDF2}"/>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9225" name="Freeform 9">
              <a:extLst>
                <a:ext uri="{FF2B5EF4-FFF2-40B4-BE49-F238E27FC236}">
                  <a16:creationId xmlns:a16="http://schemas.microsoft.com/office/drawing/2014/main" id="{C00AC9B5-B47F-43B6-B69E-DEC62811D0FF}"/>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226" name="Freeform 10">
              <a:extLst>
                <a:ext uri="{FF2B5EF4-FFF2-40B4-BE49-F238E27FC236}">
                  <a16:creationId xmlns:a16="http://schemas.microsoft.com/office/drawing/2014/main" id="{1EE2D09C-B77E-471A-A461-2A55F50FA8FF}"/>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9227" name="Rectangle 11">
            <a:extLst>
              <a:ext uri="{FF2B5EF4-FFF2-40B4-BE49-F238E27FC236}">
                <a16:creationId xmlns:a16="http://schemas.microsoft.com/office/drawing/2014/main" id="{563D1103-E7F6-4BAB-A31D-505743E31C9A}"/>
              </a:ext>
            </a:extLst>
          </p:cNvPr>
          <p:cNvSpPr>
            <a:spLocks noGrp="1" noChangeArrowheads="1"/>
          </p:cNvSpPr>
          <p:nvPr>
            <p:ph type="ctrTitle" sz="quarter"/>
          </p:nvPr>
        </p:nvSpPr>
        <p:spPr>
          <a:xfrm>
            <a:off x="914400" y="1736726"/>
            <a:ext cx="10363200" cy="1920875"/>
          </a:xfrm>
        </p:spPr>
        <p:txBody>
          <a:bodyPr/>
          <a:lstStyle>
            <a:lvl1pPr>
              <a:defRPr sz="6000"/>
            </a:lvl1pPr>
          </a:lstStyle>
          <a:p>
            <a:pPr lvl="0"/>
            <a:r>
              <a:rPr lang="en-US" altLang="en-US" noProof="0"/>
              <a:t>Click to edit Master title style</a:t>
            </a:r>
          </a:p>
        </p:txBody>
      </p:sp>
      <p:sp>
        <p:nvSpPr>
          <p:cNvPr id="9228" name="Rectangle 12">
            <a:extLst>
              <a:ext uri="{FF2B5EF4-FFF2-40B4-BE49-F238E27FC236}">
                <a16:creationId xmlns:a16="http://schemas.microsoft.com/office/drawing/2014/main" id="{4D63D0C0-9869-4AE1-A0E2-4F321A9141CE}"/>
              </a:ext>
            </a:extLst>
          </p:cNvPr>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9229" name="Rectangle 13">
            <a:extLst>
              <a:ext uri="{FF2B5EF4-FFF2-40B4-BE49-F238E27FC236}">
                <a16:creationId xmlns:a16="http://schemas.microsoft.com/office/drawing/2014/main" id="{41D37103-CD5A-4874-BBA5-A2C130C57F63}"/>
              </a:ext>
            </a:extLst>
          </p:cNvPr>
          <p:cNvSpPr>
            <a:spLocks noGrp="1" noChangeArrowheads="1"/>
          </p:cNvSpPr>
          <p:nvPr>
            <p:ph type="dt" sz="quarter" idx="2"/>
          </p:nvPr>
        </p:nvSpPr>
        <p:spPr>
          <a:xfrm>
            <a:off x="609600" y="6248400"/>
            <a:ext cx="2844800" cy="476250"/>
          </a:xfrm>
        </p:spPr>
        <p:txBody>
          <a:bodyPr/>
          <a:lstStyle>
            <a:lvl1pPr>
              <a:defRPr/>
            </a:lvl1pPr>
          </a:lstStyle>
          <a:p>
            <a:endParaRPr lang="en-US" altLang="en-US"/>
          </a:p>
        </p:txBody>
      </p:sp>
      <p:sp>
        <p:nvSpPr>
          <p:cNvPr id="9230" name="Rectangle 14">
            <a:extLst>
              <a:ext uri="{FF2B5EF4-FFF2-40B4-BE49-F238E27FC236}">
                <a16:creationId xmlns:a16="http://schemas.microsoft.com/office/drawing/2014/main" id="{0A91EF69-1690-4FEC-B0B6-813055D7E1DA}"/>
              </a:ext>
            </a:extLst>
          </p:cNvPr>
          <p:cNvSpPr>
            <a:spLocks noGrp="1" noChangeArrowheads="1"/>
          </p:cNvSpPr>
          <p:nvPr>
            <p:ph type="ftr" sz="quarter" idx="3"/>
          </p:nvPr>
        </p:nvSpPr>
        <p:spPr>
          <a:xfrm>
            <a:off x="4165600" y="6251575"/>
            <a:ext cx="3860800" cy="476250"/>
          </a:xfrm>
        </p:spPr>
        <p:txBody>
          <a:bodyPr/>
          <a:lstStyle>
            <a:lvl1pPr>
              <a:defRPr/>
            </a:lvl1pPr>
          </a:lstStyle>
          <a:p>
            <a:endParaRPr lang="en-US" altLang="en-US"/>
          </a:p>
        </p:txBody>
      </p:sp>
      <p:sp>
        <p:nvSpPr>
          <p:cNvPr id="9231" name="Rectangle 15">
            <a:extLst>
              <a:ext uri="{FF2B5EF4-FFF2-40B4-BE49-F238E27FC236}">
                <a16:creationId xmlns:a16="http://schemas.microsoft.com/office/drawing/2014/main" id="{0732CB02-6B85-4D92-BB44-F8F6FDE2409D}"/>
              </a:ext>
            </a:extLst>
          </p:cNvPr>
          <p:cNvSpPr>
            <a:spLocks noGrp="1" noChangeArrowheads="1"/>
          </p:cNvSpPr>
          <p:nvPr>
            <p:ph type="sldNum" sz="quarter" idx="4"/>
          </p:nvPr>
        </p:nvSpPr>
        <p:spPr>
          <a:xfrm>
            <a:off x="8737600" y="6254750"/>
            <a:ext cx="2844800" cy="476250"/>
          </a:xfrm>
        </p:spPr>
        <p:txBody>
          <a:bodyPr/>
          <a:lstStyle>
            <a:lvl1pPr>
              <a:defRPr/>
            </a:lvl1pPr>
          </a:lstStyle>
          <a:p>
            <a:fld id="{200E44F5-CE5A-41C8-98CB-651757F0113B}" type="slidenum">
              <a:rPr lang="en-US" altLang="en-US"/>
              <a:pPr/>
              <a:t>‹#›</a:t>
            </a:fld>
            <a:endParaRPr lang="en-US" altLang="en-US"/>
          </a:p>
        </p:txBody>
      </p:sp>
    </p:spTree>
    <p:extLst>
      <p:ext uri="{BB962C8B-B14F-4D97-AF65-F5344CB8AC3E}">
        <p14:creationId xmlns:p14="http://schemas.microsoft.com/office/powerpoint/2010/main" val="42419585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pPr/>
              <a:t>‹#›</a:t>
            </a:fld>
            <a:endParaRPr lang="en-US"/>
          </a:p>
        </p:txBody>
      </p:sp>
    </p:spTree>
    <p:extLst>
      <p:ext uri="{BB962C8B-B14F-4D97-AF65-F5344CB8AC3E}">
        <p14:creationId xmlns:p14="http://schemas.microsoft.com/office/powerpoint/2010/main" val="326297266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C3B96-9DBE-4517-9447-A83CD275C8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9CF087-2757-4529-8D83-DE0272A4FF7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6F69F8-95A8-47FD-B610-1A916887751A}"/>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CE2CC88-3696-491C-93EA-0E634B307C4B}"/>
              </a:ext>
            </a:extLst>
          </p:cNvPr>
          <p:cNvSpPr>
            <a:spLocks noGrp="1"/>
          </p:cNvSpPr>
          <p:nvPr>
            <p:ph type="sldNum" sz="quarter" idx="11"/>
          </p:nvPr>
        </p:nvSpPr>
        <p:spPr/>
        <p:txBody>
          <a:bodyPr/>
          <a:lstStyle>
            <a:lvl1pPr>
              <a:defRPr/>
            </a:lvl1pPr>
          </a:lstStyle>
          <a:p>
            <a:fld id="{6786B8CC-6549-4AC3-8041-987570CFC4E1}" type="slidenum">
              <a:rPr lang="en-US" altLang="en-US"/>
              <a:pPr/>
              <a:t>‹#›</a:t>
            </a:fld>
            <a:endParaRPr lang="en-US" altLang="en-US"/>
          </a:p>
        </p:txBody>
      </p:sp>
      <p:sp>
        <p:nvSpPr>
          <p:cNvPr id="6" name="Footer Placeholder 5">
            <a:extLst>
              <a:ext uri="{FF2B5EF4-FFF2-40B4-BE49-F238E27FC236}">
                <a16:creationId xmlns:a16="http://schemas.microsoft.com/office/drawing/2014/main" id="{86F4B5D5-5644-4CF5-A022-AC14567D82A2}"/>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91862918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9409A-A394-4D3C-902F-9DDC98F08F22}"/>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49FF12-25B2-4300-899D-CDA86AA7DD9B}"/>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8576F32E-B402-4745-BE9A-9D79721C58A0}"/>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2AAE1E5E-D83F-4A58-97AB-9ADD9486DF70}"/>
              </a:ext>
            </a:extLst>
          </p:cNvPr>
          <p:cNvSpPr>
            <a:spLocks noGrp="1"/>
          </p:cNvSpPr>
          <p:nvPr>
            <p:ph type="sldNum" sz="quarter" idx="11"/>
          </p:nvPr>
        </p:nvSpPr>
        <p:spPr/>
        <p:txBody>
          <a:bodyPr/>
          <a:lstStyle>
            <a:lvl1pPr>
              <a:defRPr/>
            </a:lvl1pPr>
          </a:lstStyle>
          <a:p>
            <a:fld id="{12DB0CD0-1428-4B28-B26D-2655077C477C}" type="slidenum">
              <a:rPr lang="en-US" altLang="en-US"/>
              <a:pPr/>
              <a:t>‹#›</a:t>
            </a:fld>
            <a:endParaRPr lang="en-US" altLang="en-US"/>
          </a:p>
        </p:txBody>
      </p:sp>
      <p:sp>
        <p:nvSpPr>
          <p:cNvPr id="6" name="Footer Placeholder 5">
            <a:extLst>
              <a:ext uri="{FF2B5EF4-FFF2-40B4-BE49-F238E27FC236}">
                <a16:creationId xmlns:a16="http://schemas.microsoft.com/office/drawing/2014/main" id="{6C938F9E-E50B-4E5D-8D63-01841A8B9B10}"/>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68659903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98F40-5EDE-4A19-958B-983DFC7217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8CDA66-E742-454D-A1BB-DB7208F844B6}"/>
              </a:ext>
            </a:extLst>
          </p:cNvPr>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1C1D60-4D16-43C4-BAD1-46291F262805}"/>
              </a:ext>
            </a:extLst>
          </p:cNvPr>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5674D6-4F9F-4B71-82BD-287393ABC1B3}"/>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B20845E-B95C-47F7-B4C7-FA521438E98A}"/>
              </a:ext>
            </a:extLst>
          </p:cNvPr>
          <p:cNvSpPr>
            <a:spLocks noGrp="1"/>
          </p:cNvSpPr>
          <p:nvPr>
            <p:ph type="sldNum" sz="quarter" idx="11"/>
          </p:nvPr>
        </p:nvSpPr>
        <p:spPr/>
        <p:txBody>
          <a:bodyPr/>
          <a:lstStyle>
            <a:lvl1pPr>
              <a:defRPr/>
            </a:lvl1pPr>
          </a:lstStyle>
          <a:p>
            <a:fld id="{8E664247-F952-4CB3-B553-D64B686BF382}" type="slidenum">
              <a:rPr lang="en-US" altLang="en-US"/>
              <a:pPr/>
              <a:t>‹#›</a:t>
            </a:fld>
            <a:endParaRPr lang="en-US" altLang="en-US"/>
          </a:p>
        </p:txBody>
      </p:sp>
      <p:sp>
        <p:nvSpPr>
          <p:cNvPr id="7" name="Footer Placeholder 6">
            <a:extLst>
              <a:ext uri="{FF2B5EF4-FFF2-40B4-BE49-F238E27FC236}">
                <a16:creationId xmlns:a16="http://schemas.microsoft.com/office/drawing/2014/main" id="{F1FEE4B7-5389-43B1-9F3B-1CF25B3DDDD5}"/>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50332566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4E29B-0610-4C10-BFD4-F36F01C7C067}"/>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21F1EF-6E62-434F-A469-6223B11DD6A0}"/>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4AA579B-443A-4A44-90E0-7DC1822ED3C2}"/>
              </a:ext>
            </a:extLst>
          </p:cNvPr>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CDBA5D-B85C-4D69-9CF3-5131AA40901C}"/>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40DF77D-6558-4B1C-BF4E-5D13C0E948DB}"/>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EB8952-3E91-4488-8EAC-44F9DDBC57E1}"/>
              </a:ext>
            </a:extLst>
          </p:cNvPr>
          <p:cNvSpPr>
            <a:spLocks noGrp="1"/>
          </p:cNvSpPr>
          <p:nvPr>
            <p:ph type="dt" sz="half" idx="10"/>
          </p:nvPr>
        </p:nvSpPr>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A863B641-B541-40B7-9203-7C8BA114CCA7}"/>
              </a:ext>
            </a:extLst>
          </p:cNvPr>
          <p:cNvSpPr>
            <a:spLocks noGrp="1"/>
          </p:cNvSpPr>
          <p:nvPr>
            <p:ph type="sldNum" sz="quarter" idx="11"/>
          </p:nvPr>
        </p:nvSpPr>
        <p:spPr/>
        <p:txBody>
          <a:bodyPr/>
          <a:lstStyle>
            <a:lvl1pPr>
              <a:defRPr/>
            </a:lvl1pPr>
          </a:lstStyle>
          <a:p>
            <a:fld id="{FE265FC3-F8C7-45D0-AA22-9213E0A968D8}" type="slidenum">
              <a:rPr lang="en-US" altLang="en-US"/>
              <a:pPr/>
              <a:t>‹#›</a:t>
            </a:fld>
            <a:endParaRPr lang="en-US" altLang="en-US"/>
          </a:p>
        </p:txBody>
      </p:sp>
      <p:sp>
        <p:nvSpPr>
          <p:cNvPr id="9" name="Footer Placeholder 8">
            <a:extLst>
              <a:ext uri="{FF2B5EF4-FFF2-40B4-BE49-F238E27FC236}">
                <a16:creationId xmlns:a16="http://schemas.microsoft.com/office/drawing/2014/main" id="{9E7D2609-684B-43A4-A9DF-44672E8EEBFE}"/>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38818888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D7028-D243-4759-967A-AFAD78ED59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067F0C-30D7-4EC0-B8AB-E6EE82D15216}"/>
              </a:ext>
            </a:extLst>
          </p:cNvPr>
          <p:cNvSpPr>
            <a:spLocks noGrp="1"/>
          </p:cNvSpPr>
          <p:nvPr>
            <p:ph type="dt" sz="half" idx="10"/>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BAD65F37-B53D-4678-A7D9-A4BF74A21CBC}"/>
              </a:ext>
            </a:extLst>
          </p:cNvPr>
          <p:cNvSpPr>
            <a:spLocks noGrp="1"/>
          </p:cNvSpPr>
          <p:nvPr>
            <p:ph type="sldNum" sz="quarter" idx="11"/>
          </p:nvPr>
        </p:nvSpPr>
        <p:spPr/>
        <p:txBody>
          <a:bodyPr/>
          <a:lstStyle>
            <a:lvl1pPr>
              <a:defRPr/>
            </a:lvl1pPr>
          </a:lstStyle>
          <a:p>
            <a:fld id="{E13881DA-365F-4451-9DBD-B77A725D8F60}" type="slidenum">
              <a:rPr lang="en-US" altLang="en-US"/>
              <a:pPr/>
              <a:t>‹#›</a:t>
            </a:fld>
            <a:endParaRPr lang="en-US" altLang="en-US"/>
          </a:p>
        </p:txBody>
      </p:sp>
      <p:sp>
        <p:nvSpPr>
          <p:cNvPr id="5" name="Footer Placeholder 4">
            <a:extLst>
              <a:ext uri="{FF2B5EF4-FFF2-40B4-BE49-F238E27FC236}">
                <a16:creationId xmlns:a16="http://schemas.microsoft.com/office/drawing/2014/main" id="{87C03E86-B359-443B-818E-D250BAEA81AA}"/>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51930725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79350A-A18E-4352-B63D-C0AB6612B431}"/>
              </a:ext>
            </a:extLst>
          </p:cNvPr>
          <p:cNvSpPr>
            <a:spLocks noGrp="1"/>
          </p:cNvSpPr>
          <p:nvPr>
            <p:ph type="dt" sz="half" idx="10"/>
          </p:nvPr>
        </p:nvSpPr>
        <p:spPr/>
        <p:txBody>
          <a:bodyPr/>
          <a:lstStyle>
            <a:lvl1pPr>
              <a:defRPr/>
            </a:lvl1pPr>
          </a:lstStyle>
          <a:p>
            <a:endParaRPr lang="en-US" altLang="en-US"/>
          </a:p>
        </p:txBody>
      </p:sp>
      <p:sp>
        <p:nvSpPr>
          <p:cNvPr id="3" name="Slide Number Placeholder 2">
            <a:extLst>
              <a:ext uri="{FF2B5EF4-FFF2-40B4-BE49-F238E27FC236}">
                <a16:creationId xmlns:a16="http://schemas.microsoft.com/office/drawing/2014/main" id="{06D021AF-FA65-45B6-BC3E-A24FE4F7A1B2}"/>
              </a:ext>
            </a:extLst>
          </p:cNvPr>
          <p:cNvSpPr>
            <a:spLocks noGrp="1"/>
          </p:cNvSpPr>
          <p:nvPr>
            <p:ph type="sldNum" sz="quarter" idx="11"/>
          </p:nvPr>
        </p:nvSpPr>
        <p:spPr/>
        <p:txBody>
          <a:bodyPr/>
          <a:lstStyle>
            <a:lvl1pPr>
              <a:defRPr/>
            </a:lvl1pPr>
          </a:lstStyle>
          <a:p>
            <a:fld id="{5BF2C580-B2EA-4CDE-A0D5-979B3859BF27}" type="slidenum">
              <a:rPr lang="en-US" altLang="en-US"/>
              <a:pPr/>
              <a:t>‹#›</a:t>
            </a:fld>
            <a:endParaRPr lang="en-US" altLang="en-US"/>
          </a:p>
        </p:txBody>
      </p:sp>
      <p:sp>
        <p:nvSpPr>
          <p:cNvPr id="4" name="Footer Placeholder 3">
            <a:extLst>
              <a:ext uri="{FF2B5EF4-FFF2-40B4-BE49-F238E27FC236}">
                <a16:creationId xmlns:a16="http://schemas.microsoft.com/office/drawing/2014/main" id="{51F457C7-B865-479E-ADD0-11E6AD1D9E44}"/>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29346574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5F6AA-8EF5-4AD3-8B7D-6DB6A181D5B2}"/>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54AF98-D3AD-4985-AFDB-897A3DF274E6}"/>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A892D7-6464-4237-95E0-421408F96EF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4A510D5-0E21-405A-B2B9-B79C6376CD12}"/>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619A20D-03A3-4702-9FAE-0F668B4009DA}"/>
              </a:ext>
            </a:extLst>
          </p:cNvPr>
          <p:cNvSpPr>
            <a:spLocks noGrp="1"/>
          </p:cNvSpPr>
          <p:nvPr>
            <p:ph type="sldNum" sz="quarter" idx="11"/>
          </p:nvPr>
        </p:nvSpPr>
        <p:spPr/>
        <p:txBody>
          <a:bodyPr/>
          <a:lstStyle>
            <a:lvl1pPr>
              <a:defRPr/>
            </a:lvl1pPr>
          </a:lstStyle>
          <a:p>
            <a:fld id="{8E2704AF-F5B5-46F9-BFA3-0C6CFBA44BE9}" type="slidenum">
              <a:rPr lang="en-US" altLang="en-US"/>
              <a:pPr/>
              <a:t>‹#›</a:t>
            </a:fld>
            <a:endParaRPr lang="en-US" altLang="en-US"/>
          </a:p>
        </p:txBody>
      </p:sp>
      <p:sp>
        <p:nvSpPr>
          <p:cNvPr id="7" name="Footer Placeholder 6">
            <a:extLst>
              <a:ext uri="{FF2B5EF4-FFF2-40B4-BE49-F238E27FC236}">
                <a16:creationId xmlns:a16="http://schemas.microsoft.com/office/drawing/2014/main" id="{1DD0D076-53E5-47DB-B4D4-44594FE3BD57}"/>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30290441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C85B2-DBFE-4EA3-8704-A27A5C2BEA0A}"/>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30686C-707E-4DE4-A55F-36E44EAAF46C}"/>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6CB232-0E28-42BE-8CCA-4269D443911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5A8D63-9B85-40DE-B610-2C7B1A77F8EF}"/>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3A564BE-54FD-48EC-8DA5-3F9AAD1093EA}"/>
              </a:ext>
            </a:extLst>
          </p:cNvPr>
          <p:cNvSpPr>
            <a:spLocks noGrp="1"/>
          </p:cNvSpPr>
          <p:nvPr>
            <p:ph type="sldNum" sz="quarter" idx="11"/>
          </p:nvPr>
        </p:nvSpPr>
        <p:spPr/>
        <p:txBody>
          <a:bodyPr/>
          <a:lstStyle>
            <a:lvl1pPr>
              <a:defRPr/>
            </a:lvl1pPr>
          </a:lstStyle>
          <a:p>
            <a:fld id="{E9F43290-CE05-40F5-9F93-6AD94927A2E8}" type="slidenum">
              <a:rPr lang="en-US" altLang="en-US"/>
              <a:pPr/>
              <a:t>‹#›</a:t>
            </a:fld>
            <a:endParaRPr lang="en-US" altLang="en-US"/>
          </a:p>
        </p:txBody>
      </p:sp>
      <p:sp>
        <p:nvSpPr>
          <p:cNvPr id="7" name="Footer Placeholder 6">
            <a:extLst>
              <a:ext uri="{FF2B5EF4-FFF2-40B4-BE49-F238E27FC236}">
                <a16:creationId xmlns:a16="http://schemas.microsoft.com/office/drawing/2014/main" id="{FA8BCADF-E0F2-4BF9-9D61-1B4A72DB1262}"/>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80268433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E43B8-1D07-4D74-8C56-A741A0CD30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F4A670-CBC6-4338-8A90-8777AE9A4EE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6DAB42-A2C6-4BD0-9896-B5BED1DDEF23}"/>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EEFD4EE-E11C-4395-8ADD-67D2145CF49A}"/>
              </a:ext>
            </a:extLst>
          </p:cNvPr>
          <p:cNvSpPr>
            <a:spLocks noGrp="1"/>
          </p:cNvSpPr>
          <p:nvPr>
            <p:ph type="sldNum" sz="quarter" idx="11"/>
          </p:nvPr>
        </p:nvSpPr>
        <p:spPr/>
        <p:txBody>
          <a:bodyPr/>
          <a:lstStyle>
            <a:lvl1pPr>
              <a:defRPr/>
            </a:lvl1pPr>
          </a:lstStyle>
          <a:p>
            <a:fld id="{29E9587D-BA86-4911-BF67-222A8E1D9B40}" type="slidenum">
              <a:rPr lang="en-US" altLang="en-US"/>
              <a:pPr/>
              <a:t>‹#›</a:t>
            </a:fld>
            <a:endParaRPr lang="en-US" altLang="en-US"/>
          </a:p>
        </p:txBody>
      </p:sp>
      <p:sp>
        <p:nvSpPr>
          <p:cNvPr id="6" name="Footer Placeholder 5">
            <a:extLst>
              <a:ext uri="{FF2B5EF4-FFF2-40B4-BE49-F238E27FC236}">
                <a16:creationId xmlns:a16="http://schemas.microsoft.com/office/drawing/2014/main" id="{2A945ED4-8E9B-4F55-9B51-7C6BFCF367FB}"/>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6923985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B88C0A-19EB-4593-8223-5E891ECA3BD1}"/>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4B84DB-EB9B-43C7-A8B8-848D6B047365}"/>
              </a:ext>
            </a:extLst>
          </p:cNvPr>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649285-0C34-4A0E-A90F-592F074A1B72}"/>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49624C0-0CC6-4D73-9D73-6DFF6941EF3E}"/>
              </a:ext>
            </a:extLst>
          </p:cNvPr>
          <p:cNvSpPr>
            <a:spLocks noGrp="1"/>
          </p:cNvSpPr>
          <p:nvPr>
            <p:ph type="sldNum" sz="quarter" idx="11"/>
          </p:nvPr>
        </p:nvSpPr>
        <p:spPr/>
        <p:txBody>
          <a:bodyPr/>
          <a:lstStyle>
            <a:lvl1pPr>
              <a:defRPr/>
            </a:lvl1pPr>
          </a:lstStyle>
          <a:p>
            <a:fld id="{EF88052E-82A3-4274-BBDD-CB4D5F1DA129}" type="slidenum">
              <a:rPr lang="en-US" altLang="en-US"/>
              <a:pPr/>
              <a:t>‹#›</a:t>
            </a:fld>
            <a:endParaRPr lang="en-US" altLang="en-US"/>
          </a:p>
        </p:txBody>
      </p:sp>
      <p:sp>
        <p:nvSpPr>
          <p:cNvPr id="6" name="Footer Placeholder 5">
            <a:extLst>
              <a:ext uri="{FF2B5EF4-FFF2-40B4-BE49-F238E27FC236}">
                <a16:creationId xmlns:a16="http://schemas.microsoft.com/office/drawing/2014/main" id="{35431F54-A769-4B79-AB4D-9BD097615301}"/>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924514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2" name="Freeform 5"/>
          <p:cNvSpPr>
            <a:spLocks noEditPoints="1"/>
          </p:cNvSpPr>
          <p:nvPr/>
        </p:nvSpPr>
        <p:spPr bwMode="auto">
          <a:xfrm>
            <a:off x="-3175" y="-12700"/>
            <a:ext cx="12204700" cy="6872288"/>
          </a:xfrm>
          <a:custGeom>
            <a:avLst/>
            <a:gdLst/>
            <a:ahLst/>
            <a:cxnLst/>
            <a:rect l="0" t="0" r="r" b="b"/>
            <a:pathLst>
              <a:path w="3844" h="2163">
                <a:moveTo>
                  <a:pt x="1593" y="814"/>
                </a:moveTo>
                <a:cubicBezTo>
                  <a:pt x="1583" y="798"/>
                  <a:pt x="1568" y="797"/>
                  <a:pt x="1553" y="805"/>
                </a:cubicBezTo>
                <a:cubicBezTo>
                  <a:pt x="1533" y="815"/>
                  <a:pt x="1535" y="839"/>
                  <a:pt x="1557" y="868"/>
                </a:cubicBezTo>
                <a:cubicBezTo>
                  <a:pt x="1597" y="847"/>
                  <a:pt x="1605" y="833"/>
                  <a:pt x="1593" y="814"/>
                </a:cubicBezTo>
                <a:close/>
                <a:moveTo>
                  <a:pt x="1673" y="1545"/>
                </a:moveTo>
                <a:cubicBezTo>
                  <a:pt x="1696" y="1544"/>
                  <a:pt x="1715" y="1521"/>
                  <a:pt x="1715" y="1493"/>
                </a:cubicBezTo>
                <a:cubicBezTo>
                  <a:pt x="1715" y="1471"/>
                  <a:pt x="1708" y="1453"/>
                  <a:pt x="1689" y="1442"/>
                </a:cubicBezTo>
                <a:cubicBezTo>
                  <a:pt x="1674" y="1443"/>
                  <a:pt x="1661" y="1443"/>
                  <a:pt x="1641" y="1445"/>
                </a:cubicBezTo>
                <a:cubicBezTo>
                  <a:pt x="1635" y="1460"/>
                  <a:pt x="1626" y="1477"/>
                  <a:pt x="1625" y="1494"/>
                </a:cubicBezTo>
                <a:cubicBezTo>
                  <a:pt x="1622" y="1521"/>
                  <a:pt x="1648" y="1545"/>
                  <a:pt x="1673" y="1545"/>
                </a:cubicBezTo>
                <a:close/>
                <a:moveTo>
                  <a:pt x="1887" y="146"/>
                </a:moveTo>
                <a:cubicBezTo>
                  <a:pt x="1906" y="122"/>
                  <a:pt x="1913" y="98"/>
                  <a:pt x="1894" y="76"/>
                </a:cubicBezTo>
                <a:cubicBezTo>
                  <a:pt x="1878" y="56"/>
                  <a:pt x="1854" y="57"/>
                  <a:pt x="1831" y="66"/>
                </a:cubicBezTo>
                <a:cubicBezTo>
                  <a:pt x="1811" y="86"/>
                  <a:pt x="1815" y="107"/>
                  <a:pt x="1828" y="129"/>
                </a:cubicBezTo>
                <a:cubicBezTo>
                  <a:pt x="1842" y="151"/>
                  <a:pt x="1861" y="151"/>
                  <a:pt x="1887" y="146"/>
                </a:cubicBezTo>
                <a:close/>
                <a:moveTo>
                  <a:pt x="1696" y="1229"/>
                </a:moveTo>
                <a:cubicBezTo>
                  <a:pt x="1705" y="1228"/>
                  <a:pt x="1719" y="1216"/>
                  <a:pt x="1720" y="1208"/>
                </a:cubicBezTo>
                <a:cubicBezTo>
                  <a:pt x="1721" y="1195"/>
                  <a:pt x="1716" y="1177"/>
                  <a:pt x="1707" y="1169"/>
                </a:cubicBezTo>
                <a:cubicBezTo>
                  <a:pt x="1690" y="1155"/>
                  <a:pt x="1677" y="1172"/>
                  <a:pt x="1663" y="1187"/>
                </a:cubicBezTo>
                <a:cubicBezTo>
                  <a:pt x="1668" y="1208"/>
                  <a:pt x="1668" y="1232"/>
                  <a:pt x="1696" y="1229"/>
                </a:cubicBezTo>
                <a:close/>
                <a:moveTo>
                  <a:pt x="1646" y="1326"/>
                </a:moveTo>
                <a:cubicBezTo>
                  <a:pt x="1640" y="1344"/>
                  <a:pt x="1640" y="1363"/>
                  <a:pt x="1661" y="1374"/>
                </a:cubicBezTo>
                <a:cubicBezTo>
                  <a:pt x="1675" y="1382"/>
                  <a:pt x="1691" y="1393"/>
                  <a:pt x="1706" y="1379"/>
                </a:cubicBezTo>
                <a:cubicBezTo>
                  <a:pt x="1731" y="1355"/>
                  <a:pt x="1719" y="1329"/>
                  <a:pt x="1706" y="1301"/>
                </a:cubicBezTo>
                <a:cubicBezTo>
                  <a:pt x="1678" y="1298"/>
                  <a:pt x="1654" y="1298"/>
                  <a:pt x="1646" y="1326"/>
                </a:cubicBezTo>
                <a:close/>
                <a:moveTo>
                  <a:pt x="1771" y="551"/>
                </a:moveTo>
                <a:cubicBezTo>
                  <a:pt x="1778" y="534"/>
                  <a:pt x="1777" y="512"/>
                  <a:pt x="1773" y="493"/>
                </a:cubicBezTo>
                <a:cubicBezTo>
                  <a:pt x="1770" y="476"/>
                  <a:pt x="1738" y="463"/>
                  <a:pt x="1719" y="466"/>
                </a:cubicBezTo>
                <a:cubicBezTo>
                  <a:pt x="1700" y="470"/>
                  <a:pt x="1690" y="481"/>
                  <a:pt x="1689" y="501"/>
                </a:cubicBezTo>
                <a:cubicBezTo>
                  <a:pt x="1688" y="522"/>
                  <a:pt x="1686" y="543"/>
                  <a:pt x="1685" y="567"/>
                </a:cubicBezTo>
                <a:cubicBezTo>
                  <a:pt x="1702" y="570"/>
                  <a:pt x="1711" y="571"/>
                  <a:pt x="1720" y="573"/>
                </a:cubicBezTo>
                <a:cubicBezTo>
                  <a:pt x="1743" y="578"/>
                  <a:pt x="1763" y="569"/>
                  <a:pt x="1771" y="551"/>
                </a:cubicBezTo>
                <a:close/>
                <a:moveTo>
                  <a:pt x="1603" y="982"/>
                </a:moveTo>
                <a:cubicBezTo>
                  <a:pt x="1606" y="997"/>
                  <a:pt x="1609" y="1013"/>
                  <a:pt x="1614" y="1033"/>
                </a:cubicBezTo>
                <a:cubicBezTo>
                  <a:pt x="1633" y="1025"/>
                  <a:pt x="1647" y="1018"/>
                  <a:pt x="1661" y="1012"/>
                </a:cubicBezTo>
                <a:cubicBezTo>
                  <a:pt x="1649" y="961"/>
                  <a:pt x="1643" y="958"/>
                  <a:pt x="1603" y="982"/>
                </a:cubicBezTo>
                <a:close/>
                <a:moveTo>
                  <a:pt x="1758" y="664"/>
                </a:moveTo>
                <a:cubicBezTo>
                  <a:pt x="1726" y="642"/>
                  <a:pt x="1707" y="642"/>
                  <a:pt x="1690" y="662"/>
                </a:cubicBezTo>
                <a:cubicBezTo>
                  <a:pt x="1676" y="680"/>
                  <a:pt x="1681" y="692"/>
                  <a:pt x="1715" y="719"/>
                </a:cubicBezTo>
                <a:cubicBezTo>
                  <a:pt x="1756" y="709"/>
                  <a:pt x="1758" y="706"/>
                  <a:pt x="1758" y="664"/>
                </a:cubicBezTo>
                <a:close/>
                <a:moveTo>
                  <a:pt x="1640" y="242"/>
                </a:moveTo>
                <a:cubicBezTo>
                  <a:pt x="1649" y="234"/>
                  <a:pt x="1664" y="220"/>
                  <a:pt x="1674" y="210"/>
                </a:cubicBezTo>
                <a:cubicBezTo>
                  <a:pt x="1677" y="141"/>
                  <a:pt x="1646" y="119"/>
                  <a:pt x="1598" y="113"/>
                </a:cubicBezTo>
                <a:cubicBezTo>
                  <a:pt x="1565" y="124"/>
                  <a:pt x="1554" y="148"/>
                  <a:pt x="1557" y="180"/>
                </a:cubicBezTo>
                <a:cubicBezTo>
                  <a:pt x="1561" y="221"/>
                  <a:pt x="1592" y="231"/>
                  <a:pt x="1640" y="242"/>
                </a:cubicBezTo>
                <a:close/>
                <a:moveTo>
                  <a:pt x="1430" y="33"/>
                </a:moveTo>
                <a:cubicBezTo>
                  <a:pt x="1458" y="41"/>
                  <a:pt x="1488" y="33"/>
                  <a:pt x="1497" y="14"/>
                </a:cubicBezTo>
                <a:cubicBezTo>
                  <a:pt x="1499" y="11"/>
                  <a:pt x="1500" y="8"/>
                  <a:pt x="1501" y="5"/>
                </a:cubicBezTo>
                <a:cubicBezTo>
                  <a:pt x="1395" y="5"/>
                  <a:pt x="1395" y="5"/>
                  <a:pt x="1395" y="5"/>
                </a:cubicBezTo>
                <a:cubicBezTo>
                  <a:pt x="1400" y="20"/>
                  <a:pt x="1411" y="27"/>
                  <a:pt x="1430" y="33"/>
                </a:cubicBezTo>
                <a:close/>
                <a:moveTo>
                  <a:pt x="1530" y="599"/>
                </a:moveTo>
                <a:cubicBezTo>
                  <a:pt x="1550" y="605"/>
                  <a:pt x="1581" y="588"/>
                  <a:pt x="1586" y="569"/>
                </a:cubicBezTo>
                <a:cubicBezTo>
                  <a:pt x="1592" y="550"/>
                  <a:pt x="1574" y="522"/>
                  <a:pt x="1552" y="517"/>
                </a:cubicBezTo>
                <a:cubicBezTo>
                  <a:pt x="1531" y="511"/>
                  <a:pt x="1513" y="523"/>
                  <a:pt x="1507" y="545"/>
                </a:cubicBezTo>
                <a:cubicBezTo>
                  <a:pt x="1501" y="569"/>
                  <a:pt x="1512" y="594"/>
                  <a:pt x="1530" y="599"/>
                </a:cubicBezTo>
                <a:close/>
                <a:moveTo>
                  <a:pt x="1425" y="684"/>
                </a:moveTo>
                <a:cubicBezTo>
                  <a:pt x="1434" y="641"/>
                  <a:pt x="1429" y="627"/>
                  <a:pt x="1399" y="614"/>
                </a:cubicBezTo>
                <a:cubicBezTo>
                  <a:pt x="1381" y="606"/>
                  <a:pt x="1366" y="610"/>
                  <a:pt x="1355" y="626"/>
                </a:cubicBezTo>
                <a:cubicBezTo>
                  <a:pt x="1342" y="642"/>
                  <a:pt x="1344" y="674"/>
                  <a:pt x="1358" y="690"/>
                </a:cubicBezTo>
                <a:cubicBezTo>
                  <a:pt x="1372" y="707"/>
                  <a:pt x="1385" y="706"/>
                  <a:pt x="1425" y="684"/>
                </a:cubicBezTo>
                <a:close/>
                <a:moveTo>
                  <a:pt x="1727" y="70"/>
                </a:moveTo>
                <a:cubicBezTo>
                  <a:pt x="1752" y="75"/>
                  <a:pt x="1773" y="54"/>
                  <a:pt x="1788" y="14"/>
                </a:cubicBezTo>
                <a:cubicBezTo>
                  <a:pt x="1785" y="11"/>
                  <a:pt x="1783" y="8"/>
                  <a:pt x="1780" y="5"/>
                </a:cubicBezTo>
                <a:cubicBezTo>
                  <a:pt x="1689" y="5"/>
                  <a:pt x="1689" y="5"/>
                  <a:pt x="1689" y="5"/>
                </a:cubicBezTo>
                <a:cubicBezTo>
                  <a:pt x="1685" y="14"/>
                  <a:pt x="1682" y="24"/>
                  <a:pt x="1682" y="34"/>
                </a:cubicBezTo>
                <a:cubicBezTo>
                  <a:pt x="1680" y="59"/>
                  <a:pt x="1707" y="66"/>
                  <a:pt x="1727" y="70"/>
                </a:cubicBezTo>
                <a:close/>
                <a:moveTo>
                  <a:pt x="1695" y="1112"/>
                </a:moveTo>
                <a:cubicBezTo>
                  <a:pt x="1705" y="1113"/>
                  <a:pt x="1715" y="1107"/>
                  <a:pt x="1733" y="1101"/>
                </a:cubicBezTo>
                <a:cubicBezTo>
                  <a:pt x="1723" y="1085"/>
                  <a:pt x="1720" y="1071"/>
                  <a:pt x="1711" y="1068"/>
                </a:cubicBezTo>
                <a:cubicBezTo>
                  <a:pt x="1697" y="1061"/>
                  <a:pt x="1684" y="1068"/>
                  <a:pt x="1680" y="1084"/>
                </a:cubicBezTo>
                <a:cubicBezTo>
                  <a:pt x="1675" y="1099"/>
                  <a:pt x="1680" y="1111"/>
                  <a:pt x="1695" y="1112"/>
                </a:cubicBezTo>
                <a:close/>
                <a:moveTo>
                  <a:pt x="1360" y="1002"/>
                </a:moveTo>
                <a:cubicBezTo>
                  <a:pt x="1383" y="1009"/>
                  <a:pt x="1409" y="994"/>
                  <a:pt x="1414" y="971"/>
                </a:cubicBezTo>
                <a:cubicBezTo>
                  <a:pt x="1419" y="949"/>
                  <a:pt x="1401" y="920"/>
                  <a:pt x="1377" y="915"/>
                </a:cubicBezTo>
                <a:cubicBezTo>
                  <a:pt x="1357" y="911"/>
                  <a:pt x="1335" y="927"/>
                  <a:pt x="1329" y="949"/>
                </a:cubicBezTo>
                <a:cubicBezTo>
                  <a:pt x="1323" y="973"/>
                  <a:pt x="1336" y="996"/>
                  <a:pt x="1360" y="1002"/>
                </a:cubicBezTo>
                <a:close/>
                <a:moveTo>
                  <a:pt x="1733" y="909"/>
                </a:moveTo>
                <a:cubicBezTo>
                  <a:pt x="1725" y="903"/>
                  <a:pt x="1707" y="901"/>
                  <a:pt x="1697" y="906"/>
                </a:cubicBezTo>
                <a:cubicBezTo>
                  <a:pt x="1682" y="913"/>
                  <a:pt x="1686" y="931"/>
                  <a:pt x="1708" y="956"/>
                </a:cubicBezTo>
                <a:cubicBezTo>
                  <a:pt x="1737" y="940"/>
                  <a:pt x="1747" y="921"/>
                  <a:pt x="1733" y="909"/>
                </a:cubicBezTo>
                <a:close/>
                <a:moveTo>
                  <a:pt x="1707" y="834"/>
                </a:moveTo>
                <a:cubicBezTo>
                  <a:pt x="1724" y="839"/>
                  <a:pt x="1745" y="825"/>
                  <a:pt x="1749" y="807"/>
                </a:cubicBezTo>
                <a:cubicBezTo>
                  <a:pt x="1752" y="791"/>
                  <a:pt x="1739" y="767"/>
                  <a:pt x="1723" y="763"/>
                </a:cubicBezTo>
                <a:cubicBezTo>
                  <a:pt x="1707" y="759"/>
                  <a:pt x="1688" y="772"/>
                  <a:pt x="1682" y="792"/>
                </a:cubicBezTo>
                <a:cubicBezTo>
                  <a:pt x="1676" y="810"/>
                  <a:pt x="1687" y="828"/>
                  <a:pt x="1707" y="834"/>
                </a:cubicBezTo>
                <a:close/>
                <a:moveTo>
                  <a:pt x="1637" y="1745"/>
                </a:moveTo>
                <a:cubicBezTo>
                  <a:pt x="1636" y="1732"/>
                  <a:pt x="1626" y="1722"/>
                  <a:pt x="1612" y="1720"/>
                </a:cubicBezTo>
                <a:cubicBezTo>
                  <a:pt x="1598" y="1718"/>
                  <a:pt x="1587" y="1722"/>
                  <a:pt x="1581" y="1736"/>
                </a:cubicBezTo>
                <a:cubicBezTo>
                  <a:pt x="1573" y="1751"/>
                  <a:pt x="1577" y="1760"/>
                  <a:pt x="1601" y="1780"/>
                </a:cubicBezTo>
                <a:cubicBezTo>
                  <a:pt x="1628" y="1771"/>
                  <a:pt x="1637" y="1761"/>
                  <a:pt x="1637" y="1745"/>
                </a:cubicBezTo>
                <a:close/>
                <a:moveTo>
                  <a:pt x="1566" y="1832"/>
                </a:moveTo>
                <a:cubicBezTo>
                  <a:pt x="1558" y="1838"/>
                  <a:pt x="1553" y="1845"/>
                  <a:pt x="1557" y="1857"/>
                </a:cubicBezTo>
                <a:cubicBezTo>
                  <a:pt x="1561" y="1868"/>
                  <a:pt x="1576" y="1879"/>
                  <a:pt x="1586" y="1876"/>
                </a:cubicBezTo>
                <a:cubicBezTo>
                  <a:pt x="1603" y="1871"/>
                  <a:pt x="1608" y="1858"/>
                  <a:pt x="1606" y="1842"/>
                </a:cubicBezTo>
                <a:cubicBezTo>
                  <a:pt x="1588" y="1825"/>
                  <a:pt x="1580" y="1823"/>
                  <a:pt x="1566" y="1832"/>
                </a:cubicBezTo>
                <a:close/>
                <a:moveTo>
                  <a:pt x="1545" y="1171"/>
                </a:moveTo>
                <a:cubicBezTo>
                  <a:pt x="1570" y="1170"/>
                  <a:pt x="1578" y="1152"/>
                  <a:pt x="1573" y="1103"/>
                </a:cubicBezTo>
                <a:cubicBezTo>
                  <a:pt x="1551" y="1101"/>
                  <a:pt x="1531" y="1091"/>
                  <a:pt x="1517" y="1113"/>
                </a:cubicBezTo>
                <a:cubicBezTo>
                  <a:pt x="1519" y="1161"/>
                  <a:pt x="1524" y="1171"/>
                  <a:pt x="1545" y="1171"/>
                </a:cubicBezTo>
                <a:close/>
                <a:moveTo>
                  <a:pt x="1455" y="1739"/>
                </a:moveTo>
                <a:cubicBezTo>
                  <a:pt x="1450" y="1753"/>
                  <a:pt x="1455" y="1766"/>
                  <a:pt x="1467" y="1771"/>
                </a:cubicBezTo>
                <a:cubicBezTo>
                  <a:pt x="1485" y="1777"/>
                  <a:pt x="1493" y="1773"/>
                  <a:pt x="1507" y="1750"/>
                </a:cubicBezTo>
                <a:cubicBezTo>
                  <a:pt x="1503" y="1742"/>
                  <a:pt x="1498" y="1732"/>
                  <a:pt x="1494" y="1724"/>
                </a:cubicBezTo>
                <a:cubicBezTo>
                  <a:pt x="1469" y="1719"/>
                  <a:pt x="1460" y="1723"/>
                  <a:pt x="1455" y="1739"/>
                </a:cubicBezTo>
                <a:close/>
                <a:moveTo>
                  <a:pt x="1503" y="1437"/>
                </a:moveTo>
                <a:cubicBezTo>
                  <a:pt x="1487" y="1412"/>
                  <a:pt x="1473" y="1409"/>
                  <a:pt x="1434" y="1425"/>
                </a:cubicBezTo>
                <a:cubicBezTo>
                  <a:pt x="1431" y="1440"/>
                  <a:pt x="1428" y="1456"/>
                  <a:pt x="1425" y="1471"/>
                </a:cubicBezTo>
                <a:cubicBezTo>
                  <a:pt x="1451" y="1500"/>
                  <a:pt x="1467" y="1504"/>
                  <a:pt x="1488" y="1489"/>
                </a:cubicBezTo>
                <a:cubicBezTo>
                  <a:pt x="1508" y="1475"/>
                  <a:pt x="1514" y="1454"/>
                  <a:pt x="1503" y="1437"/>
                </a:cubicBezTo>
                <a:close/>
                <a:moveTo>
                  <a:pt x="1715" y="2037"/>
                </a:moveTo>
                <a:cubicBezTo>
                  <a:pt x="1730" y="2062"/>
                  <a:pt x="1734" y="2062"/>
                  <a:pt x="1756" y="2041"/>
                </a:cubicBezTo>
                <a:cubicBezTo>
                  <a:pt x="1754" y="2034"/>
                  <a:pt x="1751" y="2026"/>
                  <a:pt x="1749" y="2019"/>
                </a:cubicBezTo>
                <a:cubicBezTo>
                  <a:pt x="1732" y="2016"/>
                  <a:pt x="1720" y="2018"/>
                  <a:pt x="1715" y="2037"/>
                </a:cubicBezTo>
                <a:close/>
                <a:moveTo>
                  <a:pt x="1771" y="266"/>
                </a:moveTo>
                <a:cubicBezTo>
                  <a:pt x="1768" y="301"/>
                  <a:pt x="1784" y="323"/>
                  <a:pt x="1812" y="324"/>
                </a:cubicBezTo>
                <a:cubicBezTo>
                  <a:pt x="1841" y="324"/>
                  <a:pt x="1869" y="303"/>
                  <a:pt x="1871" y="278"/>
                </a:cubicBezTo>
                <a:cubicBezTo>
                  <a:pt x="1873" y="250"/>
                  <a:pt x="1848" y="222"/>
                  <a:pt x="1819" y="219"/>
                </a:cubicBezTo>
                <a:cubicBezTo>
                  <a:pt x="1793" y="217"/>
                  <a:pt x="1773" y="236"/>
                  <a:pt x="1771" y="266"/>
                </a:cubicBezTo>
                <a:close/>
                <a:moveTo>
                  <a:pt x="1757" y="1801"/>
                </a:moveTo>
                <a:cubicBezTo>
                  <a:pt x="1753" y="1785"/>
                  <a:pt x="1735" y="1778"/>
                  <a:pt x="1716" y="1784"/>
                </a:cubicBezTo>
                <a:cubicBezTo>
                  <a:pt x="1701" y="1789"/>
                  <a:pt x="1696" y="1799"/>
                  <a:pt x="1702" y="1813"/>
                </a:cubicBezTo>
                <a:cubicBezTo>
                  <a:pt x="1707" y="1827"/>
                  <a:pt x="1723" y="1837"/>
                  <a:pt x="1737" y="1833"/>
                </a:cubicBezTo>
                <a:cubicBezTo>
                  <a:pt x="1749" y="1830"/>
                  <a:pt x="1760" y="1813"/>
                  <a:pt x="1757" y="1801"/>
                </a:cubicBezTo>
                <a:close/>
                <a:moveTo>
                  <a:pt x="1299" y="2034"/>
                </a:moveTo>
                <a:cubicBezTo>
                  <a:pt x="1303" y="2047"/>
                  <a:pt x="1317" y="2051"/>
                  <a:pt x="1338" y="2049"/>
                </a:cubicBezTo>
                <a:cubicBezTo>
                  <a:pt x="1349" y="2024"/>
                  <a:pt x="1350" y="2010"/>
                  <a:pt x="1337" y="2005"/>
                </a:cubicBezTo>
                <a:cubicBezTo>
                  <a:pt x="1328" y="2001"/>
                  <a:pt x="1314" y="2002"/>
                  <a:pt x="1305" y="2006"/>
                </a:cubicBezTo>
                <a:cubicBezTo>
                  <a:pt x="1293" y="2011"/>
                  <a:pt x="1296" y="2024"/>
                  <a:pt x="1299" y="2034"/>
                </a:cubicBezTo>
                <a:close/>
                <a:moveTo>
                  <a:pt x="1515" y="783"/>
                </a:moveTo>
                <a:cubicBezTo>
                  <a:pt x="1530" y="770"/>
                  <a:pt x="1534" y="756"/>
                  <a:pt x="1525" y="738"/>
                </a:cubicBezTo>
                <a:cubicBezTo>
                  <a:pt x="1513" y="716"/>
                  <a:pt x="1492" y="710"/>
                  <a:pt x="1457" y="722"/>
                </a:cubicBezTo>
                <a:cubicBezTo>
                  <a:pt x="1454" y="735"/>
                  <a:pt x="1452" y="750"/>
                  <a:pt x="1449" y="766"/>
                </a:cubicBezTo>
                <a:cubicBezTo>
                  <a:pt x="1486" y="797"/>
                  <a:pt x="1495" y="799"/>
                  <a:pt x="1515" y="783"/>
                </a:cubicBezTo>
                <a:close/>
                <a:moveTo>
                  <a:pt x="1546" y="986"/>
                </a:moveTo>
                <a:cubicBezTo>
                  <a:pt x="1550" y="976"/>
                  <a:pt x="1544" y="959"/>
                  <a:pt x="1537" y="949"/>
                </a:cubicBezTo>
                <a:cubicBezTo>
                  <a:pt x="1524" y="933"/>
                  <a:pt x="1504" y="938"/>
                  <a:pt x="1491" y="948"/>
                </a:cubicBezTo>
                <a:cubicBezTo>
                  <a:pt x="1471" y="963"/>
                  <a:pt x="1472" y="985"/>
                  <a:pt x="1487" y="1008"/>
                </a:cubicBezTo>
                <a:cubicBezTo>
                  <a:pt x="1513" y="1013"/>
                  <a:pt x="1537" y="1013"/>
                  <a:pt x="1546" y="986"/>
                </a:cubicBezTo>
                <a:close/>
                <a:moveTo>
                  <a:pt x="1396" y="824"/>
                </a:moveTo>
                <a:cubicBezTo>
                  <a:pt x="1391" y="835"/>
                  <a:pt x="1387" y="847"/>
                  <a:pt x="1383" y="858"/>
                </a:cubicBezTo>
                <a:cubicBezTo>
                  <a:pt x="1401" y="878"/>
                  <a:pt x="1419" y="886"/>
                  <a:pt x="1444" y="868"/>
                </a:cubicBezTo>
                <a:cubicBezTo>
                  <a:pt x="1447" y="822"/>
                  <a:pt x="1443" y="818"/>
                  <a:pt x="1396" y="824"/>
                </a:cubicBezTo>
                <a:close/>
                <a:moveTo>
                  <a:pt x="1371" y="1839"/>
                </a:moveTo>
                <a:cubicBezTo>
                  <a:pt x="1378" y="1833"/>
                  <a:pt x="1385" y="1828"/>
                  <a:pt x="1394" y="1819"/>
                </a:cubicBezTo>
                <a:cubicBezTo>
                  <a:pt x="1391" y="1809"/>
                  <a:pt x="1390" y="1798"/>
                  <a:pt x="1384" y="1788"/>
                </a:cubicBezTo>
                <a:cubicBezTo>
                  <a:pt x="1375" y="1774"/>
                  <a:pt x="1352" y="1771"/>
                  <a:pt x="1339" y="1781"/>
                </a:cubicBezTo>
                <a:cubicBezTo>
                  <a:pt x="1328" y="1790"/>
                  <a:pt x="1327" y="1809"/>
                  <a:pt x="1338" y="1823"/>
                </a:cubicBezTo>
                <a:cubicBezTo>
                  <a:pt x="1347" y="1834"/>
                  <a:pt x="1357" y="1840"/>
                  <a:pt x="1371" y="1839"/>
                </a:cubicBezTo>
                <a:close/>
                <a:moveTo>
                  <a:pt x="1436" y="1266"/>
                </a:moveTo>
                <a:cubicBezTo>
                  <a:pt x="1453" y="1267"/>
                  <a:pt x="1466" y="1262"/>
                  <a:pt x="1471" y="1244"/>
                </a:cubicBezTo>
                <a:cubicBezTo>
                  <a:pt x="1477" y="1225"/>
                  <a:pt x="1469" y="1197"/>
                  <a:pt x="1453" y="1192"/>
                </a:cubicBezTo>
                <a:cubicBezTo>
                  <a:pt x="1428" y="1183"/>
                  <a:pt x="1409" y="1194"/>
                  <a:pt x="1396" y="1216"/>
                </a:cubicBezTo>
                <a:cubicBezTo>
                  <a:pt x="1402" y="1255"/>
                  <a:pt x="1411" y="1265"/>
                  <a:pt x="1436" y="1266"/>
                </a:cubicBezTo>
                <a:close/>
                <a:moveTo>
                  <a:pt x="1343" y="1299"/>
                </a:moveTo>
                <a:cubicBezTo>
                  <a:pt x="1301" y="1285"/>
                  <a:pt x="1280" y="1288"/>
                  <a:pt x="1265" y="1309"/>
                </a:cubicBezTo>
                <a:cubicBezTo>
                  <a:pt x="1254" y="1325"/>
                  <a:pt x="1257" y="1348"/>
                  <a:pt x="1272" y="1364"/>
                </a:cubicBezTo>
                <a:cubicBezTo>
                  <a:pt x="1288" y="1379"/>
                  <a:pt x="1306" y="1384"/>
                  <a:pt x="1327" y="1374"/>
                </a:cubicBezTo>
                <a:cubicBezTo>
                  <a:pt x="1351" y="1361"/>
                  <a:pt x="1355" y="1346"/>
                  <a:pt x="1343" y="1299"/>
                </a:cubicBezTo>
                <a:close/>
                <a:moveTo>
                  <a:pt x="1373" y="1075"/>
                </a:moveTo>
                <a:cubicBezTo>
                  <a:pt x="1357" y="1070"/>
                  <a:pt x="1334" y="1082"/>
                  <a:pt x="1330" y="1099"/>
                </a:cubicBezTo>
                <a:cubicBezTo>
                  <a:pt x="1325" y="1115"/>
                  <a:pt x="1336" y="1135"/>
                  <a:pt x="1351" y="1141"/>
                </a:cubicBezTo>
                <a:cubicBezTo>
                  <a:pt x="1367" y="1147"/>
                  <a:pt x="1389" y="1139"/>
                  <a:pt x="1395" y="1125"/>
                </a:cubicBezTo>
                <a:cubicBezTo>
                  <a:pt x="1403" y="1107"/>
                  <a:pt x="1392" y="1082"/>
                  <a:pt x="1373" y="1075"/>
                </a:cubicBezTo>
                <a:close/>
                <a:moveTo>
                  <a:pt x="1594" y="656"/>
                </a:moveTo>
                <a:cubicBezTo>
                  <a:pt x="1582" y="660"/>
                  <a:pt x="1567" y="672"/>
                  <a:pt x="1563" y="684"/>
                </a:cubicBezTo>
                <a:cubicBezTo>
                  <a:pt x="1554" y="706"/>
                  <a:pt x="1573" y="716"/>
                  <a:pt x="1596" y="727"/>
                </a:cubicBezTo>
                <a:cubicBezTo>
                  <a:pt x="1608" y="713"/>
                  <a:pt x="1618" y="700"/>
                  <a:pt x="1627" y="689"/>
                </a:cubicBezTo>
                <a:cubicBezTo>
                  <a:pt x="1621" y="669"/>
                  <a:pt x="1617" y="649"/>
                  <a:pt x="1594" y="656"/>
                </a:cubicBezTo>
                <a:close/>
                <a:moveTo>
                  <a:pt x="709" y="178"/>
                </a:moveTo>
                <a:cubicBezTo>
                  <a:pt x="699" y="166"/>
                  <a:pt x="694" y="149"/>
                  <a:pt x="676" y="157"/>
                </a:cubicBezTo>
                <a:cubicBezTo>
                  <a:pt x="666" y="161"/>
                  <a:pt x="657" y="169"/>
                  <a:pt x="660" y="183"/>
                </a:cubicBezTo>
                <a:cubicBezTo>
                  <a:pt x="664" y="200"/>
                  <a:pt x="676" y="205"/>
                  <a:pt x="694" y="202"/>
                </a:cubicBezTo>
                <a:cubicBezTo>
                  <a:pt x="698" y="195"/>
                  <a:pt x="703" y="187"/>
                  <a:pt x="709" y="178"/>
                </a:cubicBezTo>
                <a:close/>
                <a:moveTo>
                  <a:pt x="674" y="588"/>
                </a:moveTo>
                <a:cubicBezTo>
                  <a:pt x="652" y="593"/>
                  <a:pt x="648" y="611"/>
                  <a:pt x="644" y="633"/>
                </a:cubicBezTo>
                <a:cubicBezTo>
                  <a:pt x="656" y="640"/>
                  <a:pt x="668" y="647"/>
                  <a:pt x="680" y="655"/>
                </a:cubicBezTo>
                <a:cubicBezTo>
                  <a:pt x="708" y="634"/>
                  <a:pt x="714" y="624"/>
                  <a:pt x="710" y="611"/>
                </a:cubicBezTo>
                <a:cubicBezTo>
                  <a:pt x="706" y="598"/>
                  <a:pt x="688" y="585"/>
                  <a:pt x="674" y="588"/>
                </a:cubicBezTo>
                <a:close/>
                <a:moveTo>
                  <a:pt x="651" y="425"/>
                </a:moveTo>
                <a:cubicBezTo>
                  <a:pt x="646" y="432"/>
                  <a:pt x="643" y="446"/>
                  <a:pt x="645" y="455"/>
                </a:cubicBezTo>
                <a:cubicBezTo>
                  <a:pt x="650" y="470"/>
                  <a:pt x="671" y="472"/>
                  <a:pt x="703" y="463"/>
                </a:cubicBezTo>
                <a:cubicBezTo>
                  <a:pt x="712" y="435"/>
                  <a:pt x="711" y="427"/>
                  <a:pt x="697" y="417"/>
                </a:cubicBezTo>
                <a:cubicBezTo>
                  <a:pt x="686" y="410"/>
                  <a:pt x="660" y="413"/>
                  <a:pt x="651" y="425"/>
                </a:cubicBezTo>
                <a:close/>
                <a:moveTo>
                  <a:pt x="644" y="333"/>
                </a:moveTo>
                <a:cubicBezTo>
                  <a:pt x="629" y="328"/>
                  <a:pt x="620" y="335"/>
                  <a:pt x="612" y="348"/>
                </a:cubicBezTo>
                <a:cubicBezTo>
                  <a:pt x="604" y="360"/>
                  <a:pt x="609" y="371"/>
                  <a:pt x="618" y="382"/>
                </a:cubicBezTo>
                <a:cubicBezTo>
                  <a:pt x="635" y="386"/>
                  <a:pt x="649" y="383"/>
                  <a:pt x="656" y="368"/>
                </a:cubicBezTo>
                <a:cubicBezTo>
                  <a:pt x="661" y="354"/>
                  <a:pt x="655" y="343"/>
                  <a:pt x="644" y="333"/>
                </a:cubicBezTo>
                <a:close/>
                <a:moveTo>
                  <a:pt x="935" y="1412"/>
                </a:moveTo>
                <a:cubicBezTo>
                  <a:pt x="960" y="1415"/>
                  <a:pt x="990" y="1386"/>
                  <a:pt x="992" y="1357"/>
                </a:cubicBezTo>
                <a:cubicBezTo>
                  <a:pt x="994" y="1331"/>
                  <a:pt x="975" y="1310"/>
                  <a:pt x="946" y="1308"/>
                </a:cubicBezTo>
                <a:cubicBezTo>
                  <a:pt x="916" y="1306"/>
                  <a:pt x="887" y="1325"/>
                  <a:pt x="885" y="1349"/>
                </a:cubicBezTo>
                <a:cubicBezTo>
                  <a:pt x="882" y="1375"/>
                  <a:pt x="910" y="1409"/>
                  <a:pt x="935" y="1412"/>
                </a:cubicBezTo>
                <a:close/>
                <a:moveTo>
                  <a:pt x="936" y="176"/>
                </a:moveTo>
                <a:cubicBezTo>
                  <a:pt x="915" y="149"/>
                  <a:pt x="908" y="146"/>
                  <a:pt x="896" y="155"/>
                </a:cubicBezTo>
                <a:cubicBezTo>
                  <a:pt x="882" y="166"/>
                  <a:pt x="885" y="180"/>
                  <a:pt x="909" y="206"/>
                </a:cubicBezTo>
                <a:cubicBezTo>
                  <a:pt x="922" y="198"/>
                  <a:pt x="938" y="194"/>
                  <a:pt x="936" y="176"/>
                </a:cubicBezTo>
                <a:close/>
                <a:moveTo>
                  <a:pt x="560" y="473"/>
                </a:moveTo>
                <a:cubicBezTo>
                  <a:pt x="537" y="512"/>
                  <a:pt x="543" y="524"/>
                  <a:pt x="587" y="535"/>
                </a:cubicBezTo>
                <a:cubicBezTo>
                  <a:pt x="611" y="518"/>
                  <a:pt x="615" y="511"/>
                  <a:pt x="609" y="494"/>
                </a:cubicBezTo>
                <a:cubicBezTo>
                  <a:pt x="602" y="473"/>
                  <a:pt x="594" y="469"/>
                  <a:pt x="560" y="473"/>
                </a:cubicBezTo>
                <a:close/>
                <a:moveTo>
                  <a:pt x="839" y="435"/>
                </a:moveTo>
                <a:cubicBezTo>
                  <a:pt x="836" y="444"/>
                  <a:pt x="834" y="453"/>
                  <a:pt x="832" y="461"/>
                </a:cubicBezTo>
                <a:cubicBezTo>
                  <a:pt x="844" y="480"/>
                  <a:pt x="858" y="480"/>
                  <a:pt x="873" y="470"/>
                </a:cubicBezTo>
                <a:cubicBezTo>
                  <a:pt x="882" y="463"/>
                  <a:pt x="880" y="453"/>
                  <a:pt x="875" y="443"/>
                </a:cubicBezTo>
                <a:cubicBezTo>
                  <a:pt x="867" y="426"/>
                  <a:pt x="854" y="427"/>
                  <a:pt x="839" y="435"/>
                </a:cubicBezTo>
                <a:close/>
                <a:moveTo>
                  <a:pt x="743" y="537"/>
                </a:moveTo>
                <a:cubicBezTo>
                  <a:pt x="756" y="539"/>
                  <a:pt x="768" y="537"/>
                  <a:pt x="773" y="524"/>
                </a:cubicBezTo>
                <a:cubicBezTo>
                  <a:pt x="781" y="507"/>
                  <a:pt x="778" y="492"/>
                  <a:pt x="759" y="481"/>
                </a:cubicBezTo>
                <a:cubicBezTo>
                  <a:pt x="732" y="491"/>
                  <a:pt x="724" y="499"/>
                  <a:pt x="726" y="516"/>
                </a:cubicBezTo>
                <a:cubicBezTo>
                  <a:pt x="727" y="527"/>
                  <a:pt x="732" y="534"/>
                  <a:pt x="743" y="537"/>
                </a:cubicBezTo>
                <a:close/>
                <a:moveTo>
                  <a:pt x="757" y="315"/>
                </a:moveTo>
                <a:cubicBezTo>
                  <a:pt x="770" y="299"/>
                  <a:pt x="768" y="283"/>
                  <a:pt x="756" y="267"/>
                </a:cubicBezTo>
                <a:cubicBezTo>
                  <a:pt x="725" y="270"/>
                  <a:pt x="716" y="276"/>
                  <a:pt x="717" y="292"/>
                </a:cubicBezTo>
                <a:cubicBezTo>
                  <a:pt x="719" y="310"/>
                  <a:pt x="730" y="316"/>
                  <a:pt x="757" y="315"/>
                </a:cubicBezTo>
                <a:close/>
                <a:moveTo>
                  <a:pt x="838" y="1189"/>
                </a:moveTo>
                <a:cubicBezTo>
                  <a:pt x="844" y="1165"/>
                  <a:pt x="835" y="1148"/>
                  <a:pt x="813" y="1137"/>
                </a:cubicBezTo>
                <a:cubicBezTo>
                  <a:pt x="789" y="1125"/>
                  <a:pt x="751" y="1133"/>
                  <a:pt x="733" y="1155"/>
                </a:cubicBezTo>
                <a:cubicBezTo>
                  <a:pt x="716" y="1176"/>
                  <a:pt x="720" y="1192"/>
                  <a:pt x="757" y="1237"/>
                </a:cubicBezTo>
                <a:cubicBezTo>
                  <a:pt x="812" y="1239"/>
                  <a:pt x="828" y="1229"/>
                  <a:pt x="838" y="1189"/>
                </a:cubicBezTo>
                <a:close/>
                <a:moveTo>
                  <a:pt x="939" y="103"/>
                </a:moveTo>
                <a:cubicBezTo>
                  <a:pt x="958" y="98"/>
                  <a:pt x="964" y="83"/>
                  <a:pt x="961" y="65"/>
                </a:cubicBezTo>
                <a:cubicBezTo>
                  <a:pt x="941" y="45"/>
                  <a:pt x="932" y="43"/>
                  <a:pt x="917" y="53"/>
                </a:cubicBezTo>
                <a:cubicBezTo>
                  <a:pt x="907" y="60"/>
                  <a:pt x="902" y="69"/>
                  <a:pt x="906" y="81"/>
                </a:cubicBezTo>
                <a:cubicBezTo>
                  <a:pt x="911" y="94"/>
                  <a:pt x="928" y="107"/>
                  <a:pt x="939" y="103"/>
                </a:cubicBezTo>
                <a:close/>
                <a:moveTo>
                  <a:pt x="528" y="354"/>
                </a:moveTo>
                <a:cubicBezTo>
                  <a:pt x="509" y="362"/>
                  <a:pt x="502" y="375"/>
                  <a:pt x="509" y="390"/>
                </a:cubicBezTo>
                <a:cubicBezTo>
                  <a:pt x="516" y="404"/>
                  <a:pt x="534" y="413"/>
                  <a:pt x="547" y="408"/>
                </a:cubicBezTo>
                <a:cubicBezTo>
                  <a:pt x="562" y="402"/>
                  <a:pt x="570" y="382"/>
                  <a:pt x="564" y="366"/>
                </a:cubicBezTo>
                <a:cubicBezTo>
                  <a:pt x="558" y="353"/>
                  <a:pt x="543" y="348"/>
                  <a:pt x="528" y="354"/>
                </a:cubicBezTo>
                <a:close/>
                <a:moveTo>
                  <a:pt x="653" y="1370"/>
                </a:moveTo>
                <a:cubicBezTo>
                  <a:pt x="672" y="1386"/>
                  <a:pt x="691" y="1388"/>
                  <a:pt x="711" y="1373"/>
                </a:cubicBezTo>
                <a:cubicBezTo>
                  <a:pt x="736" y="1353"/>
                  <a:pt x="738" y="1327"/>
                  <a:pt x="716" y="1284"/>
                </a:cubicBezTo>
                <a:cubicBezTo>
                  <a:pt x="699" y="1285"/>
                  <a:pt x="680" y="1285"/>
                  <a:pt x="659" y="1285"/>
                </a:cubicBezTo>
                <a:cubicBezTo>
                  <a:pt x="629" y="1338"/>
                  <a:pt x="629" y="1349"/>
                  <a:pt x="653" y="1370"/>
                </a:cubicBezTo>
                <a:close/>
                <a:moveTo>
                  <a:pt x="576" y="1231"/>
                </a:moveTo>
                <a:cubicBezTo>
                  <a:pt x="561" y="1229"/>
                  <a:pt x="544" y="1226"/>
                  <a:pt x="530" y="1223"/>
                </a:cubicBezTo>
                <a:cubicBezTo>
                  <a:pt x="510" y="1250"/>
                  <a:pt x="503" y="1274"/>
                  <a:pt x="531" y="1301"/>
                </a:cubicBezTo>
                <a:cubicBezTo>
                  <a:pt x="590" y="1295"/>
                  <a:pt x="594" y="1289"/>
                  <a:pt x="576" y="1231"/>
                </a:cubicBezTo>
                <a:close/>
                <a:moveTo>
                  <a:pt x="616" y="1120"/>
                </a:moveTo>
                <a:cubicBezTo>
                  <a:pt x="641" y="1117"/>
                  <a:pt x="659" y="1095"/>
                  <a:pt x="657" y="1071"/>
                </a:cubicBezTo>
                <a:cubicBezTo>
                  <a:pt x="656" y="1047"/>
                  <a:pt x="649" y="1025"/>
                  <a:pt x="623" y="1015"/>
                </a:cubicBezTo>
                <a:cubicBezTo>
                  <a:pt x="598" y="1006"/>
                  <a:pt x="582" y="1018"/>
                  <a:pt x="554" y="1068"/>
                </a:cubicBezTo>
                <a:cubicBezTo>
                  <a:pt x="565" y="1100"/>
                  <a:pt x="579" y="1125"/>
                  <a:pt x="616" y="1120"/>
                </a:cubicBezTo>
                <a:close/>
                <a:moveTo>
                  <a:pt x="1207" y="175"/>
                </a:moveTo>
                <a:cubicBezTo>
                  <a:pt x="1224" y="169"/>
                  <a:pt x="1232" y="147"/>
                  <a:pt x="1224" y="125"/>
                </a:cubicBezTo>
                <a:cubicBezTo>
                  <a:pt x="1218" y="109"/>
                  <a:pt x="1194" y="98"/>
                  <a:pt x="1178" y="104"/>
                </a:cubicBezTo>
                <a:cubicBezTo>
                  <a:pt x="1163" y="110"/>
                  <a:pt x="1152" y="141"/>
                  <a:pt x="1159" y="158"/>
                </a:cubicBezTo>
                <a:cubicBezTo>
                  <a:pt x="1165" y="173"/>
                  <a:pt x="1188" y="182"/>
                  <a:pt x="1207" y="175"/>
                </a:cubicBezTo>
                <a:close/>
                <a:moveTo>
                  <a:pt x="1102" y="229"/>
                </a:moveTo>
                <a:cubicBezTo>
                  <a:pt x="1115" y="223"/>
                  <a:pt x="1121" y="204"/>
                  <a:pt x="1115" y="189"/>
                </a:cubicBezTo>
                <a:cubicBezTo>
                  <a:pt x="1108" y="173"/>
                  <a:pt x="1091" y="165"/>
                  <a:pt x="1074" y="172"/>
                </a:cubicBezTo>
                <a:cubicBezTo>
                  <a:pt x="1058" y="178"/>
                  <a:pt x="1050" y="197"/>
                  <a:pt x="1056" y="213"/>
                </a:cubicBezTo>
                <a:cubicBezTo>
                  <a:pt x="1063" y="228"/>
                  <a:pt x="1086" y="236"/>
                  <a:pt x="1102" y="229"/>
                </a:cubicBezTo>
                <a:close/>
                <a:moveTo>
                  <a:pt x="1084" y="284"/>
                </a:moveTo>
                <a:cubicBezTo>
                  <a:pt x="1102" y="313"/>
                  <a:pt x="1106" y="313"/>
                  <a:pt x="1130" y="289"/>
                </a:cubicBezTo>
                <a:cubicBezTo>
                  <a:pt x="1128" y="281"/>
                  <a:pt x="1125" y="272"/>
                  <a:pt x="1123" y="264"/>
                </a:cubicBezTo>
                <a:cubicBezTo>
                  <a:pt x="1104" y="261"/>
                  <a:pt x="1090" y="263"/>
                  <a:pt x="1084" y="284"/>
                </a:cubicBezTo>
                <a:close/>
                <a:moveTo>
                  <a:pt x="996" y="278"/>
                </a:moveTo>
                <a:cubicBezTo>
                  <a:pt x="1010" y="282"/>
                  <a:pt x="1019" y="270"/>
                  <a:pt x="1022" y="259"/>
                </a:cubicBezTo>
                <a:cubicBezTo>
                  <a:pt x="1027" y="242"/>
                  <a:pt x="1017" y="230"/>
                  <a:pt x="999" y="223"/>
                </a:cubicBezTo>
                <a:cubicBezTo>
                  <a:pt x="981" y="231"/>
                  <a:pt x="968" y="242"/>
                  <a:pt x="975" y="261"/>
                </a:cubicBezTo>
                <a:cubicBezTo>
                  <a:pt x="977" y="268"/>
                  <a:pt x="987" y="276"/>
                  <a:pt x="996" y="278"/>
                </a:cubicBezTo>
                <a:close/>
                <a:moveTo>
                  <a:pt x="1109" y="55"/>
                </a:moveTo>
                <a:cubicBezTo>
                  <a:pt x="1123" y="51"/>
                  <a:pt x="1135" y="32"/>
                  <a:pt x="1131" y="19"/>
                </a:cubicBezTo>
                <a:cubicBezTo>
                  <a:pt x="1130" y="13"/>
                  <a:pt x="1127" y="9"/>
                  <a:pt x="1123" y="5"/>
                </a:cubicBezTo>
                <a:cubicBezTo>
                  <a:pt x="1074" y="5"/>
                  <a:pt x="1074" y="5"/>
                  <a:pt x="1074" y="5"/>
                </a:cubicBezTo>
                <a:cubicBezTo>
                  <a:pt x="1067" y="11"/>
                  <a:pt x="1065" y="21"/>
                  <a:pt x="1069" y="33"/>
                </a:cubicBezTo>
                <a:cubicBezTo>
                  <a:pt x="1075" y="48"/>
                  <a:pt x="1094" y="59"/>
                  <a:pt x="1109" y="55"/>
                </a:cubicBezTo>
                <a:close/>
                <a:moveTo>
                  <a:pt x="1056" y="466"/>
                </a:moveTo>
                <a:cubicBezTo>
                  <a:pt x="1068" y="474"/>
                  <a:pt x="1079" y="485"/>
                  <a:pt x="1089" y="471"/>
                </a:cubicBezTo>
                <a:cubicBezTo>
                  <a:pt x="1095" y="463"/>
                  <a:pt x="1097" y="450"/>
                  <a:pt x="1095" y="441"/>
                </a:cubicBezTo>
                <a:cubicBezTo>
                  <a:pt x="1090" y="425"/>
                  <a:pt x="1075" y="427"/>
                  <a:pt x="1057" y="431"/>
                </a:cubicBezTo>
                <a:cubicBezTo>
                  <a:pt x="1057" y="444"/>
                  <a:pt x="1056" y="456"/>
                  <a:pt x="1056" y="466"/>
                </a:cubicBezTo>
                <a:close/>
                <a:moveTo>
                  <a:pt x="1234" y="757"/>
                </a:moveTo>
                <a:cubicBezTo>
                  <a:pt x="1223" y="775"/>
                  <a:pt x="1230" y="789"/>
                  <a:pt x="1265" y="818"/>
                </a:cubicBezTo>
                <a:cubicBezTo>
                  <a:pt x="1292" y="814"/>
                  <a:pt x="1313" y="806"/>
                  <a:pt x="1315" y="777"/>
                </a:cubicBezTo>
                <a:cubicBezTo>
                  <a:pt x="1315" y="757"/>
                  <a:pt x="1301" y="740"/>
                  <a:pt x="1282" y="738"/>
                </a:cubicBezTo>
                <a:cubicBezTo>
                  <a:pt x="1263" y="736"/>
                  <a:pt x="1245" y="738"/>
                  <a:pt x="1234" y="757"/>
                </a:cubicBezTo>
                <a:close/>
                <a:moveTo>
                  <a:pt x="1210" y="349"/>
                </a:moveTo>
                <a:cubicBezTo>
                  <a:pt x="1194" y="346"/>
                  <a:pt x="1187" y="352"/>
                  <a:pt x="1174" y="382"/>
                </a:cubicBezTo>
                <a:cubicBezTo>
                  <a:pt x="1187" y="411"/>
                  <a:pt x="1196" y="416"/>
                  <a:pt x="1219" y="411"/>
                </a:cubicBezTo>
                <a:cubicBezTo>
                  <a:pt x="1232" y="408"/>
                  <a:pt x="1239" y="399"/>
                  <a:pt x="1239" y="385"/>
                </a:cubicBezTo>
                <a:cubicBezTo>
                  <a:pt x="1239" y="370"/>
                  <a:pt x="1225" y="352"/>
                  <a:pt x="1210" y="349"/>
                </a:cubicBezTo>
                <a:close/>
                <a:moveTo>
                  <a:pt x="1197" y="281"/>
                </a:moveTo>
                <a:cubicBezTo>
                  <a:pt x="1205" y="293"/>
                  <a:pt x="1220" y="296"/>
                  <a:pt x="1232" y="289"/>
                </a:cubicBezTo>
                <a:cubicBezTo>
                  <a:pt x="1244" y="282"/>
                  <a:pt x="1254" y="273"/>
                  <a:pt x="1252" y="258"/>
                </a:cubicBezTo>
                <a:cubicBezTo>
                  <a:pt x="1250" y="243"/>
                  <a:pt x="1240" y="238"/>
                  <a:pt x="1207" y="236"/>
                </a:cubicBezTo>
                <a:cubicBezTo>
                  <a:pt x="1194" y="250"/>
                  <a:pt x="1185" y="264"/>
                  <a:pt x="1197" y="281"/>
                </a:cubicBezTo>
                <a:close/>
                <a:moveTo>
                  <a:pt x="1035" y="135"/>
                </a:moveTo>
                <a:cubicBezTo>
                  <a:pt x="1047" y="132"/>
                  <a:pt x="1054" y="115"/>
                  <a:pt x="1050" y="103"/>
                </a:cubicBezTo>
                <a:cubicBezTo>
                  <a:pt x="1045" y="92"/>
                  <a:pt x="1031" y="85"/>
                  <a:pt x="1019" y="89"/>
                </a:cubicBezTo>
                <a:cubicBezTo>
                  <a:pt x="1008" y="92"/>
                  <a:pt x="999" y="106"/>
                  <a:pt x="1001" y="116"/>
                </a:cubicBezTo>
                <a:cubicBezTo>
                  <a:pt x="1005" y="130"/>
                  <a:pt x="1022" y="140"/>
                  <a:pt x="1035" y="135"/>
                </a:cubicBezTo>
                <a:close/>
                <a:moveTo>
                  <a:pt x="898" y="296"/>
                </a:moveTo>
                <a:cubicBezTo>
                  <a:pt x="926" y="319"/>
                  <a:pt x="931" y="318"/>
                  <a:pt x="943" y="288"/>
                </a:cubicBezTo>
                <a:cubicBezTo>
                  <a:pt x="935" y="281"/>
                  <a:pt x="927" y="273"/>
                  <a:pt x="916" y="263"/>
                </a:cubicBezTo>
                <a:cubicBezTo>
                  <a:pt x="908" y="276"/>
                  <a:pt x="903" y="286"/>
                  <a:pt x="898" y="296"/>
                </a:cubicBezTo>
                <a:close/>
                <a:moveTo>
                  <a:pt x="960" y="688"/>
                </a:moveTo>
                <a:cubicBezTo>
                  <a:pt x="975" y="682"/>
                  <a:pt x="983" y="663"/>
                  <a:pt x="977" y="647"/>
                </a:cubicBezTo>
                <a:cubicBezTo>
                  <a:pt x="973" y="635"/>
                  <a:pt x="954" y="629"/>
                  <a:pt x="937" y="635"/>
                </a:cubicBezTo>
                <a:cubicBezTo>
                  <a:pt x="922" y="640"/>
                  <a:pt x="915" y="654"/>
                  <a:pt x="921" y="668"/>
                </a:cubicBezTo>
                <a:cubicBezTo>
                  <a:pt x="928" y="685"/>
                  <a:pt x="945" y="694"/>
                  <a:pt x="960" y="688"/>
                </a:cubicBezTo>
                <a:close/>
                <a:moveTo>
                  <a:pt x="1048" y="368"/>
                </a:moveTo>
                <a:cubicBezTo>
                  <a:pt x="1055" y="353"/>
                  <a:pt x="1044" y="340"/>
                  <a:pt x="1019" y="333"/>
                </a:cubicBezTo>
                <a:cubicBezTo>
                  <a:pt x="1005" y="362"/>
                  <a:pt x="1006" y="374"/>
                  <a:pt x="1021" y="380"/>
                </a:cubicBezTo>
                <a:cubicBezTo>
                  <a:pt x="1034" y="384"/>
                  <a:pt x="1043" y="378"/>
                  <a:pt x="1048" y="368"/>
                </a:cubicBezTo>
                <a:close/>
                <a:moveTo>
                  <a:pt x="1032" y="508"/>
                </a:moveTo>
                <a:cubicBezTo>
                  <a:pt x="1032" y="492"/>
                  <a:pt x="1024" y="487"/>
                  <a:pt x="993" y="486"/>
                </a:cubicBezTo>
                <a:cubicBezTo>
                  <a:pt x="974" y="510"/>
                  <a:pt x="974" y="512"/>
                  <a:pt x="992" y="536"/>
                </a:cubicBezTo>
                <a:cubicBezTo>
                  <a:pt x="1020" y="535"/>
                  <a:pt x="1031" y="527"/>
                  <a:pt x="1032" y="508"/>
                </a:cubicBezTo>
                <a:close/>
                <a:moveTo>
                  <a:pt x="936" y="451"/>
                </a:moveTo>
                <a:cubicBezTo>
                  <a:pt x="941" y="462"/>
                  <a:pt x="958" y="469"/>
                  <a:pt x="969" y="465"/>
                </a:cubicBezTo>
                <a:cubicBezTo>
                  <a:pt x="980" y="460"/>
                  <a:pt x="985" y="445"/>
                  <a:pt x="980" y="431"/>
                </a:cubicBezTo>
                <a:cubicBezTo>
                  <a:pt x="976" y="418"/>
                  <a:pt x="962" y="412"/>
                  <a:pt x="948" y="417"/>
                </a:cubicBezTo>
                <a:cubicBezTo>
                  <a:pt x="936" y="422"/>
                  <a:pt x="930" y="438"/>
                  <a:pt x="936" y="451"/>
                </a:cubicBezTo>
                <a:close/>
                <a:moveTo>
                  <a:pt x="817" y="373"/>
                </a:moveTo>
                <a:cubicBezTo>
                  <a:pt x="823" y="373"/>
                  <a:pt x="832" y="369"/>
                  <a:pt x="835" y="363"/>
                </a:cubicBezTo>
                <a:cubicBezTo>
                  <a:pt x="844" y="347"/>
                  <a:pt x="833" y="337"/>
                  <a:pt x="819" y="326"/>
                </a:cubicBezTo>
                <a:cubicBezTo>
                  <a:pt x="811" y="332"/>
                  <a:pt x="802" y="337"/>
                  <a:pt x="795" y="342"/>
                </a:cubicBezTo>
                <a:cubicBezTo>
                  <a:pt x="798" y="359"/>
                  <a:pt x="800" y="373"/>
                  <a:pt x="817" y="373"/>
                </a:cubicBezTo>
                <a:close/>
                <a:moveTo>
                  <a:pt x="942" y="578"/>
                </a:moveTo>
                <a:cubicBezTo>
                  <a:pt x="960" y="550"/>
                  <a:pt x="959" y="549"/>
                  <a:pt x="936" y="530"/>
                </a:cubicBezTo>
                <a:cubicBezTo>
                  <a:pt x="921" y="536"/>
                  <a:pt x="910" y="547"/>
                  <a:pt x="914" y="565"/>
                </a:cubicBezTo>
                <a:cubicBezTo>
                  <a:pt x="918" y="579"/>
                  <a:pt x="929" y="583"/>
                  <a:pt x="942" y="578"/>
                </a:cubicBezTo>
                <a:close/>
                <a:moveTo>
                  <a:pt x="901" y="385"/>
                </a:moveTo>
                <a:cubicBezTo>
                  <a:pt x="908" y="386"/>
                  <a:pt x="919" y="379"/>
                  <a:pt x="922" y="372"/>
                </a:cubicBezTo>
                <a:cubicBezTo>
                  <a:pt x="928" y="361"/>
                  <a:pt x="918" y="353"/>
                  <a:pt x="895" y="348"/>
                </a:cubicBezTo>
                <a:cubicBezTo>
                  <a:pt x="885" y="369"/>
                  <a:pt x="887" y="385"/>
                  <a:pt x="901" y="385"/>
                </a:cubicBezTo>
                <a:close/>
                <a:moveTo>
                  <a:pt x="3204" y="424"/>
                </a:moveTo>
                <a:cubicBezTo>
                  <a:pt x="3193" y="414"/>
                  <a:pt x="3180" y="403"/>
                  <a:pt x="3164" y="388"/>
                </a:cubicBezTo>
                <a:cubicBezTo>
                  <a:pt x="3154" y="407"/>
                  <a:pt x="3146" y="421"/>
                  <a:pt x="3139" y="435"/>
                </a:cubicBezTo>
                <a:cubicBezTo>
                  <a:pt x="3180" y="469"/>
                  <a:pt x="3187" y="468"/>
                  <a:pt x="3204" y="424"/>
                </a:cubicBezTo>
                <a:close/>
                <a:moveTo>
                  <a:pt x="3143" y="564"/>
                </a:moveTo>
                <a:cubicBezTo>
                  <a:pt x="3153" y="565"/>
                  <a:pt x="3169" y="555"/>
                  <a:pt x="3174" y="545"/>
                </a:cubicBezTo>
                <a:cubicBezTo>
                  <a:pt x="3182" y="529"/>
                  <a:pt x="3168" y="518"/>
                  <a:pt x="3134" y="510"/>
                </a:cubicBezTo>
                <a:cubicBezTo>
                  <a:pt x="3120" y="541"/>
                  <a:pt x="3124" y="563"/>
                  <a:pt x="3143" y="564"/>
                </a:cubicBezTo>
                <a:close/>
                <a:moveTo>
                  <a:pt x="3203" y="841"/>
                </a:moveTo>
                <a:cubicBezTo>
                  <a:pt x="3228" y="801"/>
                  <a:pt x="3227" y="798"/>
                  <a:pt x="3193" y="771"/>
                </a:cubicBezTo>
                <a:cubicBezTo>
                  <a:pt x="3172" y="781"/>
                  <a:pt x="3156" y="795"/>
                  <a:pt x="3163" y="821"/>
                </a:cubicBezTo>
                <a:cubicBezTo>
                  <a:pt x="3168" y="841"/>
                  <a:pt x="3183" y="847"/>
                  <a:pt x="3203" y="841"/>
                </a:cubicBezTo>
                <a:close/>
                <a:moveTo>
                  <a:pt x="3334" y="882"/>
                </a:moveTo>
                <a:cubicBezTo>
                  <a:pt x="3338" y="900"/>
                  <a:pt x="3352" y="918"/>
                  <a:pt x="3367" y="931"/>
                </a:cubicBezTo>
                <a:cubicBezTo>
                  <a:pt x="3380" y="943"/>
                  <a:pt x="3414" y="934"/>
                  <a:pt x="3428" y="919"/>
                </a:cubicBezTo>
                <a:cubicBezTo>
                  <a:pt x="3442" y="905"/>
                  <a:pt x="3443" y="889"/>
                  <a:pt x="3431" y="872"/>
                </a:cubicBezTo>
                <a:cubicBezTo>
                  <a:pt x="3419" y="854"/>
                  <a:pt x="3408" y="836"/>
                  <a:pt x="3394" y="815"/>
                </a:cubicBezTo>
                <a:cubicBezTo>
                  <a:pt x="3377" y="824"/>
                  <a:pt x="3369" y="828"/>
                  <a:pt x="3361" y="832"/>
                </a:cubicBezTo>
                <a:cubicBezTo>
                  <a:pt x="3340" y="842"/>
                  <a:pt x="3329" y="862"/>
                  <a:pt x="3334" y="882"/>
                </a:cubicBezTo>
                <a:close/>
                <a:moveTo>
                  <a:pt x="3473" y="426"/>
                </a:moveTo>
                <a:cubicBezTo>
                  <a:pt x="3469" y="414"/>
                  <a:pt x="3465" y="401"/>
                  <a:pt x="3462" y="389"/>
                </a:cubicBezTo>
                <a:cubicBezTo>
                  <a:pt x="3435" y="385"/>
                  <a:pt x="3415" y="389"/>
                  <a:pt x="3406" y="419"/>
                </a:cubicBezTo>
                <a:cubicBezTo>
                  <a:pt x="3432" y="459"/>
                  <a:pt x="3438" y="460"/>
                  <a:pt x="3473" y="426"/>
                </a:cubicBezTo>
                <a:close/>
                <a:moveTo>
                  <a:pt x="3241" y="678"/>
                </a:moveTo>
                <a:cubicBezTo>
                  <a:pt x="3257" y="671"/>
                  <a:pt x="3265" y="649"/>
                  <a:pt x="3258" y="629"/>
                </a:cubicBezTo>
                <a:cubicBezTo>
                  <a:pt x="3251" y="610"/>
                  <a:pt x="3231" y="602"/>
                  <a:pt x="3211" y="610"/>
                </a:cubicBezTo>
                <a:cubicBezTo>
                  <a:pt x="3194" y="617"/>
                  <a:pt x="3185" y="640"/>
                  <a:pt x="3193" y="658"/>
                </a:cubicBezTo>
                <a:cubicBezTo>
                  <a:pt x="3200" y="673"/>
                  <a:pt x="3226" y="684"/>
                  <a:pt x="3241" y="678"/>
                </a:cubicBezTo>
                <a:close/>
                <a:moveTo>
                  <a:pt x="3432" y="339"/>
                </a:moveTo>
                <a:cubicBezTo>
                  <a:pt x="3450" y="330"/>
                  <a:pt x="3459" y="303"/>
                  <a:pt x="3450" y="282"/>
                </a:cubicBezTo>
                <a:cubicBezTo>
                  <a:pt x="3441" y="258"/>
                  <a:pt x="3416" y="248"/>
                  <a:pt x="3392" y="257"/>
                </a:cubicBezTo>
                <a:cubicBezTo>
                  <a:pt x="3369" y="266"/>
                  <a:pt x="3357" y="294"/>
                  <a:pt x="3367" y="316"/>
                </a:cubicBezTo>
                <a:cubicBezTo>
                  <a:pt x="3376" y="338"/>
                  <a:pt x="3409" y="350"/>
                  <a:pt x="3432" y="339"/>
                </a:cubicBezTo>
                <a:close/>
                <a:moveTo>
                  <a:pt x="3442" y="89"/>
                </a:moveTo>
                <a:cubicBezTo>
                  <a:pt x="3462" y="84"/>
                  <a:pt x="3479" y="56"/>
                  <a:pt x="3474" y="38"/>
                </a:cubicBezTo>
                <a:cubicBezTo>
                  <a:pt x="3468" y="12"/>
                  <a:pt x="3439" y="0"/>
                  <a:pt x="3408" y="9"/>
                </a:cubicBezTo>
                <a:cubicBezTo>
                  <a:pt x="3384" y="17"/>
                  <a:pt x="3377" y="33"/>
                  <a:pt x="3385" y="57"/>
                </a:cubicBezTo>
                <a:cubicBezTo>
                  <a:pt x="3394" y="80"/>
                  <a:pt x="3420" y="95"/>
                  <a:pt x="3442" y="89"/>
                </a:cubicBezTo>
                <a:close/>
                <a:moveTo>
                  <a:pt x="3194" y="263"/>
                </a:moveTo>
                <a:cubicBezTo>
                  <a:pt x="3164" y="225"/>
                  <a:pt x="3153" y="220"/>
                  <a:pt x="3136" y="233"/>
                </a:cubicBezTo>
                <a:cubicBezTo>
                  <a:pt x="3116" y="249"/>
                  <a:pt x="3120" y="269"/>
                  <a:pt x="3155" y="306"/>
                </a:cubicBezTo>
                <a:cubicBezTo>
                  <a:pt x="3174" y="294"/>
                  <a:pt x="3196" y="290"/>
                  <a:pt x="3194" y="263"/>
                </a:cubicBezTo>
                <a:close/>
                <a:moveTo>
                  <a:pt x="3331" y="740"/>
                </a:moveTo>
                <a:cubicBezTo>
                  <a:pt x="3332" y="717"/>
                  <a:pt x="3320" y="710"/>
                  <a:pt x="3275" y="709"/>
                </a:cubicBezTo>
                <a:cubicBezTo>
                  <a:pt x="3248" y="743"/>
                  <a:pt x="3248" y="746"/>
                  <a:pt x="3274" y="781"/>
                </a:cubicBezTo>
                <a:cubicBezTo>
                  <a:pt x="3314" y="779"/>
                  <a:pt x="3330" y="767"/>
                  <a:pt x="3331" y="740"/>
                </a:cubicBezTo>
                <a:close/>
                <a:moveTo>
                  <a:pt x="3198" y="159"/>
                </a:moveTo>
                <a:cubicBezTo>
                  <a:pt x="3225" y="151"/>
                  <a:pt x="3233" y="130"/>
                  <a:pt x="3230" y="104"/>
                </a:cubicBezTo>
                <a:cubicBezTo>
                  <a:pt x="3201" y="75"/>
                  <a:pt x="3188" y="72"/>
                  <a:pt x="3166" y="87"/>
                </a:cubicBezTo>
                <a:cubicBezTo>
                  <a:pt x="3152" y="97"/>
                  <a:pt x="3145" y="109"/>
                  <a:pt x="3151" y="127"/>
                </a:cubicBezTo>
                <a:cubicBezTo>
                  <a:pt x="3158" y="146"/>
                  <a:pt x="3182" y="164"/>
                  <a:pt x="3198" y="159"/>
                </a:cubicBezTo>
                <a:close/>
                <a:moveTo>
                  <a:pt x="3368" y="629"/>
                </a:moveTo>
                <a:cubicBezTo>
                  <a:pt x="3367" y="648"/>
                  <a:pt x="3367" y="665"/>
                  <a:pt x="3366" y="679"/>
                </a:cubicBezTo>
                <a:cubicBezTo>
                  <a:pt x="3383" y="692"/>
                  <a:pt x="3399" y="706"/>
                  <a:pt x="3413" y="687"/>
                </a:cubicBezTo>
                <a:cubicBezTo>
                  <a:pt x="3421" y="676"/>
                  <a:pt x="3425" y="657"/>
                  <a:pt x="3422" y="644"/>
                </a:cubicBezTo>
                <a:cubicBezTo>
                  <a:pt x="3415" y="620"/>
                  <a:pt x="3394" y="624"/>
                  <a:pt x="3368" y="629"/>
                </a:cubicBezTo>
                <a:close/>
                <a:moveTo>
                  <a:pt x="3022" y="1329"/>
                </a:moveTo>
                <a:cubicBezTo>
                  <a:pt x="3085" y="1304"/>
                  <a:pt x="3098" y="1285"/>
                  <a:pt x="3089" y="1237"/>
                </a:cubicBezTo>
                <a:cubicBezTo>
                  <a:pt x="3084" y="1207"/>
                  <a:pt x="3066" y="1192"/>
                  <a:pt x="3036" y="1190"/>
                </a:cubicBezTo>
                <a:cubicBezTo>
                  <a:pt x="3004" y="1188"/>
                  <a:pt x="2965" y="1217"/>
                  <a:pt x="2956" y="1249"/>
                </a:cubicBezTo>
                <a:cubicBezTo>
                  <a:pt x="2947" y="1281"/>
                  <a:pt x="2959" y="1296"/>
                  <a:pt x="3022" y="1329"/>
                </a:cubicBezTo>
                <a:close/>
                <a:moveTo>
                  <a:pt x="3054" y="635"/>
                </a:moveTo>
                <a:cubicBezTo>
                  <a:pt x="3051" y="648"/>
                  <a:pt x="3047" y="662"/>
                  <a:pt x="3044" y="673"/>
                </a:cubicBezTo>
                <a:cubicBezTo>
                  <a:pt x="3062" y="699"/>
                  <a:pt x="3082" y="699"/>
                  <a:pt x="3103" y="685"/>
                </a:cubicBezTo>
                <a:cubicBezTo>
                  <a:pt x="3117" y="676"/>
                  <a:pt x="3113" y="661"/>
                  <a:pt x="3107" y="647"/>
                </a:cubicBezTo>
                <a:cubicBezTo>
                  <a:pt x="3094" y="622"/>
                  <a:pt x="3077" y="624"/>
                  <a:pt x="3054" y="635"/>
                </a:cubicBezTo>
                <a:close/>
                <a:moveTo>
                  <a:pt x="3355" y="539"/>
                </a:moveTo>
                <a:cubicBezTo>
                  <a:pt x="3365" y="518"/>
                  <a:pt x="3349" y="499"/>
                  <a:pt x="3313" y="489"/>
                </a:cubicBezTo>
                <a:cubicBezTo>
                  <a:pt x="3293" y="531"/>
                  <a:pt x="3295" y="547"/>
                  <a:pt x="3316" y="556"/>
                </a:cubicBezTo>
                <a:cubicBezTo>
                  <a:pt x="3335" y="563"/>
                  <a:pt x="3347" y="554"/>
                  <a:pt x="3355" y="539"/>
                </a:cubicBezTo>
                <a:close/>
                <a:moveTo>
                  <a:pt x="3336" y="205"/>
                </a:moveTo>
                <a:cubicBezTo>
                  <a:pt x="3353" y="199"/>
                  <a:pt x="3364" y="176"/>
                  <a:pt x="3357" y="158"/>
                </a:cubicBezTo>
                <a:cubicBezTo>
                  <a:pt x="3351" y="143"/>
                  <a:pt x="3330" y="133"/>
                  <a:pt x="3314" y="138"/>
                </a:cubicBezTo>
                <a:cubicBezTo>
                  <a:pt x="3297" y="143"/>
                  <a:pt x="3284" y="163"/>
                  <a:pt x="3287" y="178"/>
                </a:cubicBezTo>
                <a:cubicBezTo>
                  <a:pt x="3292" y="197"/>
                  <a:pt x="3317" y="211"/>
                  <a:pt x="3336" y="205"/>
                </a:cubicBezTo>
                <a:close/>
                <a:moveTo>
                  <a:pt x="3279" y="410"/>
                </a:moveTo>
                <a:cubicBezTo>
                  <a:pt x="3300" y="415"/>
                  <a:pt x="3313" y="399"/>
                  <a:pt x="3318" y="383"/>
                </a:cubicBezTo>
                <a:cubicBezTo>
                  <a:pt x="3324" y="358"/>
                  <a:pt x="3311" y="341"/>
                  <a:pt x="3284" y="331"/>
                </a:cubicBezTo>
                <a:cubicBezTo>
                  <a:pt x="3259" y="343"/>
                  <a:pt x="3240" y="358"/>
                  <a:pt x="3249" y="386"/>
                </a:cubicBezTo>
                <a:cubicBezTo>
                  <a:pt x="3253" y="396"/>
                  <a:pt x="3268" y="406"/>
                  <a:pt x="3279" y="410"/>
                </a:cubicBezTo>
                <a:close/>
                <a:moveTo>
                  <a:pt x="3629" y="563"/>
                </a:moveTo>
                <a:cubicBezTo>
                  <a:pt x="3629" y="542"/>
                  <a:pt x="3608" y="517"/>
                  <a:pt x="3586" y="512"/>
                </a:cubicBezTo>
                <a:cubicBezTo>
                  <a:pt x="3564" y="507"/>
                  <a:pt x="3555" y="516"/>
                  <a:pt x="3535" y="559"/>
                </a:cubicBezTo>
                <a:cubicBezTo>
                  <a:pt x="3554" y="600"/>
                  <a:pt x="3567" y="608"/>
                  <a:pt x="3600" y="601"/>
                </a:cubicBezTo>
                <a:cubicBezTo>
                  <a:pt x="3619" y="596"/>
                  <a:pt x="3629" y="583"/>
                  <a:pt x="3629" y="563"/>
                </a:cubicBezTo>
                <a:close/>
                <a:moveTo>
                  <a:pt x="3400" y="533"/>
                </a:moveTo>
                <a:cubicBezTo>
                  <a:pt x="3396" y="553"/>
                  <a:pt x="3401" y="567"/>
                  <a:pt x="3420" y="576"/>
                </a:cubicBezTo>
                <a:cubicBezTo>
                  <a:pt x="3443" y="587"/>
                  <a:pt x="3463" y="579"/>
                  <a:pt x="3486" y="547"/>
                </a:cubicBezTo>
                <a:cubicBezTo>
                  <a:pt x="3479" y="534"/>
                  <a:pt x="3472" y="521"/>
                  <a:pt x="3465" y="506"/>
                </a:cubicBezTo>
                <a:cubicBezTo>
                  <a:pt x="3415" y="503"/>
                  <a:pt x="3407" y="507"/>
                  <a:pt x="3400" y="533"/>
                </a:cubicBezTo>
                <a:close/>
                <a:moveTo>
                  <a:pt x="3764" y="1070"/>
                </a:moveTo>
                <a:cubicBezTo>
                  <a:pt x="3753" y="1066"/>
                  <a:pt x="3736" y="1073"/>
                  <a:pt x="3732" y="1084"/>
                </a:cubicBezTo>
                <a:cubicBezTo>
                  <a:pt x="3728" y="1096"/>
                  <a:pt x="3739" y="1115"/>
                  <a:pt x="3752" y="1119"/>
                </a:cubicBezTo>
                <a:cubicBezTo>
                  <a:pt x="3764" y="1123"/>
                  <a:pt x="3772" y="1118"/>
                  <a:pt x="3777" y="1101"/>
                </a:cubicBezTo>
                <a:cubicBezTo>
                  <a:pt x="3782" y="1085"/>
                  <a:pt x="3777" y="1075"/>
                  <a:pt x="3764" y="1070"/>
                </a:cubicBezTo>
                <a:close/>
                <a:moveTo>
                  <a:pt x="3717" y="877"/>
                </a:moveTo>
                <a:cubicBezTo>
                  <a:pt x="3715" y="859"/>
                  <a:pt x="3704" y="851"/>
                  <a:pt x="3688" y="849"/>
                </a:cubicBezTo>
                <a:cubicBezTo>
                  <a:pt x="3668" y="847"/>
                  <a:pt x="3659" y="861"/>
                  <a:pt x="3649" y="883"/>
                </a:cubicBezTo>
                <a:cubicBezTo>
                  <a:pt x="3652" y="889"/>
                  <a:pt x="3657" y="898"/>
                  <a:pt x="3661" y="904"/>
                </a:cubicBezTo>
                <a:cubicBezTo>
                  <a:pt x="3695" y="913"/>
                  <a:pt x="3709" y="899"/>
                  <a:pt x="3717" y="877"/>
                </a:cubicBezTo>
                <a:close/>
                <a:moveTo>
                  <a:pt x="3715" y="996"/>
                </a:moveTo>
                <a:cubicBezTo>
                  <a:pt x="3707" y="984"/>
                  <a:pt x="3696" y="984"/>
                  <a:pt x="3684" y="988"/>
                </a:cubicBezTo>
                <a:cubicBezTo>
                  <a:pt x="3672" y="992"/>
                  <a:pt x="3669" y="1002"/>
                  <a:pt x="3669" y="1015"/>
                </a:cubicBezTo>
                <a:cubicBezTo>
                  <a:pt x="3679" y="1027"/>
                  <a:pt x="3690" y="1033"/>
                  <a:pt x="3703" y="1026"/>
                </a:cubicBezTo>
                <a:cubicBezTo>
                  <a:pt x="3715" y="1020"/>
                  <a:pt x="3717" y="1008"/>
                  <a:pt x="3715" y="996"/>
                </a:cubicBezTo>
                <a:close/>
                <a:moveTo>
                  <a:pt x="3788" y="1009"/>
                </a:moveTo>
                <a:cubicBezTo>
                  <a:pt x="3779" y="1022"/>
                  <a:pt x="3783" y="1033"/>
                  <a:pt x="3802" y="1047"/>
                </a:cubicBezTo>
                <a:cubicBezTo>
                  <a:pt x="3821" y="1043"/>
                  <a:pt x="3828" y="1031"/>
                  <a:pt x="3829" y="1014"/>
                </a:cubicBezTo>
                <a:cubicBezTo>
                  <a:pt x="3805" y="998"/>
                  <a:pt x="3796" y="997"/>
                  <a:pt x="3788" y="1009"/>
                </a:cubicBezTo>
                <a:close/>
                <a:moveTo>
                  <a:pt x="3809" y="839"/>
                </a:moveTo>
                <a:cubicBezTo>
                  <a:pt x="3824" y="828"/>
                  <a:pt x="3825" y="821"/>
                  <a:pt x="3815" y="792"/>
                </a:cubicBezTo>
                <a:cubicBezTo>
                  <a:pt x="3791" y="785"/>
                  <a:pt x="3783" y="788"/>
                  <a:pt x="3775" y="803"/>
                </a:cubicBezTo>
                <a:cubicBezTo>
                  <a:pt x="3768" y="816"/>
                  <a:pt x="3768" y="831"/>
                  <a:pt x="3776" y="838"/>
                </a:cubicBezTo>
                <a:cubicBezTo>
                  <a:pt x="3786" y="846"/>
                  <a:pt x="3797" y="847"/>
                  <a:pt x="3809" y="839"/>
                </a:cubicBezTo>
                <a:close/>
                <a:moveTo>
                  <a:pt x="3811" y="1121"/>
                </a:moveTo>
                <a:cubicBezTo>
                  <a:pt x="3815" y="1124"/>
                  <a:pt x="3824" y="1126"/>
                  <a:pt x="3829" y="1124"/>
                </a:cubicBezTo>
                <a:cubicBezTo>
                  <a:pt x="3844" y="1118"/>
                  <a:pt x="3842" y="1105"/>
                  <a:pt x="3838" y="1090"/>
                </a:cubicBezTo>
                <a:cubicBezTo>
                  <a:pt x="3830" y="1089"/>
                  <a:pt x="3821" y="1088"/>
                  <a:pt x="3813" y="1087"/>
                </a:cubicBezTo>
                <a:cubicBezTo>
                  <a:pt x="3806" y="1100"/>
                  <a:pt x="3799" y="1111"/>
                  <a:pt x="3811" y="1121"/>
                </a:cubicBezTo>
                <a:close/>
                <a:moveTo>
                  <a:pt x="3668" y="1063"/>
                </a:moveTo>
                <a:cubicBezTo>
                  <a:pt x="3660" y="1065"/>
                  <a:pt x="3651" y="1073"/>
                  <a:pt x="3647" y="1080"/>
                </a:cubicBezTo>
                <a:cubicBezTo>
                  <a:pt x="3642" y="1093"/>
                  <a:pt x="3655" y="1106"/>
                  <a:pt x="3682" y="1118"/>
                </a:cubicBezTo>
                <a:cubicBezTo>
                  <a:pt x="3704" y="1105"/>
                  <a:pt x="3708" y="1098"/>
                  <a:pt x="3703" y="1083"/>
                </a:cubicBezTo>
                <a:cubicBezTo>
                  <a:pt x="3700" y="1072"/>
                  <a:pt x="3681" y="1060"/>
                  <a:pt x="3668" y="1063"/>
                </a:cubicBezTo>
                <a:close/>
                <a:moveTo>
                  <a:pt x="3745" y="981"/>
                </a:moveTo>
                <a:cubicBezTo>
                  <a:pt x="3769" y="968"/>
                  <a:pt x="3778" y="958"/>
                  <a:pt x="3772" y="946"/>
                </a:cubicBezTo>
                <a:cubicBezTo>
                  <a:pt x="3767" y="937"/>
                  <a:pt x="3757" y="929"/>
                  <a:pt x="3747" y="926"/>
                </a:cubicBezTo>
                <a:cubicBezTo>
                  <a:pt x="3735" y="923"/>
                  <a:pt x="3728" y="935"/>
                  <a:pt x="3724" y="945"/>
                </a:cubicBezTo>
                <a:cubicBezTo>
                  <a:pt x="3719" y="956"/>
                  <a:pt x="3727" y="969"/>
                  <a:pt x="3745" y="981"/>
                </a:cubicBezTo>
                <a:close/>
                <a:moveTo>
                  <a:pt x="3641" y="974"/>
                </a:moveTo>
                <a:cubicBezTo>
                  <a:pt x="3645" y="961"/>
                  <a:pt x="3637" y="949"/>
                  <a:pt x="3623" y="945"/>
                </a:cubicBezTo>
                <a:cubicBezTo>
                  <a:pt x="3606" y="940"/>
                  <a:pt x="3594" y="945"/>
                  <a:pt x="3590" y="959"/>
                </a:cubicBezTo>
                <a:cubicBezTo>
                  <a:pt x="3587" y="973"/>
                  <a:pt x="3594" y="989"/>
                  <a:pt x="3606" y="993"/>
                </a:cubicBezTo>
                <a:cubicBezTo>
                  <a:pt x="3620" y="997"/>
                  <a:pt x="3636" y="988"/>
                  <a:pt x="3641" y="974"/>
                </a:cubicBezTo>
                <a:close/>
                <a:moveTo>
                  <a:pt x="3569" y="414"/>
                </a:moveTo>
                <a:cubicBezTo>
                  <a:pt x="3580" y="431"/>
                  <a:pt x="3602" y="436"/>
                  <a:pt x="3619" y="426"/>
                </a:cubicBezTo>
                <a:cubicBezTo>
                  <a:pt x="3636" y="416"/>
                  <a:pt x="3650" y="403"/>
                  <a:pt x="3647" y="381"/>
                </a:cubicBezTo>
                <a:cubicBezTo>
                  <a:pt x="3644" y="359"/>
                  <a:pt x="3630" y="352"/>
                  <a:pt x="3583" y="350"/>
                </a:cubicBezTo>
                <a:cubicBezTo>
                  <a:pt x="3564" y="370"/>
                  <a:pt x="3551" y="389"/>
                  <a:pt x="3569" y="414"/>
                </a:cubicBezTo>
                <a:close/>
                <a:moveTo>
                  <a:pt x="3474" y="753"/>
                </a:moveTo>
                <a:cubicBezTo>
                  <a:pt x="3481" y="772"/>
                  <a:pt x="3513" y="783"/>
                  <a:pt x="3535" y="774"/>
                </a:cubicBezTo>
                <a:cubicBezTo>
                  <a:pt x="3554" y="766"/>
                  <a:pt x="3562" y="745"/>
                  <a:pt x="3553" y="723"/>
                </a:cubicBezTo>
                <a:cubicBezTo>
                  <a:pt x="3544" y="700"/>
                  <a:pt x="3519" y="686"/>
                  <a:pt x="3501" y="693"/>
                </a:cubicBezTo>
                <a:cubicBezTo>
                  <a:pt x="3481" y="701"/>
                  <a:pt x="3466" y="734"/>
                  <a:pt x="3474" y="753"/>
                </a:cubicBezTo>
                <a:close/>
                <a:moveTo>
                  <a:pt x="3582" y="262"/>
                </a:moveTo>
                <a:cubicBezTo>
                  <a:pt x="3607" y="253"/>
                  <a:pt x="3618" y="222"/>
                  <a:pt x="3607" y="191"/>
                </a:cubicBezTo>
                <a:cubicBezTo>
                  <a:pt x="3599" y="167"/>
                  <a:pt x="3564" y="151"/>
                  <a:pt x="3541" y="160"/>
                </a:cubicBezTo>
                <a:cubicBezTo>
                  <a:pt x="3519" y="168"/>
                  <a:pt x="3503" y="213"/>
                  <a:pt x="3513" y="238"/>
                </a:cubicBezTo>
                <a:cubicBezTo>
                  <a:pt x="3522" y="260"/>
                  <a:pt x="3556" y="272"/>
                  <a:pt x="3582" y="262"/>
                </a:cubicBezTo>
                <a:close/>
                <a:moveTo>
                  <a:pt x="3562" y="1103"/>
                </a:moveTo>
                <a:cubicBezTo>
                  <a:pt x="3588" y="1105"/>
                  <a:pt x="3595" y="1102"/>
                  <a:pt x="3600" y="1087"/>
                </a:cubicBezTo>
                <a:cubicBezTo>
                  <a:pt x="3607" y="1069"/>
                  <a:pt x="3604" y="1062"/>
                  <a:pt x="3578" y="1045"/>
                </a:cubicBezTo>
                <a:cubicBezTo>
                  <a:pt x="3540" y="1058"/>
                  <a:pt x="3537" y="1070"/>
                  <a:pt x="3562" y="1103"/>
                </a:cubicBezTo>
                <a:close/>
                <a:moveTo>
                  <a:pt x="3604" y="1224"/>
                </a:moveTo>
                <a:cubicBezTo>
                  <a:pt x="3609" y="1212"/>
                  <a:pt x="3603" y="1193"/>
                  <a:pt x="3592" y="1188"/>
                </a:cubicBezTo>
                <a:cubicBezTo>
                  <a:pt x="3574" y="1179"/>
                  <a:pt x="3561" y="1189"/>
                  <a:pt x="3547" y="1202"/>
                </a:cubicBezTo>
                <a:cubicBezTo>
                  <a:pt x="3551" y="1214"/>
                  <a:pt x="3555" y="1225"/>
                  <a:pt x="3559" y="1237"/>
                </a:cubicBezTo>
                <a:cubicBezTo>
                  <a:pt x="3589" y="1239"/>
                  <a:pt x="3599" y="1235"/>
                  <a:pt x="3604" y="1224"/>
                </a:cubicBezTo>
                <a:close/>
                <a:moveTo>
                  <a:pt x="2939" y="702"/>
                </a:moveTo>
                <a:cubicBezTo>
                  <a:pt x="2901" y="715"/>
                  <a:pt x="2890" y="727"/>
                  <a:pt x="2892" y="752"/>
                </a:cubicBezTo>
                <a:cubicBezTo>
                  <a:pt x="2893" y="767"/>
                  <a:pt x="2901" y="778"/>
                  <a:pt x="2917" y="781"/>
                </a:cubicBezTo>
                <a:cubicBezTo>
                  <a:pt x="2936" y="785"/>
                  <a:pt x="2952" y="782"/>
                  <a:pt x="2960" y="763"/>
                </a:cubicBezTo>
                <a:cubicBezTo>
                  <a:pt x="2971" y="738"/>
                  <a:pt x="2966" y="717"/>
                  <a:pt x="2939" y="702"/>
                </a:cubicBezTo>
                <a:close/>
                <a:moveTo>
                  <a:pt x="2936" y="463"/>
                </a:moveTo>
                <a:cubicBezTo>
                  <a:pt x="2956" y="440"/>
                  <a:pt x="2953" y="417"/>
                  <a:pt x="2936" y="394"/>
                </a:cubicBezTo>
                <a:cubicBezTo>
                  <a:pt x="2890" y="399"/>
                  <a:pt x="2877" y="407"/>
                  <a:pt x="2880" y="430"/>
                </a:cubicBezTo>
                <a:cubicBezTo>
                  <a:pt x="2882" y="455"/>
                  <a:pt x="2899" y="465"/>
                  <a:pt x="2936" y="463"/>
                </a:cubicBezTo>
                <a:close/>
                <a:moveTo>
                  <a:pt x="2184" y="83"/>
                </a:moveTo>
                <a:cubicBezTo>
                  <a:pt x="2201" y="91"/>
                  <a:pt x="2217" y="88"/>
                  <a:pt x="2230" y="72"/>
                </a:cubicBezTo>
                <a:cubicBezTo>
                  <a:pt x="2244" y="54"/>
                  <a:pt x="2250" y="35"/>
                  <a:pt x="2234" y="15"/>
                </a:cubicBezTo>
                <a:cubicBezTo>
                  <a:pt x="2231" y="11"/>
                  <a:pt x="2228" y="8"/>
                  <a:pt x="2225" y="5"/>
                </a:cubicBezTo>
                <a:cubicBezTo>
                  <a:pt x="2155" y="5"/>
                  <a:pt x="2155" y="5"/>
                  <a:pt x="2155" y="5"/>
                </a:cubicBezTo>
                <a:cubicBezTo>
                  <a:pt x="2149" y="54"/>
                  <a:pt x="2156" y="72"/>
                  <a:pt x="2184" y="83"/>
                </a:cubicBezTo>
                <a:close/>
                <a:moveTo>
                  <a:pt x="2156" y="873"/>
                </a:moveTo>
                <a:cubicBezTo>
                  <a:pt x="2185" y="886"/>
                  <a:pt x="2205" y="870"/>
                  <a:pt x="2226" y="848"/>
                </a:cubicBezTo>
                <a:cubicBezTo>
                  <a:pt x="2219" y="830"/>
                  <a:pt x="2212" y="812"/>
                  <a:pt x="2205" y="794"/>
                </a:cubicBezTo>
                <a:cubicBezTo>
                  <a:pt x="2157" y="793"/>
                  <a:pt x="2142" y="799"/>
                  <a:pt x="2135" y="817"/>
                </a:cubicBezTo>
                <a:cubicBezTo>
                  <a:pt x="2128" y="836"/>
                  <a:pt x="2138" y="865"/>
                  <a:pt x="2156" y="873"/>
                </a:cubicBezTo>
                <a:close/>
                <a:moveTo>
                  <a:pt x="2302" y="304"/>
                </a:moveTo>
                <a:cubicBezTo>
                  <a:pt x="2323" y="292"/>
                  <a:pt x="2344" y="279"/>
                  <a:pt x="2365" y="266"/>
                </a:cubicBezTo>
                <a:cubicBezTo>
                  <a:pt x="2355" y="206"/>
                  <a:pt x="2345" y="188"/>
                  <a:pt x="2320" y="184"/>
                </a:cubicBezTo>
                <a:cubicBezTo>
                  <a:pt x="2296" y="179"/>
                  <a:pt x="2261" y="198"/>
                  <a:pt x="2256" y="222"/>
                </a:cubicBezTo>
                <a:cubicBezTo>
                  <a:pt x="2246" y="261"/>
                  <a:pt x="2270" y="282"/>
                  <a:pt x="2302" y="304"/>
                </a:cubicBezTo>
                <a:close/>
                <a:moveTo>
                  <a:pt x="2690" y="228"/>
                </a:moveTo>
                <a:cubicBezTo>
                  <a:pt x="2710" y="227"/>
                  <a:pt x="2725" y="218"/>
                  <a:pt x="2731" y="196"/>
                </a:cubicBezTo>
                <a:cubicBezTo>
                  <a:pt x="2740" y="167"/>
                  <a:pt x="2734" y="156"/>
                  <a:pt x="2692" y="130"/>
                </a:cubicBezTo>
                <a:cubicBezTo>
                  <a:pt x="2654" y="147"/>
                  <a:pt x="2647" y="158"/>
                  <a:pt x="2652" y="186"/>
                </a:cubicBezTo>
                <a:cubicBezTo>
                  <a:pt x="2656" y="209"/>
                  <a:pt x="2673" y="228"/>
                  <a:pt x="2690" y="228"/>
                </a:cubicBezTo>
                <a:close/>
                <a:moveTo>
                  <a:pt x="2097" y="669"/>
                </a:moveTo>
                <a:cubicBezTo>
                  <a:pt x="2098" y="641"/>
                  <a:pt x="2087" y="631"/>
                  <a:pt x="2047" y="621"/>
                </a:cubicBezTo>
                <a:cubicBezTo>
                  <a:pt x="2035" y="628"/>
                  <a:pt x="2022" y="636"/>
                  <a:pt x="2007" y="645"/>
                </a:cubicBezTo>
                <a:cubicBezTo>
                  <a:pt x="2016" y="691"/>
                  <a:pt x="2033" y="711"/>
                  <a:pt x="2060" y="709"/>
                </a:cubicBezTo>
                <a:cubicBezTo>
                  <a:pt x="2079" y="708"/>
                  <a:pt x="2096" y="690"/>
                  <a:pt x="2097" y="669"/>
                </a:cubicBezTo>
                <a:close/>
                <a:moveTo>
                  <a:pt x="2612" y="428"/>
                </a:moveTo>
                <a:cubicBezTo>
                  <a:pt x="2664" y="405"/>
                  <a:pt x="2668" y="374"/>
                  <a:pt x="2655" y="337"/>
                </a:cubicBezTo>
                <a:cubicBezTo>
                  <a:pt x="2635" y="317"/>
                  <a:pt x="2613" y="318"/>
                  <a:pt x="2591" y="332"/>
                </a:cubicBezTo>
                <a:cubicBezTo>
                  <a:pt x="2563" y="350"/>
                  <a:pt x="2567" y="376"/>
                  <a:pt x="2577" y="415"/>
                </a:cubicBezTo>
                <a:cubicBezTo>
                  <a:pt x="2586" y="419"/>
                  <a:pt x="2602" y="424"/>
                  <a:pt x="2612" y="428"/>
                </a:cubicBezTo>
                <a:close/>
                <a:moveTo>
                  <a:pt x="2542" y="1335"/>
                </a:moveTo>
                <a:cubicBezTo>
                  <a:pt x="2575" y="1324"/>
                  <a:pt x="2596" y="1274"/>
                  <a:pt x="2584" y="1235"/>
                </a:cubicBezTo>
                <a:cubicBezTo>
                  <a:pt x="2573" y="1196"/>
                  <a:pt x="2527" y="1177"/>
                  <a:pt x="2480" y="1191"/>
                </a:cubicBezTo>
                <a:cubicBezTo>
                  <a:pt x="2444" y="1202"/>
                  <a:pt x="2417" y="1252"/>
                  <a:pt x="2428" y="1288"/>
                </a:cubicBezTo>
                <a:cubicBezTo>
                  <a:pt x="2439" y="1321"/>
                  <a:pt x="2504" y="1348"/>
                  <a:pt x="2542" y="1335"/>
                </a:cubicBezTo>
                <a:close/>
                <a:moveTo>
                  <a:pt x="2496" y="103"/>
                </a:moveTo>
                <a:cubicBezTo>
                  <a:pt x="2531" y="99"/>
                  <a:pt x="2542" y="83"/>
                  <a:pt x="2545" y="31"/>
                </a:cubicBezTo>
                <a:cubicBezTo>
                  <a:pt x="2538" y="23"/>
                  <a:pt x="2530" y="14"/>
                  <a:pt x="2522" y="5"/>
                </a:cubicBezTo>
                <a:cubicBezTo>
                  <a:pt x="2469" y="5"/>
                  <a:pt x="2469" y="5"/>
                  <a:pt x="2469" y="5"/>
                </a:cubicBezTo>
                <a:cubicBezTo>
                  <a:pt x="2442" y="23"/>
                  <a:pt x="2432" y="43"/>
                  <a:pt x="2438" y="66"/>
                </a:cubicBezTo>
                <a:cubicBezTo>
                  <a:pt x="2443" y="90"/>
                  <a:pt x="2470" y="107"/>
                  <a:pt x="2496" y="103"/>
                </a:cubicBezTo>
                <a:close/>
                <a:moveTo>
                  <a:pt x="1984" y="311"/>
                </a:moveTo>
                <a:cubicBezTo>
                  <a:pt x="2026" y="378"/>
                  <a:pt x="2051" y="378"/>
                  <a:pt x="2103" y="317"/>
                </a:cubicBezTo>
                <a:cubicBezTo>
                  <a:pt x="2096" y="265"/>
                  <a:pt x="2088" y="254"/>
                  <a:pt x="2055" y="249"/>
                </a:cubicBezTo>
                <a:cubicBezTo>
                  <a:pt x="2017" y="243"/>
                  <a:pt x="2005" y="254"/>
                  <a:pt x="1984" y="311"/>
                </a:cubicBezTo>
                <a:close/>
                <a:moveTo>
                  <a:pt x="1988" y="1045"/>
                </a:moveTo>
                <a:cubicBezTo>
                  <a:pt x="1994" y="1062"/>
                  <a:pt x="2024" y="1081"/>
                  <a:pt x="2045" y="1074"/>
                </a:cubicBezTo>
                <a:cubicBezTo>
                  <a:pt x="2057" y="1071"/>
                  <a:pt x="2071" y="1058"/>
                  <a:pt x="2076" y="1046"/>
                </a:cubicBezTo>
                <a:cubicBezTo>
                  <a:pt x="2084" y="1025"/>
                  <a:pt x="2062" y="1006"/>
                  <a:pt x="2019" y="989"/>
                </a:cubicBezTo>
                <a:cubicBezTo>
                  <a:pt x="1985" y="1012"/>
                  <a:pt x="1979" y="1022"/>
                  <a:pt x="1988" y="1045"/>
                </a:cubicBezTo>
                <a:close/>
                <a:moveTo>
                  <a:pt x="1893" y="1070"/>
                </a:moveTo>
                <a:cubicBezTo>
                  <a:pt x="1911" y="1075"/>
                  <a:pt x="1937" y="1062"/>
                  <a:pt x="1942" y="1045"/>
                </a:cubicBezTo>
                <a:cubicBezTo>
                  <a:pt x="1948" y="1026"/>
                  <a:pt x="1930" y="998"/>
                  <a:pt x="1908" y="992"/>
                </a:cubicBezTo>
                <a:cubicBezTo>
                  <a:pt x="1889" y="986"/>
                  <a:pt x="1878" y="995"/>
                  <a:pt x="1871" y="1021"/>
                </a:cubicBezTo>
                <a:cubicBezTo>
                  <a:pt x="1864" y="1047"/>
                  <a:pt x="1872" y="1063"/>
                  <a:pt x="1893" y="1070"/>
                </a:cubicBezTo>
                <a:close/>
                <a:moveTo>
                  <a:pt x="1795" y="1162"/>
                </a:moveTo>
                <a:cubicBezTo>
                  <a:pt x="1833" y="1185"/>
                  <a:pt x="1847" y="1187"/>
                  <a:pt x="1859" y="1167"/>
                </a:cubicBezTo>
                <a:cubicBezTo>
                  <a:pt x="1872" y="1146"/>
                  <a:pt x="1865" y="1129"/>
                  <a:pt x="1835" y="1109"/>
                </a:cubicBezTo>
                <a:cubicBezTo>
                  <a:pt x="1806" y="1115"/>
                  <a:pt x="1795" y="1135"/>
                  <a:pt x="1795" y="1162"/>
                </a:cubicBezTo>
                <a:close/>
                <a:moveTo>
                  <a:pt x="1868" y="698"/>
                </a:moveTo>
                <a:cubicBezTo>
                  <a:pt x="1876" y="679"/>
                  <a:pt x="1867" y="665"/>
                  <a:pt x="1848" y="659"/>
                </a:cubicBezTo>
                <a:cubicBezTo>
                  <a:pt x="1805" y="676"/>
                  <a:pt x="1804" y="677"/>
                  <a:pt x="1815" y="719"/>
                </a:cubicBezTo>
                <a:cubicBezTo>
                  <a:pt x="1837" y="724"/>
                  <a:pt x="1858" y="722"/>
                  <a:pt x="1868" y="698"/>
                </a:cubicBezTo>
                <a:close/>
                <a:moveTo>
                  <a:pt x="1835" y="838"/>
                </a:moveTo>
                <a:cubicBezTo>
                  <a:pt x="1819" y="838"/>
                  <a:pt x="1813" y="851"/>
                  <a:pt x="1810" y="866"/>
                </a:cubicBezTo>
                <a:cubicBezTo>
                  <a:pt x="1804" y="893"/>
                  <a:pt x="1820" y="901"/>
                  <a:pt x="1843" y="906"/>
                </a:cubicBezTo>
                <a:cubicBezTo>
                  <a:pt x="1854" y="897"/>
                  <a:pt x="1864" y="889"/>
                  <a:pt x="1873" y="882"/>
                </a:cubicBezTo>
                <a:cubicBezTo>
                  <a:pt x="1875" y="851"/>
                  <a:pt x="1859" y="839"/>
                  <a:pt x="1835" y="838"/>
                </a:cubicBezTo>
                <a:close/>
                <a:moveTo>
                  <a:pt x="2023" y="161"/>
                </a:moveTo>
                <a:cubicBezTo>
                  <a:pt x="2050" y="166"/>
                  <a:pt x="2070" y="135"/>
                  <a:pt x="2081" y="77"/>
                </a:cubicBezTo>
                <a:cubicBezTo>
                  <a:pt x="2046" y="40"/>
                  <a:pt x="2031" y="35"/>
                  <a:pt x="2005" y="51"/>
                </a:cubicBezTo>
                <a:cubicBezTo>
                  <a:pt x="1985" y="63"/>
                  <a:pt x="1969" y="104"/>
                  <a:pt x="1981" y="128"/>
                </a:cubicBezTo>
                <a:cubicBezTo>
                  <a:pt x="1988" y="143"/>
                  <a:pt x="2007" y="158"/>
                  <a:pt x="2023" y="161"/>
                </a:cubicBezTo>
                <a:close/>
                <a:moveTo>
                  <a:pt x="1892" y="764"/>
                </a:moveTo>
                <a:cubicBezTo>
                  <a:pt x="1898" y="778"/>
                  <a:pt x="1905" y="793"/>
                  <a:pt x="1911" y="807"/>
                </a:cubicBezTo>
                <a:cubicBezTo>
                  <a:pt x="1949" y="813"/>
                  <a:pt x="1963" y="807"/>
                  <a:pt x="1973" y="783"/>
                </a:cubicBezTo>
                <a:cubicBezTo>
                  <a:pt x="1982" y="764"/>
                  <a:pt x="1976" y="750"/>
                  <a:pt x="1959" y="740"/>
                </a:cubicBezTo>
                <a:cubicBezTo>
                  <a:pt x="1939" y="728"/>
                  <a:pt x="1914" y="737"/>
                  <a:pt x="1892" y="764"/>
                </a:cubicBezTo>
                <a:close/>
                <a:moveTo>
                  <a:pt x="2791" y="539"/>
                </a:moveTo>
                <a:cubicBezTo>
                  <a:pt x="2799" y="519"/>
                  <a:pt x="2790" y="502"/>
                  <a:pt x="2775" y="489"/>
                </a:cubicBezTo>
                <a:cubicBezTo>
                  <a:pt x="2753" y="482"/>
                  <a:pt x="2739" y="492"/>
                  <a:pt x="2728" y="510"/>
                </a:cubicBezTo>
                <a:cubicBezTo>
                  <a:pt x="2717" y="528"/>
                  <a:pt x="2724" y="543"/>
                  <a:pt x="2737" y="559"/>
                </a:cubicBezTo>
                <a:cubicBezTo>
                  <a:pt x="2762" y="564"/>
                  <a:pt x="2782" y="560"/>
                  <a:pt x="2791" y="539"/>
                </a:cubicBezTo>
                <a:close/>
                <a:moveTo>
                  <a:pt x="3065" y="160"/>
                </a:moveTo>
                <a:cubicBezTo>
                  <a:pt x="3075" y="153"/>
                  <a:pt x="3089" y="140"/>
                  <a:pt x="3089" y="129"/>
                </a:cubicBezTo>
                <a:cubicBezTo>
                  <a:pt x="3089" y="102"/>
                  <a:pt x="3069" y="93"/>
                  <a:pt x="3044" y="93"/>
                </a:cubicBezTo>
                <a:cubicBezTo>
                  <a:pt x="3025" y="109"/>
                  <a:pt x="3014" y="127"/>
                  <a:pt x="3028" y="151"/>
                </a:cubicBezTo>
                <a:cubicBezTo>
                  <a:pt x="3036" y="166"/>
                  <a:pt x="3052" y="169"/>
                  <a:pt x="3065" y="160"/>
                </a:cubicBezTo>
                <a:close/>
                <a:moveTo>
                  <a:pt x="3003" y="334"/>
                </a:moveTo>
                <a:cubicBezTo>
                  <a:pt x="3026" y="335"/>
                  <a:pt x="3026" y="313"/>
                  <a:pt x="3028" y="292"/>
                </a:cubicBezTo>
                <a:cubicBezTo>
                  <a:pt x="3012" y="279"/>
                  <a:pt x="2997" y="259"/>
                  <a:pt x="2976" y="278"/>
                </a:cubicBezTo>
                <a:cubicBezTo>
                  <a:pt x="2969" y="284"/>
                  <a:pt x="2965" y="303"/>
                  <a:pt x="2969" y="310"/>
                </a:cubicBezTo>
                <a:cubicBezTo>
                  <a:pt x="2976" y="321"/>
                  <a:pt x="2991" y="334"/>
                  <a:pt x="3003" y="334"/>
                </a:cubicBezTo>
                <a:close/>
                <a:moveTo>
                  <a:pt x="2875" y="162"/>
                </a:moveTo>
                <a:cubicBezTo>
                  <a:pt x="2869" y="197"/>
                  <a:pt x="2895" y="210"/>
                  <a:pt x="2923" y="225"/>
                </a:cubicBezTo>
                <a:cubicBezTo>
                  <a:pt x="2948" y="211"/>
                  <a:pt x="2967" y="195"/>
                  <a:pt x="2957" y="167"/>
                </a:cubicBezTo>
                <a:cubicBezTo>
                  <a:pt x="2951" y="149"/>
                  <a:pt x="2939" y="134"/>
                  <a:pt x="2915" y="137"/>
                </a:cubicBezTo>
                <a:cubicBezTo>
                  <a:pt x="2898" y="140"/>
                  <a:pt x="2878" y="140"/>
                  <a:pt x="2875" y="162"/>
                </a:cubicBezTo>
                <a:close/>
                <a:moveTo>
                  <a:pt x="2734" y="415"/>
                </a:moveTo>
                <a:cubicBezTo>
                  <a:pt x="2739" y="435"/>
                  <a:pt x="2762" y="442"/>
                  <a:pt x="2797" y="439"/>
                </a:cubicBezTo>
                <a:cubicBezTo>
                  <a:pt x="2814" y="398"/>
                  <a:pt x="2816" y="376"/>
                  <a:pt x="2796" y="368"/>
                </a:cubicBezTo>
                <a:cubicBezTo>
                  <a:pt x="2781" y="361"/>
                  <a:pt x="2759" y="362"/>
                  <a:pt x="2744" y="369"/>
                </a:cubicBezTo>
                <a:cubicBezTo>
                  <a:pt x="2725" y="377"/>
                  <a:pt x="2729" y="399"/>
                  <a:pt x="2734" y="415"/>
                </a:cubicBezTo>
                <a:close/>
                <a:moveTo>
                  <a:pt x="2912" y="531"/>
                </a:moveTo>
                <a:cubicBezTo>
                  <a:pt x="2894" y="537"/>
                  <a:pt x="2881" y="564"/>
                  <a:pt x="2887" y="581"/>
                </a:cubicBezTo>
                <a:cubicBezTo>
                  <a:pt x="2894" y="600"/>
                  <a:pt x="2926" y="613"/>
                  <a:pt x="2948" y="605"/>
                </a:cubicBezTo>
                <a:cubicBezTo>
                  <a:pt x="2967" y="597"/>
                  <a:pt x="2971" y="583"/>
                  <a:pt x="2960" y="557"/>
                </a:cubicBezTo>
                <a:cubicBezTo>
                  <a:pt x="2950" y="532"/>
                  <a:pt x="2934" y="523"/>
                  <a:pt x="2912" y="531"/>
                </a:cubicBezTo>
                <a:close/>
                <a:moveTo>
                  <a:pt x="3063" y="420"/>
                </a:moveTo>
                <a:cubicBezTo>
                  <a:pt x="3078" y="417"/>
                  <a:pt x="3085" y="404"/>
                  <a:pt x="3078" y="387"/>
                </a:cubicBezTo>
                <a:cubicBezTo>
                  <a:pt x="3073" y="373"/>
                  <a:pt x="3062" y="366"/>
                  <a:pt x="3049" y="374"/>
                </a:cubicBezTo>
                <a:cubicBezTo>
                  <a:pt x="3040" y="379"/>
                  <a:pt x="3035" y="391"/>
                  <a:pt x="3024" y="406"/>
                </a:cubicBezTo>
                <a:cubicBezTo>
                  <a:pt x="3042" y="414"/>
                  <a:pt x="3054" y="422"/>
                  <a:pt x="3063" y="420"/>
                </a:cubicBezTo>
                <a:close/>
                <a:moveTo>
                  <a:pt x="3060" y="758"/>
                </a:moveTo>
                <a:cubicBezTo>
                  <a:pt x="3025" y="776"/>
                  <a:pt x="3017" y="790"/>
                  <a:pt x="3023" y="816"/>
                </a:cubicBezTo>
                <a:cubicBezTo>
                  <a:pt x="3028" y="837"/>
                  <a:pt x="3042" y="845"/>
                  <a:pt x="3062" y="843"/>
                </a:cubicBezTo>
                <a:cubicBezTo>
                  <a:pt x="3085" y="840"/>
                  <a:pt x="3100" y="818"/>
                  <a:pt x="3102" y="781"/>
                </a:cubicBezTo>
                <a:cubicBezTo>
                  <a:pt x="3089" y="774"/>
                  <a:pt x="3074" y="765"/>
                  <a:pt x="3060" y="758"/>
                </a:cubicBezTo>
                <a:close/>
                <a:moveTo>
                  <a:pt x="2993" y="986"/>
                </a:moveTo>
                <a:cubicBezTo>
                  <a:pt x="3009" y="1010"/>
                  <a:pt x="3024" y="1012"/>
                  <a:pt x="3063" y="995"/>
                </a:cubicBezTo>
                <a:cubicBezTo>
                  <a:pt x="3069" y="981"/>
                  <a:pt x="3074" y="967"/>
                  <a:pt x="3081" y="950"/>
                </a:cubicBezTo>
                <a:cubicBezTo>
                  <a:pt x="3045" y="918"/>
                  <a:pt x="3019" y="913"/>
                  <a:pt x="2998" y="930"/>
                </a:cubicBezTo>
                <a:cubicBezTo>
                  <a:pt x="2983" y="943"/>
                  <a:pt x="2980" y="968"/>
                  <a:pt x="2993" y="986"/>
                </a:cubicBezTo>
                <a:close/>
                <a:moveTo>
                  <a:pt x="1867" y="552"/>
                </a:moveTo>
                <a:cubicBezTo>
                  <a:pt x="1862" y="570"/>
                  <a:pt x="1877" y="592"/>
                  <a:pt x="1901" y="600"/>
                </a:cubicBezTo>
                <a:cubicBezTo>
                  <a:pt x="1923" y="607"/>
                  <a:pt x="1943" y="597"/>
                  <a:pt x="1948" y="577"/>
                </a:cubicBezTo>
                <a:cubicBezTo>
                  <a:pt x="1954" y="551"/>
                  <a:pt x="1942" y="527"/>
                  <a:pt x="1921" y="521"/>
                </a:cubicBezTo>
                <a:cubicBezTo>
                  <a:pt x="1899" y="515"/>
                  <a:pt x="1874" y="530"/>
                  <a:pt x="1867" y="552"/>
                </a:cubicBezTo>
                <a:close/>
                <a:moveTo>
                  <a:pt x="2859" y="675"/>
                </a:moveTo>
                <a:cubicBezTo>
                  <a:pt x="2873" y="635"/>
                  <a:pt x="2871" y="623"/>
                  <a:pt x="2850" y="610"/>
                </a:cubicBezTo>
                <a:cubicBezTo>
                  <a:pt x="2834" y="600"/>
                  <a:pt x="2798" y="603"/>
                  <a:pt x="2785" y="621"/>
                </a:cubicBezTo>
                <a:cubicBezTo>
                  <a:pt x="2777" y="632"/>
                  <a:pt x="2773" y="651"/>
                  <a:pt x="2777" y="663"/>
                </a:cubicBezTo>
                <a:cubicBezTo>
                  <a:pt x="2783" y="685"/>
                  <a:pt x="2813" y="688"/>
                  <a:pt x="2859" y="675"/>
                </a:cubicBezTo>
                <a:close/>
                <a:moveTo>
                  <a:pt x="3023" y="547"/>
                </a:moveTo>
                <a:cubicBezTo>
                  <a:pt x="3032" y="547"/>
                  <a:pt x="3045" y="540"/>
                  <a:pt x="3049" y="532"/>
                </a:cubicBezTo>
                <a:cubicBezTo>
                  <a:pt x="3061" y="509"/>
                  <a:pt x="3046" y="495"/>
                  <a:pt x="3025" y="479"/>
                </a:cubicBezTo>
                <a:cubicBezTo>
                  <a:pt x="3014" y="487"/>
                  <a:pt x="3002" y="495"/>
                  <a:pt x="2991" y="502"/>
                </a:cubicBezTo>
                <a:cubicBezTo>
                  <a:pt x="2996" y="526"/>
                  <a:pt x="2999" y="546"/>
                  <a:pt x="3023" y="547"/>
                </a:cubicBezTo>
                <a:close/>
                <a:moveTo>
                  <a:pt x="2867" y="266"/>
                </a:moveTo>
                <a:cubicBezTo>
                  <a:pt x="2853" y="250"/>
                  <a:pt x="2847" y="225"/>
                  <a:pt x="2820" y="236"/>
                </a:cubicBezTo>
                <a:cubicBezTo>
                  <a:pt x="2806" y="242"/>
                  <a:pt x="2792" y="254"/>
                  <a:pt x="2797" y="273"/>
                </a:cubicBezTo>
                <a:cubicBezTo>
                  <a:pt x="2803" y="298"/>
                  <a:pt x="2820" y="304"/>
                  <a:pt x="2846" y="301"/>
                </a:cubicBezTo>
                <a:cubicBezTo>
                  <a:pt x="2853" y="291"/>
                  <a:pt x="2860" y="279"/>
                  <a:pt x="2867" y="266"/>
                </a:cubicBezTo>
                <a:close/>
                <a:moveTo>
                  <a:pt x="2809" y="1267"/>
                </a:moveTo>
                <a:cubicBezTo>
                  <a:pt x="2835" y="1252"/>
                  <a:pt x="2844" y="1219"/>
                  <a:pt x="2831" y="1193"/>
                </a:cubicBezTo>
                <a:cubicBezTo>
                  <a:pt x="2818" y="1167"/>
                  <a:pt x="2799" y="1145"/>
                  <a:pt x="2766" y="1148"/>
                </a:cubicBezTo>
                <a:cubicBezTo>
                  <a:pt x="2733" y="1150"/>
                  <a:pt x="2722" y="1171"/>
                  <a:pt x="2715" y="1240"/>
                </a:cubicBezTo>
                <a:cubicBezTo>
                  <a:pt x="2743" y="1270"/>
                  <a:pt x="2771" y="1291"/>
                  <a:pt x="2809" y="1267"/>
                </a:cubicBezTo>
                <a:close/>
                <a:moveTo>
                  <a:pt x="2693" y="779"/>
                </a:moveTo>
                <a:cubicBezTo>
                  <a:pt x="2728" y="755"/>
                  <a:pt x="2733" y="745"/>
                  <a:pt x="2724" y="719"/>
                </a:cubicBezTo>
                <a:cubicBezTo>
                  <a:pt x="2715" y="690"/>
                  <a:pt x="2703" y="685"/>
                  <a:pt x="2653" y="690"/>
                </a:cubicBezTo>
                <a:cubicBezTo>
                  <a:pt x="2620" y="745"/>
                  <a:pt x="2629" y="764"/>
                  <a:pt x="2693" y="779"/>
                </a:cubicBezTo>
                <a:close/>
                <a:moveTo>
                  <a:pt x="2659" y="536"/>
                </a:moveTo>
                <a:cubicBezTo>
                  <a:pt x="2651" y="517"/>
                  <a:pt x="2630" y="510"/>
                  <a:pt x="2607" y="519"/>
                </a:cubicBezTo>
                <a:cubicBezTo>
                  <a:pt x="2581" y="530"/>
                  <a:pt x="2571" y="549"/>
                  <a:pt x="2581" y="570"/>
                </a:cubicBezTo>
                <a:cubicBezTo>
                  <a:pt x="2591" y="591"/>
                  <a:pt x="2617" y="604"/>
                  <a:pt x="2635" y="596"/>
                </a:cubicBezTo>
                <a:cubicBezTo>
                  <a:pt x="2657" y="587"/>
                  <a:pt x="2668" y="559"/>
                  <a:pt x="2659" y="536"/>
                </a:cubicBezTo>
                <a:close/>
                <a:moveTo>
                  <a:pt x="2850" y="99"/>
                </a:moveTo>
                <a:cubicBezTo>
                  <a:pt x="2861" y="89"/>
                  <a:pt x="2872" y="80"/>
                  <a:pt x="2888" y="67"/>
                </a:cubicBezTo>
                <a:cubicBezTo>
                  <a:pt x="2883" y="51"/>
                  <a:pt x="2880" y="32"/>
                  <a:pt x="2871" y="17"/>
                </a:cubicBezTo>
                <a:cubicBezTo>
                  <a:pt x="2868" y="12"/>
                  <a:pt x="2864" y="8"/>
                  <a:pt x="2860" y="5"/>
                </a:cubicBezTo>
                <a:cubicBezTo>
                  <a:pt x="2799" y="5"/>
                  <a:pt x="2799" y="5"/>
                  <a:pt x="2799" y="5"/>
                </a:cubicBezTo>
                <a:cubicBezTo>
                  <a:pt x="2780" y="20"/>
                  <a:pt x="2780" y="51"/>
                  <a:pt x="2797" y="73"/>
                </a:cubicBezTo>
                <a:cubicBezTo>
                  <a:pt x="2811" y="91"/>
                  <a:pt x="2827" y="101"/>
                  <a:pt x="2850" y="99"/>
                </a:cubicBezTo>
                <a:close/>
                <a:moveTo>
                  <a:pt x="425" y="1524"/>
                </a:moveTo>
                <a:cubicBezTo>
                  <a:pt x="407" y="1531"/>
                  <a:pt x="388" y="1539"/>
                  <a:pt x="364" y="1549"/>
                </a:cubicBezTo>
                <a:cubicBezTo>
                  <a:pt x="379" y="1570"/>
                  <a:pt x="390" y="1587"/>
                  <a:pt x="401" y="1603"/>
                </a:cubicBezTo>
                <a:cubicBezTo>
                  <a:pt x="461" y="1576"/>
                  <a:pt x="463" y="1568"/>
                  <a:pt x="425" y="1524"/>
                </a:cubicBezTo>
                <a:close/>
                <a:moveTo>
                  <a:pt x="2038" y="910"/>
                </a:moveTo>
                <a:cubicBezTo>
                  <a:pt x="2046" y="897"/>
                  <a:pt x="2046" y="884"/>
                  <a:pt x="2036" y="872"/>
                </a:cubicBezTo>
                <a:cubicBezTo>
                  <a:pt x="2023" y="859"/>
                  <a:pt x="2009" y="851"/>
                  <a:pt x="1991" y="861"/>
                </a:cubicBezTo>
                <a:cubicBezTo>
                  <a:pt x="1968" y="874"/>
                  <a:pt x="1960" y="893"/>
                  <a:pt x="1972" y="921"/>
                </a:cubicBezTo>
                <a:cubicBezTo>
                  <a:pt x="2009" y="933"/>
                  <a:pt x="2025" y="930"/>
                  <a:pt x="2038" y="910"/>
                </a:cubicBezTo>
                <a:close/>
                <a:moveTo>
                  <a:pt x="1888" y="1435"/>
                </a:moveTo>
                <a:cubicBezTo>
                  <a:pt x="1872" y="1424"/>
                  <a:pt x="1855" y="1423"/>
                  <a:pt x="1838" y="1436"/>
                </a:cubicBezTo>
                <a:cubicBezTo>
                  <a:pt x="1814" y="1453"/>
                  <a:pt x="1813" y="1465"/>
                  <a:pt x="1830" y="1510"/>
                </a:cubicBezTo>
                <a:cubicBezTo>
                  <a:pt x="1869" y="1519"/>
                  <a:pt x="1881" y="1515"/>
                  <a:pt x="1894" y="1490"/>
                </a:cubicBezTo>
                <a:cubicBezTo>
                  <a:pt x="1904" y="1470"/>
                  <a:pt x="1902" y="1445"/>
                  <a:pt x="1888" y="1435"/>
                </a:cubicBezTo>
                <a:close/>
                <a:moveTo>
                  <a:pt x="1929" y="1209"/>
                </a:moveTo>
                <a:cubicBezTo>
                  <a:pt x="1891" y="1230"/>
                  <a:pt x="1877" y="1246"/>
                  <a:pt x="1888" y="1265"/>
                </a:cubicBezTo>
                <a:cubicBezTo>
                  <a:pt x="1896" y="1278"/>
                  <a:pt x="1914" y="1291"/>
                  <a:pt x="1929" y="1295"/>
                </a:cubicBezTo>
                <a:cubicBezTo>
                  <a:pt x="1949" y="1299"/>
                  <a:pt x="1958" y="1279"/>
                  <a:pt x="1964" y="1264"/>
                </a:cubicBezTo>
                <a:cubicBezTo>
                  <a:pt x="1971" y="1245"/>
                  <a:pt x="1958" y="1226"/>
                  <a:pt x="1929" y="1209"/>
                </a:cubicBezTo>
                <a:close/>
                <a:moveTo>
                  <a:pt x="2086" y="1356"/>
                </a:moveTo>
                <a:cubicBezTo>
                  <a:pt x="2081" y="1348"/>
                  <a:pt x="2072" y="1334"/>
                  <a:pt x="2066" y="1325"/>
                </a:cubicBezTo>
                <a:cubicBezTo>
                  <a:pt x="2012" y="1313"/>
                  <a:pt x="1991" y="1334"/>
                  <a:pt x="1980" y="1371"/>
                </a:cubicBezTo>
                <a:cubicBezTo>
                  <a:pt x="1983" y="1398"/>
                  <a:pt x="2001" y="1410"/>
                  <a:pt x="2026" y="1412"/>
                </a:cubicBezTo>
                <a:cubicBezTo>
                  <a:pt x="2059" y="1414"/>
                  <a:pt x="2071" y="1392"/>
                  <a:pt x="2086" y="1356"/>
                </a:cubicBezTo>
                <a:close/>
                <a:moveTo>
                  <a:pt x="2024" y="1193"/>
                </a:moveTo>
                <a:cubicBezTo>
                  <a:pt x="2043" y="1186"/>
                  <a:pt x="2046" y="1171"/>
                  <a:pt x="2045" y="1150"/>
                </a:cubicBezTo>
                <a:cubicBezTo>
                  <a:pt x="2030" y="1132"/>
                  <a:pt x="2012" y="1123"/>
                  <a:pt x="1992" y="1134"/>
                </a:cubicBezTo>
                <a:cubicBezTo>
                  <a:pt x="1974" y="1145"/>
                  <a:pt x="1972" y="1163"/>
                  <a:pt x="1975" y="1182"/>
                </a:cubicBezTo>
                <a:cubicBezTo>
                  <a:pt x="1988" y="1201"/>
                  <a:pt x="2005" y="1201"/>
                  <a:pt x="2024" y="1193"/>
                </a:cubicBezTo>
                <a:close/>
                <a:moveTo>
                  <a:pt x="1824" y="1994"/>
                </a:moveTo>
                <a:cubicBezTo>
                  <a:pt x="1812" y="2006"/>
                  <a:pt x="1804" y="2018"/>
                  <a:pt x="1815" y="2034"/>
                </a:cubicBezTo>
                <a:cubicBezTo>
                  <a:pt x="1822" y="2044"/>
                  <a:pt x="1836" y="2047"/>
                  <a:pt x="1846" y="2041"/>
                </a:cubicBezTo>
                <a:cubicBezTo>
                  <a:pt x="1857" y="2035"/>
                  <a:pt x="1865" y="2027"/>
                  <a:pt x="1864" y="2013"/>
                </a:cubicBezTo>
                <a:cubicBezTo>
                  <a:pt x="1862" y="2000"/>
                  <a:pt x="1853" y="1996"/>
                  <a:pt x="1824" y="1994"/>
                </a:cubicBezTo>
                <a:close/>
                <a:moveTo>
                  <a:pt x="1823" y="1940"/>
                </a:moveTo>
                <a:cubicBezTo>
                  <a:pt x="1839" y="1935"/>
                  <a:pt x="1846" y="1915"/>
                  <a:pt x="1839" y="1896"/>
                </a:cubicBezTo>
                <a:cubicBezTo>
                  <a:pt x="1834" y="1881"/>
                  <a:pt x="1812" y="1871"/>
                  <a:pt x="1798" y="1877"/>
                </a:cubicBezTo>
                <a:cubicBezTo>
                  <a:pt x="1784" y="1882"/>
                  <a:pt x="1775" y="1909"/>
                  <a:pt x="1781" y="1925"/>
                </a:cubicBezTo>
                <a:cubicBezTo>
                  <a:pt x="1786" y="1938"/>
                  <a:pt x="1807" y="1946"/>
                  <a:pt x="1823" y="1940"/>
                </a:cubicBezTo>
                <a:close/>
                <a:moveTo>
                  <a:pt x="1826" y="2094"/>
                </a:moveTo>
                <a:cubicBezTo>
                  <a:pt x="1812" y="2091"/>
                  <a:pt x="1806" y="2097"/>
                  <a:pt x="1794" y="2124"/>
                </a:cubicBezTo>
                <a:cubicBezTo>
                  <a:pt x="1806" y="2149"/>
                  <a:pt x="1814" y="2154"/>
                  <a:pt x="1834" y="2149"/>
                </a:cubicBezTo>
                <a:cubicBezTo>
                  <a:pt x="1846" y="2146"/>
                  <a:pt x="1852" y="2138"/>
                  <a:pt x="1852" y="2126"/>
                </a:cubicBezTo>
                <a:cubicBezTo>
                  <a:pt x="1852" y="2113"/>
                  <a:pt x="1839" y="2097"/>
                  <a:pt x="1826" y="2094"/>
                </a:cubicBezTo>
                <a:close/>
                <a:moveTo>
                  <a:pt x="2146" y="1181"/>
                </a:moveTo>
                <a:cubicBezTo>
                  <a:pt x="2125" y="1175"/>
                  <a:pt x="2099" y="1191"/>
                  <a:pt x="2093" y="1213"/>
                </a:cubicBezTo>
                <a:cubicBezTo>
                  <a:pt x="2088" y="1233"/>
                  <a:pt x="2100" y="1251"/>
                  <a:pt x="2123" y="1257"/>
                </a:cubicBezTo>
                <a:cubicBezTo>
                  <a:pt x="2150" y="1264"/>
                  <a:pt x="2169" y="1255"/>
                  <a:pt x="2174" y="1233"/>
                </a:cubicBezTo>
                <a:cubicBezTo>
                  <a:pt x="2178" y="1211"/>
                  <a:pt x="2165" y="1186"/>
                  <a:pt x="2146" y="1181"/>
                </a:cubicBezTo>
                <a:close/>
                <a:moveTo>
                  <a:pt x="2348" y="1865"/>
                </a:moveTo>
                <a:cubicBezTo>
                  <a:pt x="2376" y="1857"/>
                  <a:pt x="2405" y="1823"/>
                  <a:pt x="2399" y="1798"/>
                </a:cubicBezTo>
                <a:cubicBezTo>
                  <a:pt x="2389" y="1757"/>
                  <a:pt x="2359" y="1743"/>
                  <a:pt x="2319" y="1745"/>
                </a:cubicBezTo>
                <a:cubicBezTo>
                  <a:pt x="2275" y="1786"/>
                  <a:pt x="2269" y="1806"/>
                  <a:pt x="2289" y="1839"/>
                </a:cubicBezTo>
                <a:cubicBezTo>
                  <a:pt x="2303" y="1861"/>
                  <a:pt x="2320" y="1873"/>
                  <a:pt x="2348" y="1865"/>
                </a:cubicBezTo>
                <a:close/>
                <a:moveTo>
                  <a:pt x="1424" y="2064"/>
                </a:moveTo>
                <a:cubicBezTo>
                  <a:pt x="1436" y="2050"/>
                  <a:pt x="1434" y="2036"/>
                  <a:pt x="1424" y="2022"/>
                </a:cubicBezTo>
                <a:cubicBezTo>
                  <a:pt x="1396" y="2024"/>
                  <a:pt x="1388" y="2029"/>
                  <a:pt x="1389" y="2044"/>
                </a:cubicBezTo>
                <a:cubicBezTo>
                  <a:pt x="1391" y="2059"/>
                  <a:pt x="1401" y="2065"/>
                  <a:pt x="1424" y="2064"/>
                </a:cubicBezTo>
                <a:close/>
                <a:moveTo>
                  <a:pt x="2389" y="1996"/>
                </a:moveTo>
                <a:cubicBezTo>
                  <a:pt x="2380" y="1980"/>
                  <a:pt x="2361" y="1958"/>
                  <a:pt x="2346" y="1957"/>
                </a:cubicBezTo>
                <a:cubicBezTo>
                  <a:pt x="2306" y="1955"/>
                  <a:pt x="2290" y="1984"/>
                  <a:pt x="2288" y="2022"/>
                </a:cubicBezTo>
                <a:cubicBezTo>
                  <a:pt x="2310" y="2052"/>
                  <a:pt x="2337" y="2069"/>
                  <a:pt x="2373" y="2051"/>
                </a:cubicBezTo>
                <a:cubicBezTo>
                  <a:pt x="2396" y="2039"/>
                  <a:pt x="2401" y="2016"/>
                  <a:pt x="2389" y="1996"/>
                </a:cubicBezTo>
                <a:close/>
                <a:moveTo>
                  <a:pt x="2208" y="1005"/>
                </a:moveTo>
                <a:cubicBezTo>
                  <a:pt x="2167" y="1004"/>
                  <a:pt x="2157" y="1008"/>
                  <a:pt x="2149" y="1033"/>
                </a:cubicBezTo>
                <a:cubicBezTo>
                  <a:pt x="2140" y="1062"/>
                  <a:pt x="2146" y="1073"/>
                  <a:pt x="2187" y="1097"/>
                </a:cubicBezTo>
                <a:cubicBezTo>
                  <a:pt x="2245" y="1074"/>
                  <a:pt x="2249" y="1055"/>
                  <a:pt x="2208" y="1005"/>
                </a:cubicBezTo>
                <a:close/>
                <a:moveTo>
                  <a:pt x="845" y="285"/>
                </a:moveTo>
                <a:cubicBezTo>
                  <a:pt x="856" y="283"/>
                  <a:pt x="860" y="274"/>
                  <a:pt x="856" y="262"/>
                </a:cubicBezTo>
                <a:cubicBezTo>
                  <a:pt x="852" y="252"/>
                  <a:pt x="844" y="247"/>
                  <a:pt x="835" y="253"/>
                </a:cubicBezTo>
                <a:cubicBezTo>
                  <a:pt x="829" y="257"/>
                  <a:pt x="826" y="265"/>
                  <a:pt x="818" y="276"/>
                </a:cubicBezTo>
                <a:cubicBezTo>
                  <a:pt x="830" y="281"/>
                  <a:pt x="839" y="287"/>
                  <a:pt x="845" y="285"/>
                </a:cubicBezTo>
                <a:close/>
                <a:moveTo>
                  <a:pt x="2392" y="2157"/>
                </a:moveTo>
                <a:cubicBezTo>
                  <a:pt x="2386" y="2159"/>
                  <a:pt x="2380" y="2161"/>
                  <a:pt x="2375" y="2163"/>
                </a:cubicBezTo>
                <a:cubicBezTo>
                  <a:pt x="2439" y="2163"/>
                  <a:pt x="2439" y="2163"/>
                  <a:pt x="2439" y="2163"/>
                </a:cubicBezTo>
                <a:cubicBezTo>
                  <a:pt x="2426" y="2155"/>
                  <a:pt x="2411" y="2151"/>
                  <a:pt x="2392" y="2157"/>
                </a:cubicBezTo>
                <a:close/>
                <a:moveTo>
                  <a:pt x="2085" y="1972"/>
                </a:moveTo>
                <a:cubicBezTo>
                  <a:pt x="2064" y="1981"/>
                  <a:pt x="2041" y="1991"/>
                  <a:pt x="2019" y="2000"/>
                </a:cubicBezTo>
                <a:cubicBezTo>
                  <a:pt x="2004" y="2058"/>
                  <a:pt x="2012" y="2081"/>
                  <a:pt x="2050" y="2096"/>
                </a:cubicBezTo>
                <a:cubicBezTo>
                  <a:pt x="2085" y="2109"/>
                  <a:pt x="2116" y="2099"/>
                  <a:pt x="2129" y="2070"/>
                </a:cubicBezTo>
                <a:cubicBezTo>
                  <a:pt x="2148" y="2029"/>
                  <a:pt x="2139" y="2007"/>
                  <a:pt x="2085" y="1972"/>
                </a:cubicBezTo>
                <a:close/>
                <a:moveTo>
                  <a:pt x="1832" y="1337"/>
                </a:moveTo>
                <a:cubicBezTo>
                  <a:pt x="1841" y="1315"/>
                  <a:pt x="1832" y="1300"/>
                  <a:pt x="1810" y="1287"/>
                </a:cubicBezTo>
                <a:cubicBezTo>
                  <a:pt x="1799" y="1291"/>
                  <a:pt x="1787" y="1296"/>
                  <a:pt x="1773" y="1302"/>
                </a:cubicBezTo>
                <a:cubicBezTo>
                  <a:pt x="1774" y="1323"/>
                  <a:pt x="1765" y="1346"/>
                  <a:pt x="1793" y="1353"/>
                </a:cubicBezTo>
                <a:cubicBezTo>
                  <a:pt x="1807" y="1356"/>
                  <a:pt x="1824" y="1355"/>
                  <a:pt x="1832" y="1337"/>
                </a:cubicBezTo>
                <a:close/>
                <a:moveTo>
                  <a:pt x="1491" y="1835"/>
                </a:moveTo>
                <a:cubicBezTo>
                  <a:pt x="1479" y="1845"/>
                  <a:pt x="1472" y="1857"/>
                  <a:pt x="1481" y="1871"/>
                </a:cubicBezTo>
                <a:cubicBezTo>
                  <a:pt x="1486" y="1880"/>
                  <a:pt x="1496" y="1882"/>
                  <a:pt x="1504" y="1877"/>
                </a:cubicBezTo>
                <a:cubicBezTo>
                  <a:pt x="1510" y="1872"/>
                  <a:pt x="1519" y="1864"/>
                  <a:pt x="1519" y="1858"/>
                </a:cubicBezTo>
                <a:cubicBezTo>
                  <a:pt x="1519" y="1841"/>
                  <a:pt x="1506" y="1835"/>
                  <a:pt x="1491" y="1835"/>
                </a:cubicBezTo>
                <a:close/>
                <a:moveTo>
                  <a:pt x="1581" y="1297"/>
                </a:moveTo>
                <a:cubicBezTo>
                  <a:pt x="1583" y="1281"/>
                  <a:pt x="1573" y="1270"/>
                  <a:pt x="1558" y="1269"/>
                </a:cubicBezTo>
                <a:cubicBezTo>
                  <a:pt x="1545" y="1268"/>
                  <a:pt x="1527" y="1270"/>
                  <a:pt x="1520" y="1278"/>
                </a:cubicBezTo>
                <a:cubicBezTo>
                  <a:pt x="1505" y="1299"/>
                  <a:pt x="1515" y="1319"/>
                  <a:pt x="1535" y="1333"/>
                </a:cubicBezTo>
                <a:cubicBezTo>
                  <a:pt x="1559" y="1332"/>
                  <a:pt x="1578" y="1324"/>
                  <a:pt x="1581" y="1297"/>
                </a:cubicBezTo>
                <a:close/>
                <a:moveTo>
                  <a:pt x="1814" y="1046"/>
                </a:moveTo>
                <a:cubicBezTo>
                  <a:pt x="1825" y="1025"/>
                  <a:pt x="1835" y="1007"/>
                  <a:pt x="1816" y="993"/>
                </a:cubicBezTo>
                <a:cubicBezTo>
                  <a:pt x="1809" y="987"/>
                  <a:pt x="1795" y="985"/>
                  <a:pt x="1788" y="989"/>
                </a:cubicBezTo>
                <a:cubicBezTo>
                  <a:pt x="1765" y="999"/>
                  <a:pt x="1768" y="1019"/>
                  <a:pt x="1775" y="1044"/>
                </a:cubicBezTo>
                <a:cubicBezTo>
                  <a:pt x="1789" y="1045"/>
                  <a:pt x="1802" y="1045"/>
                  <a:pt x="1814" y="1046"/>
                </a:cubicBezTo>
                <a:close/>
                <a:moveTo>
                  <a:pt x="1583" y="1940"/>
                </a:moveTo>
                <a:cubicBezTo>
                  <a:pt x="1565" y="1917"/>
                  <a:pt x="1558" y="1914"/>
                  <a:pt x="1547" y="1922"/>
                </a:cubicBezTo>
                <a:cubicBezTo>
                  <a:pt x="1535" y="1932"/>
                  <a:pt x="1538" y="1944"/>
                  <a:pt x="1559" y="1967"/>
                </a:cubicBezTo>
                <a:cubicBezTo>
                  <a:pt x="1571" y="1960"/>
                  <a:pt x="1585" y="1957"/>
                  <a:pt x="1583" y="1940"/>
                </a:cubicBezTo>
                <a:close/>
                <a:moveTo>
                  <a:pt x="1409" y="2106"/>
                </a:moveTo>
                <a:cubicBezTo>
                  <a:pt x="1398" y="2110"/>
                  <a:pt x="1390" y="2126"/>
                  <a:pt x="1394" y="2137"/>
                </a:cubicBezTo>
                <a:cubicBezTo>
                  <a:pt x="1398" y="2149"/>
                  <a:pt x="1418" y="2157"/>
                  <a:pt x="1431" y="2152"/>
                </a:cubicBezTo>
                <a:cubicBezTo>
                  <a:pt x="1443" y="2147"/>
                  <a:pt x="1445" y="2138"/>
                  <a:pt x="1439" y="2122"/>
                </a:cubicBezTo>
                <a:cubicBezTo>
                  <a:pt x="1433" y="2107"/>
                  <a:pt x="1423" y="2101"/>
                  <a:pt x="1409" y="2106"/>
                </a:cubicBezTo>
                <a:close/>
                <a:moveTo>
                  <a:pt x="1479" y="2074"/>
                </a:moveTo>
                <a:cubicBezTo>
                  <a:pt x="1472" y="2079"/>
                  <a:pt x="1465" y="2084"/>
                  <a:pt x="1458" y="2088"/>
                </a:cubicBezTo>
                <a:cubicBezTo>
                  <a:pt x="1461" y="2103"/>
                  <a:pt x="1463" y="2116"/>
                  <a:pt x="1478" y="2116"/>
                </a:cubicBezTo>
                <a:cubicBezTo>
                  <a:pt x="1483" y="2116"/>
                  <a:pt x="1491" y="2112"/>
                  <a:pt x="1494" y="2107"/>
                </a:cubicBezTo>
                <a:cubicBezTo>
                  <a:pt x="1501" y="2093"/>
                  <a:pt x="1492" y="2084"/>
                  <a:pt x="1479" y="2074"/>
                </a:cubicBezTo>
                <a:close/>
                <a:moveTo>
                  <a:pt x="1547" y="2093"/>
                </a:moveTo>
                <a:cubicBezTo>
                  <a:pt x="1538" y="2112"/>
                  <a:pt x="1540" y="2126"/>
                  <a:pt x="1552" y="2127"/>
                </a:cubicBezTo>
                <a:cubicBezTo>
                  <a:pt x="1558" y="2127"/>
                  <a:pt x="1568" y="2121"/>
                  <a:pt x="1571" y="2115"/>
                </a:cubicBezTo>
                <a:cubicBezTo>
                  <a:pt x="1576" y="2105"/>
                  <a:pt x="1567" y="2098"/>
                  <a:pt x="1547" y="2093"/>
                </a:cubicBezTo>
                <a:close/>
                <a:moveTo>
                  <a:pt x="1481" y="1959"/>
                </a:moveTo>
                <a:cubicBezTo>
                  <a:pt x="1471" y="1950"/>
                  <a:pt x="1462" y="1938"/>
                  <a:pt x="1449" y="1950"/>
                </a:cubicBezTo>
                <a:cubicBezTo>
                  <a:pt x="1444" y="1954"/>
                  <a:pt x="1442" y="1965"/>
                  <a:pt x="1444" y="1969"/>
                </a:cubicBezTo>
                <a:cubicBezTo>
                  <a:pt x="1449" y="1976"/>
                  <a:pt x="1458" y="1984"/>
                  <a:pt x="1466" y="1985"/>
                </a:cubicBezTo>
                <a:cubicBezTo>
                  <a:pt x="1480" y="1985"/>
                  <a:pt x="1480" y="1972"/>
                  <a:pt x="1481" y="1959"/>
                </a:cubicBezTo>
                <a:close/>
                <a:moveTo>
                  <a:pt x="1494" y="2009"/>
                </a:moveTo>
                <a:cubicBezTo>
                  <a:pt x="1488" y="2012"/>
                  <a:pt x="1485" y="2020"/>
                  <a:pt x="1478" y="2029"/>
                </a:cubicBezTo>
                <a:cubicBezTo>
                  <a:pt x="1490" y="2034"/>
                  <a:pt x="1497" y="2039"/>
                  <a:pt x="1502" y="2038"/>
                </a:cubicBezTo>
                <a:cubicBezTo>
                  <a:pt x="1512" y="2036"/>
                  <a:pt x="1516" y="2027"/>
                  <a:pt x="1512" y="2017"/>
                </a:cubicBezTo>
                <a:cubicBezTo>
                  <a:pt x="1509" y="2008"/>
                  <a:pt x="1502" y="2004"/>
                  <a:pt x="1494" y="2009"/>
                </a:cubicBezTo>
                <a:close/>
                <a:moveTo>
                  <a:pt x="1565" y="2018"/>
                </a:moveTo>
                <a:cubicBezTo>
                  <a:pt x="1559" y="2030"/>
                  <a:pt x="1554" y="2038"/>
                  <a:pt x="1549" y="2047"/>
                </a:cubicBezTo>
                <a:cubicBezTo>
                  <a:pt x="1575" y="2068"/>
                  <a:pt x="1579" y="2067"/>
                  <a:pt x="1590" y="2040"/>
                </a:cubicBezTo>
                <a:cubicBezTo>
                  <a:pt x="1583" y="2034"/>
                  <a:pt x="1575" y="2027"/>
                  <a:pt x="1565" y="2018"/>
                </a:cubicBezTo>
                <a:close/>
                <a:moveTo>
                  <a:pt x="1730" y="1988"/>
                </a:moveTo>
                <a:cubicBezTo>
                  <a:pt x="1742" y="1982"/>
                  <a:pt x="1747" y="1965"/>
                  <a:pt x="1742" y="1952"/>
                </a:cubicBezTo>
                <a:cubicBezTo>
                  <a:pt x="1736" y="1938"/>
                  <a:pt x="1720" y="1931"/>
                  <a:pt x="1706" y="1937"/>
                </a:cubicBezTo>
                <a:cubicBezTo>
                  <a:pt x="1692" y="1942"/>
                  <a:pt x="1684" y="1960"/>
                  <a:pt x="1690" y="1973"/>
                </a:cubicBezTo>
                <a:cubicBezTo>
                  <a:pt x="1696" y="1987"/>
                  <a:pt x="1717" y="1994"/>
                  <a:pt x="1730" y="1988"/>
                </a:cubicBezTo>
                <a:close/>
                <a:moveTo>
                  <a:pt x="1711" y="2107"/>
                </a:moveTo>
                <a:cubicBezTo>
                  <a:pt x="1708" y="2119"/>
                  <a:pt x="1712" y="2128"/>
                  <a:pt x="1723" y="2134"/>
                </a:cubicBezTo>
                <a:cubicBezTo>
                  <a:pt x="1737" y="2141"/>
                  <a:pt x="1750" y="2136"/>
                  <a:pt x="1764" y="2116"/>
                </a:cubicBezTo>
                <a:cubicBezTo>
                  <a:pt x="1760" y="2108"/>
                  <a:pt x="1755" y="2100"/>
                  <a:pt x="1751" y="2090"/>
                </a:cubicBezTo>
                <a:cubicBezTo>
                  <a:pt x="1720" y="2089"/>
                  <a:pt x="1715" y="2092"/>
                  <a:pt x="1711" y="2107"/>
                </a:cubicBezTo>
                <a:close/>
                <a:moveTo>
                  <a:pt x="1657" y="1863"/>
                </a:moveTo>
                <a:cubicBezTo>
                  <a:pt x="1647" y="1866"/>
                  <a:pt x="1639" y="1878"/>
                  <a:pt x="1641" y="1888"/>
                </a:cubicBezTo>
                <a:cubicBezTo>
                  <a:pt x="1644" y="1900"/>
                  <a:pt x="1659" y="1909"/>
                  <a:pt x="1671" y="1905"/>
                </a:cubicBezTo>
                <a:cubicBezTo>
                  <a:pt x="1682" y="1901"/>
                  <a:pt x="1688" y="1887"/>
                  <a:pt x="1684" y="1876"/>
                </a:cubicBezTo>
                <a:cubicBezTo>
                  <a:pt x="1680" y="1866"/>
                  <a:pt x="1667" y="1860"/>
                  <a:pt x="1657" y="1863"/>
                </a:cubicBezTo>
                <a:close/>
                <a:moveTo>
                  <a:pt x="1594" y="2155"/>
                </a:moveTo>
                <a:cubicBezTo>
                  <a:pt x="1590" y="2156"/>
                  <a:pt x="1587" y="2160"/>
                  <a:pt x="1584" y="2163"/>
                </a:cubicBezTo>
                <a:cubicBezTo>
                  <a:pt x="1621" y="2163"/>
                  <a:pt x="1621" y="2163"/>
                  <a:pt x="1621" y="2163"/>
                </a:cubicBezTo>
                <a:cubicBezTo>
                  <a:pt x="1616" y="2154"/>
                  <a:pt x="1605" y="2151"/>
                  <a:pt x="1594" y="2155"/>
                </a:cubicBezTo>
                <a:close/>
                <a:moveTo>
                  <a:pt x="1657" y="2080"/>
                </a:moveTo>
                <a:cubicBezTo>
                  <a:pt x="1645" y="2106"/>
                  <a:pt x="1646" y="2116"/>
                  <a:pt x="1659" y="2121"/>
                </a:cubicBezTo>
                <a:cubicBezTo>
                  <a:pt x="1671" y="2126"/>
                  <a:pt x="1678" y="2120"/>
                  <a:pt x="1683" y="2111"/>
                </a:cubicBezTo>
                <a:cubicBezTo>
                  <a:pt x="1689" y="2098"/>
                  <a:pt x="1679" y="2087"/>
                  <a:pt x="1657" y="2080"/>
                </a:cubicBezTo>
                <a:close/>
                <a:moveTo>
                  <a:pt x="1660" y="2014"/>
                </a:moveTo>
                <a:cubicBezTo>
                  <a:pt x="1664" y="1999"/>
                  <a:pt x="1656" y="1989"/>
                  <a:pt x="1639" y="1982"/>
                </a:cubicBezTo>
                <a:cubicBezTo>
                  <a:pt x="1624" y="1990"/>
                  <a:pt x="1612" y="1999"/>
                  <a:pt x="1618" y="2016"/>
                </a:cubicBezTo>
                <a:cubicBezTo>
                  <a:pt x="1620" y="2023"/>
                  <a:pt x="1629" y="2029"/>
                  <a:pt x="1636" y="2031"/>
                </a:cubicBezTo>
                <a:cubicBezTo>
                  <a:pt x="1649" y="2035"/>
                  <a:pt x="1657" y="2024"/>
                  <a:pt x="1660" y="2014"/>
                </a:cubicBezTo>
                <a:close/>
                <a:moveTo>
                  <a:pt x="2315" y="1429"/>
                </a:moveTo>
                <a:cubicBezTo>
                  <a:pt x="2309" y="1399"/>
                  <a:pt x="2269" y="1371"/>
                  <a:pt x="2241" y="1377"/>
                </a:cubicBezTo>
                <a:cubicBezTo>
                  <a:pt x="2202" y="1385"/>
                  <a:pt x="2181" y="1427"/>
                  <a:pt x="2194" y="1472"/>
                </a:cubicBezTo>
                <a:cubicBezTo>
                  <a:pt x="2203" y="1509"/>
                  <a:pt x="2227" y="1522"/>
                  <a:pt x="2263" y="1511"/>
                </a:cubicBezTo>
                <a:cubicBezTo>
                  <a:pt x="2298" y="1500"/>
                  <a:pt x="2322" y="1462"/>
                  <a:pt x="2315" y="1429"/>
                </a:cubicBezTo>
                <a:close/>
                <a:moveTo>
                  <a:pt x="3549" y="1518"/>
                </a:moveTo>
                <a:cubicBezTo>
                  <a:pt x="3529" y="1496"/>
                  <a:pt x="3505" y="1494"/>
                  <a:pt x="3479" y="1509"/>
                </a:cubicBezTo>
                <a:cubicBezTo>
                  <a:pt x="3452" y="1526"/>
                  <a:pt x="3424" y="1541"/>
                  <a:pt x="3391" y="1560"/>
                </a:cubicBezTo>
                <a:cubicBezTo>
                  <a:pt x="3403" y="1586"/>
                  <a:pt x="3409" y="1598"/>
                  <a:pt x="3415" y="1611"/>
                </a:cubicBezTo>
                <a:cubicBezTo>
                  <a:pt x="3428" y="1643"/>
                  <a:pt x="3456" y="1661"/>
                  <a:pt x="3486" y="1656"/>
                </a:cubicBezTo>
                <a:cubicBezTo>
                  <a:pt x="3513" y="1651"/>
                  <a:pt x="3541" y="1631"/>
                  <a:pt x="3561" y="1610"/>
                </a:cubicBezTo>
                <a:cubicBezTo>
                  <a:pt x="3580" y="1592"/>
                  <a:pt x="3570" y="1540"/>
                  <a:pt x="3549" y="1518"/>
                </a:cubicBezTo>
                <a:close/>
                <a:moveTo>
                  <a:pt x="3567" y="2037"/>
                </a:moveTo>
                <a:cubicBezTo>
                  <a:pt x="3516" y="2089"/>
                  <a:pt x="3506" y="2127"/>
                  <a:pt x="3530" y="2159"/>
                </a:cubicBezTo>
                <a:cubicBezTo>
                  <a:pt x="3531" y="2161"/>
                  <a:pt x="3532" y="2162"/>
                  <a:pt x="3533" y="2163"/>
                </a:cubicBezTo>
                <a:cubicBezTo>
                  <a:pt x="3626" y="2163"/>
                  <a:pt x="3626" y="2163"/>
                  <a:pt x="3626" y="2163"/>
                </a:cubicBezTo>
                <a:cubicBezTo>
                  <a:pt x="3650" y="2144"/>
                  <a:pt x="3651" y="2120"/>
                  <a:pt x="3633" y="2068"/>
                </a:cubicBezTo>
                <a:cubicBezTo>
                  <a:pt x="3612" y="2058"/>
                  <a:pt x="3591" y="2048"/>
                  <a:pt x="3567" y="2037"/>
                </a:cubicBezTo>
                <a:close/>
                <a:moveTo>
                  <a:pt x="3566" y="1780"/>
                </a:moveTo>
                <a:cubicBezTo>
                  <a:pt x="3539" y="1789"/>
                  <a:pt x="3524" y="1827"/>
                  <a:pt x="3534" y="1864"/>
                </a:cubicBezTo>
                <a:cubicBezTo>
                  <a:pt x="3543" y="1898"/>
                  <a:pt x="3573" y="1915"/>
                  <a:pt x="3604" y="1903"/>
                </a:cubicBezTo>
                <a:cubicBezTo>
                  <a:pt x="3641" y="1890"/>
                  <a:pt x="3662" y="1854"/>
                  <a:pt x="3652" y="1822"/>
                </a:cubicBezTo>
                <a:cubicBezTo>
                  <a:pt x="3641" y="1789"/>
                  <a:pt x="3601" y="1769"/>
                  <a:pt x="3566" y="1780"/>
                </a:cubicBezTo>
                <a:close/>
                <a:moveTo>
                  <a:pt x="3649" y="1294"/>
                </a:moveTo>
                <a:cubicBezTo>
                  <a:pt x="3637" y="1294"/>
                  <a:pt x="3626" y="1306"/>
                  <a:pt x="3624" y="1319"/>
                </a:cubicBezTo>
                <a:cubicBezTo>
                  <a:pt x="3623" y="1337"/>
                  <a:pt x="3629" y="1344"/>
                  <a:pt x="3654" y="1351"/>
                </a:cubicBezTo>
                <a:cubicBezTo>
                  <a:pt x="3663" y="1346"/>
                  <a:pt x="3671" y="1342"/>
                  <a:pt x="3681" y="1336"/>
                </a:cubicBezTo>
                <a:cubicBezTo>
                  <a:pt x="3676" y="1307"/>
                  <a:pt x="3665" y="1294"/>
                  <a:pt x="3649" y="1294"/>
                </a:cubicBezTo>
                <a:close/>
                <a:moveTo>
                  <a:pt x="3710" y="1162"/>
                </a:moveTo>
                <a:cubicBezTo>
                  <a:pt x="3687" y="1154"/>
                  <a:pt x="3676" y="1155"/>
                  <a:pt x="3668" y="1168"/>
                </a:cubicBezTo>
                <a:cubicBezTo>
                  <a:pt x="3662" y="1176"/>
                  <a:pt x="3662" y="1184"/>
                  <a:pt x="3668" y="1192"/>
                </a:cubicBezTo>
                <a:cubicBezTo>
                  <a:pt x="3676" y="1201"/>
                  <a:pt x="3685" y="1206"/>
                  <a:pt x="3696" y="1200"/>
                </a:cubicBezTo>
                <a:cubicBezTo>
                  <a:pt x="3711" y="1192"/>
                  <a:pt x="3717" y="1180"/>
                  <a:pt x="3710" y="1162"/>
                </a:cubicBezTo>
                <a:close/>
                <a:moveTo>
                  <a:pt x="3310" y="1856"/>
                </a:moveTo>
                <a:cubicBezTo>
                  <a:pt x="3322" y="1888"/>
                  <a:pt x="3343" y="1913"/>
                  <a:pt x="3382" y="1905"/>
                </a:cubicBezTo>
                <a:cubicBezTo>
                  <a:pt x="3412" y="1899"/>
                  <a:pt x="3422" y="1876"/>
                  <a:pt x="3414" y="1847"/>
                </a:cubicBezTo>
                <a:cubicBezTo>
                  <a:pt x="3357" y="1807"/>
                  <a:pt x="3353" y="1807"/>
                  <a:pt x="3310" y="1856"/>
                </a:cubicBezTo>
                <a:close/>
                <a:moveTo>
                  <a:pt x="3275" y="1648"/>
                </a:moveTo>
                <a:cubicBezTo>
                  <a:pt x="3241" y="1645"/>
                  <a:pt x="3230" y="1662"/>
                  <a:pt x="3224" y="1729"/>
                </a:cubicBezTo>
                <a:cubicBezTo>
                  <a:pt x="3272" y="1772"/>
                  <a:pt x="3277" y="1772"/>
                  <a:pt x="3331" y="1737"/>
                </a:cubicBezTo>
                <a:cubicBezTo>
                  <a:pt x="3331" y="1676"/>
                  <a:pt x="3315" y="1652"/>
                  <a:pt x="3275" y="1648"/>
                </a:cubicBezTo>
                <a:close/>
                <a:moveTo>
                  <a:pt x="3317" y="1991"/>
                </a:moveTo>
                <a:cubicBezTo>
                  <a:pt x="3305" y="2011"/>
                  <a:pt x="3291" y="2033"/>
                  <a:pt x="3279" y="2052"/>
                </a:cubicBezTo>
                <a:cubicBezTo>
                  <a:pt x="3303" y="2106"/>
                  <a:pt x="3323" y="2120"/>
                  <a:pt x="3362" y="2112"/>
                </a:cubicBezTo>
                <a:cubicBezTo>
                  <a:pt x="3394" y="2107"/>
                  <a:pt x="3407" y="2086"/>
                  <a:pt x="3406" y="2057"/>
                </a:cubicBezTo>
                <a:cubicBezTo>
                  <a:pt x="3404" y="2022"/>
                  <a:pt x="3371" y="1997"/>
                  <a:pt x="3317" y="1991"/>
                </a:cubicBezTo>
                <a:close/>
                <a:moveTo>
                  <a:pt x="3757" y="1264"/>
                </a:moveTo>
                <a:cubicBezTo>
                  <a:pt x="3753" y="1255"/>
                  <a:pt x="3749" y="1245"/>
                  <a:pt x="3746" y="1236"/>
                </a:cubicBezTo>
                <a:cubicBezTo>
                  <a:pt x="3722" y="1231"/>
                  <a:pt x="3713" y="1235"/>
                  <a:pt x="3705" y="1250"/>
                </a:cubicBezTo>
                <a:cubicBezTo>
                  <a:pt x="3700" y="1262"/>
                  <a:pt x="3703" y="1271"/>
                  <a:pt x="3713" y="1278"/>
                </a:cubicBezTo>
                <a:cubicBezTo>
                  <a:pt x="3726" y="1286"/>
                  <a:pt x="3742" y="1281"/>
                  <a:pt x="3757" y="1264"/>
                </a:cubicBezTo>
                <a:close/>
                <a:moveTo>
                  <a:pt x="3828" y="1403"/>
                </a:moveTo>
                <a:cubicBezTo>
                  <a:pt x="3823" y="1413"/>
                  <a:pt x="3823" y="1427"/>
                  <a:pt x="3825" y="1439"/>
                </a:cubicBezTo>
                <a:cubicBezTo>
                  <a:pt x="3826" y="1445"/>
                  <a:pt x="3833" y="1451"/>
                  <a:pt x="3841" y="1454"/>
                </a:cubicBezTo>
                <a:cubicBezTo>
                  <a:pt x="3841" y="1391"/>
                  <a:pt x="3841" y="1391"/>
                  <a:pt x="3841" y="1391"/>
                </a:cubicBezTo>
                <a:cubicBezTo>
                  <a:pt x="3835" y="1393"/>
                  <a:pt x="3831" y="1397"/>
                  <a:pt x="3828" y="1403"/>
                </a:cubicBezTo>
                <a:close/>
                <a:moveTo>
                  <a:pt x="3841" y="1332"/>
                </a:moveTo>
                <a:cubicBezTo>
                  <a:pt x="3841" y="1312"/>
                  <a:pt x="3841" y="1312"/>
                  <a:pt x="3841" y="1312"/>
                </a:cubicBezTo>
                <a:cubicBezTo>
                  <a:pt x="3840" y="1316"/>
                  <a:pt x="3839" y="1322"/>
                  <a:pt x="3839" y="1331"/>
                </a:cubicBezTo>
                <a:cubicBezTo>
                  <a:pt x="3840" y="1331"/>
                  <a:pt x="3840" y="1332"/>
                  <a:pt x="3841" y="1332"/>
                </a:cubicBezTo>
                <a:close/>
                <a:moveTo>
                  <a:pt x="3835" y="893"/>
                </a:moveTo>
                <a:cubicBezTo>
                  <a:pt x="3826" y="890"/>
                  <a:pt x="3815" y="891"/>
                  <a:pt x="3810" y="902"/>
                </a:cubicBezTo>
                <a:cubicBezTo>
                  <a:pt x="3803" y="916"/>
                  <a:pt x="3809" y="926"/>
                  <a:pt x="3822" y="934"/>
                </a:cubicBezTo>
                <a:cubicBezTo>
                  <a:pt x="3828" y="932"/>
                  <a:pt x="3834" y="930"/>
                  <a:pt x="3841" y="928"/>
                </a:cubicBezTo>
                <a:cubicBezTo>
                  <a:pt x="3841" y="896"/>
                  <a:pt x="3841" y="896"/>
                  <a:pt x="3841" y="896"/>
                </a:cubicBezTo>
                <a:cubicBezTo>
                  <a:pt x="3839" y="895"/>
                  <a:pt x="3838" y="894"/>
                  <a:pt x="3835" y="893"/>
                </a:cubicBezTo>
                <a:close/>
                <a:moveTo>
                  <a:pt x="3791" y="1175"/>
                </a:moveTo>
                <a:cubicBezTo>
                  <a:pt x="3784" y="1180"/>
                  <a:pt x="3777" y="1185"/>
                  <a:pt x="3772" y="1189"/>
                </a:cubicBezTo>
                <a:cubicBezTo>
                  <a:pt x="3770" y="1209"/>
                  <a:pt x="3779" y="1217"/>
                  <a:pt x="3795" y="1218"/>
                </a:cubicBezTo>
                <a:cubicBezTo>
                  <a:pt x="3805" y="1219"/>
                  <a:pt x="3809" y="1211"/>
                  <a:pt x="3812" y="1202"/>
                </a:cubicBezTo>
                <a:cubicBezTo>
                  <a:pt x="3816" y="1185"/>
                  <a:pt x="3806" y="1179"/>
                  <a:pt x="3791" y="1175"/>
                </a:cubicBezTo>
                <a:close/>
                <a:moveTo>
                  <a:pt x="3747" y="1368"/>
                </a:moveTo>
                <a:cubicBezTo>
                  <a:pt x="3733" y="1363"/>
                  <a:pt x="3720" y="1369"/>
                  <a:pt x="3716" y="1382"/>
                </a:cubicBezTo>
                <a:cubicBezTo>
                  <a:pt x="3712" y="1398"/>
                  <a:pt x="3719" y="1413"/>
                  <a:pt x="3732" y="1418"/>
                </a:cubicBezTo>
                <a:cubicBezTo>
                  <a:pt x="3746" y="1422"/>
                  <a:pt x="3762" y="1413"/>
                  <a:pt x="3767" y="1399"/>
                </a:cubicBezTo>
                <a:cubicBezTo>
                  <a:pt x="3771" y="1388"/>
                  <a:pt x="3761" y="1373"/>
                  <a:pt x="3747" y="1368"/>
                </a:cubicBezTo>
                <a:close/>
                <a:moveTo>
                  <a:pt x="3770" y="1307"/>
                </a:moveTo>
                <a:cubicBezTo>
                  <a:pt x="3765" y="1318"/>
                  <a:pt x="3770" y="1327"/>
                  <a:pt x="3782" y="1332"/>
                </a:cubicBezTo>
                <a:cubicBezTo>
                  <a:pt x="3809" y="1322"/>
                  <a:pt x="3810" y="1321"/>
                  <a:pt x="3804" y="1295"/>
                </a:cubicBezTo>
                <a:cubicBezTo>
                  <a:pt x="3790" y="1291"/>
                  <a:pt x="3777" y="1292"/>
                  <a:pt x="3770" y="1307"/>
                </a:cubicBezTo>
                <a:close/>
                <a:moveTo>
                  <a:pt x="3306" y="1437"/>
                </a:moveTo>
                <a:cubicBezTo>
                  <a:pt x="3335" y="1427"/>
                  <a:pt x="3354" y="1381"/>
                  <a:pt x="3343" y="1348"/>
                </a:cubicBezTo>
                <a:cubicBezTo>
                  <a:pt x="3332" y="1317"/>
                  <a:pt x="3301" y="1304"/>
                  <a:pt x="3268" y="1316"/>
                </a:cubicBezTo>
                <a:cubicBezTo>
                  <a:pt x="3233" y="1328"/>
                  <a:pt x="3210" y="1363"/>
                  <a:pt x="3219" y="1391"/>
                </a:cubicBezTo>
                <a:cubicBezTo>
                  <a:pt x="3229" y="1421"/>
                  <a:pt x="3277" y="1446"/>
                  <a:pt x="3306" y="1437"/>
                </a:cubicBezTo>
                <a:close/>
                <a:moveTo>
                  <a:pt x="3118" y="1974"/>
                </a:moveTo>
                <a:cubicBezTo>
                  <a:pt x="3079" y="1990"/>
                  <a:pt x="3081" y="2017"/>
                  <a:pt x="3096" y="2051"/>
                </a:cubicBezTo>
                <a:cubicBezTo>
                  <a:pt x="3115" y="2057"/>
                  <a:pt x="3135" y="2064"/>
                  <a:pt x="3151" y="2069"/>
                </a:cubicBezTo>
                <a:cubicBezTo>
                  <a:pt x="3192" y="2046"/>
                  <a:pt x="3194" y="2015"/>
                  <a:pt x="3174" y="1983"/>
                </a:cubicBezTo>
                <a:cubicBezTo>
                  <a:pt x="3161" y="1961"/>
                  <a:pt x="3139" y="1965"/>
                  <a:pt x="3118" y="1974"/>
                </a:cubicBezTo>
                <a:close/>
                <a:moveTo>
                  <a:pt x="2728" y="1995"/>
                </a:moveTo>
                <a:cubicBezTo>
                  <a:pt x="2707" y="2002"/>
                  <a:pt x="2695" y="2017"/>
                  <a:pt x="2706" y="2037"/>
                </a:cubicBezTo>
                <a:cubicBezTo>
                  <a:pt x="2713" y="2051"/>
                  <a:pt x="2731" y="2059"/>
                  <a:pt x="2753" y="2078"/>
                </a:cubicBezTo>
                <a:cubicBezTo>
                  <a:pt x="2765" y="2051"/>
                  <a:pt x="2779" y="2034"/>
                  <a:pt x="2777" y="2021"/>
                </a:cubicBezTo>
                <a:cubicBezTo>
                  <a:pt x="2773" y="1998"/>
                  <a:pt x="2754" y="1986"/>
                  <a:pt x="2728" y="1995"/>
                </a:cubicBezTo>
                <a:close/>
                <a:moveTo>
                  <a:pt x="2741" y="1740"/>
                </a:moveTo>
                <a:cubicBezTo>
                  <a:pt x="2756" y="1736"/>
                  <a:pt x="2773" y="1715"/>
                  <a:pt x="2779" y="1698"/>
                </a:cubicBezTo>
                <a:cubicBezTo>
                  <a:pt x="2789" y="1668"/>
                  <a:pt x="2765" y="1646"/>
                  <a:pt x="2742" y="1638"/>
                </a:cubicBezTo>
                <a:cubicBezTo>
                  <a:pt x="2706" y="1626"/>
                  <a:pt x="2679" y="1645"/>
                  <a:pt x="2662" y="1683"/>
                </a:cubicBezTo>
                <a:cubicBezTo>
                  <a:pt x="2677" y="1722"/>
                  <a:pt x="2698" y="1752"/>
                  <a:pt x="2741" y="1740"/>
                </a:cubicBezTo>
                <a:close/>
                <a:moveTo>
                  <a:pt x="2794" y="1810"/>
                </a:moveTo>
                <a:cubicBezTo>
                  <a:pt x="2777" y="1827"/>
                  <a:pt x="2760" y="1844"/>
                  <a:pt x="2738" y="1867"/>
                </a:cubicBezTo>
                <a:cubicBezTo>
                  <a:pt x="2765" y="1884"/>
                  <a:pt x="2785" y="1897"/>
                  <a:pt x="2805" y="1909"/>
                </a:cubicBezTo>
                <a:cubicBezTo>
                  <a:pt x="2859" y="1850"/>
                  <a:pt x="2857" y="1840"/>
                  <a:pt x="2794" y="1810"/>
                </a:cubicBezTo>
                <a:close/>
                <a:moveTo>
                  <a:pt x="2763" y="1424"/>
                </a:moveTo>
                <a:cubicBezTo>
                  <a:pt x="2754" y="1464"/>
                  <a:pt x="2759" y="1494"/>
                  <a:pt x="2803" y="1510"/>
                </a:cubicBezTo>
                <a:cubicBezTo>
                  <a:pt x="2865" y="1475"/>
                  <a:pt x="2867" y="1466"/>
                  <a:pt x="2818" y="1411"/>
                </a:cubicBezTo>
                <a:cubicBezTo>
                  <a:pt x="2800" y="1415"/>
                  <a:pt x="2781" y="1420"/>
                  <a:pt x="2763" y="1424"/>
                </a:cubicBezTo>
                <a:close/>
                <a:moveTo>
                  <a:pt x="2583" y="2061"/>
                </a:moveTo>
                <a:cubicBezTo>
                  <a:pt x="2562" y="2085"/>
                  <a:pt x="2531" y="2105"/>
                  <a:pt x="2558" y="2139"/>
                </a:cubicBezTo>
                <a:cubicBezTo>
                  <a:pt x="2566" y="2149"/>
                  <a:pt x="2594" y="2157"/>
                  <a:pt x="2605" y="2151"/>
                </a:cubicBezTo>
                <a:cubicBezTo>
                  <a:pt x="2622" y="2141"/>
                  <a:pt x="2642" y="2120"/>
                  <a:pt x="2644" y="2102"/>
                </a:cubicBezTo>
                <a:cubicBezTo>
                  <a:pt x="2647" y="2069"/>
                  <a:pt x="2614" y="2067"/>
                  <a:pt x="2583" y="2061"/>
                </a:cubicBezTo>
                <a:close/>
                <a:moveTo>
                  <a:pt x="2553" y="1813"/>
                </a:moveTo>
                <a:cubicBezTo>
                  <a:pt x="2494" y="1855"/>
                  <a:pt x="2485" y="1870"/>
                  <a:pt x="2504" y="1897"/>
                </a:cubicBezTo>
                <a:cubicBezTo>
                  <a:pt x="2526" y="1928"/>
                  <a:pt x="2556" y="1923"/>
                  <a:pt x="2614" y="1874"/>
                </a:cubicBezTo>
                <a:cubicBezTo>
                  <a:pt x="2599" y="1845"/>
                  <a:pt x="2593" y="1811"/>
                  <a:pt x="2553" y="1813"/>
                </a:cubicBezTo>
                <a:close/>
                <a:moveTo>
                  <a:pt x="2869" y="888"/>
                </a:moveTo>
                <a:cubicBezTo>
                  <a:pt x="2863" y="869"/>
                  <a:pt x="2837" y="850"/>
                  <a:pt x="2818" y="855"/>
                </a:cubicBezTo>
                <a:cubicBezTo>
                  <a:pt x="2786" y="862"/>
                  <a:pt x="2780" y="888"/>
                  <a:pt x="2775" y="919"/>
                </a:cubicBezTo>
                <a:cubicBezTo>
                  <a:pt x="2792" y="929"/>
                  <a:pt x="2809" y="940"/>
                  <a:pt x="2826" y="950"/>
                </a:cubicBezTo>
                <a:cubicBezTo>
                  <a:pt x="2866" y="921"/>
                  <a:pt x="2875" y="907"/>
                  <a:pt x="2869" y="888"/>
                </a:cubicBezTo>
                <a:close/>
                <a:moveTo>
                  <a:pt x="2686" y="1465"/>
                </a:moveTo>
                <a:cubicBezTo>
                  <a:pt x="2675" y="1437"/>
                  <a:pt x="2635" y="1421"/>
                  <a:pt x="2603" y="1432"/>
                </a:cubicBezTo>
                <a:cubicBezTo>
                  <a:pt x="2567" y="1445"/>
                  <a:pt x="2549" y="1481"/>
                  <a:pt x="2561" y="1518"/>
                </a:cubicBezTo>
                <a:cubicBezTo>
                  <a:pt x="2572" y="1552"/>
                  <a:pt x="2613" y="1572"/>
                  <a:pt x="2646" y="1560"/>
                </a:cubicBezTo>
                <a:cubicBezTo>
                  <a:pt x="2680" y="1548"/>
                  <a:pt x="2700" y="1499"/>
                  <a:pt x="2686" y="1465"/>
                </a:cubicBezTo>
                <a:close/>
                <a:moveTo>
                  <a:pt x="3253" y="940"/>
                </a:moveTo>
                <a:cubicBezTo>
                  <a:pt x="3246" y="922"/>
                  <a:pt x="3220" y="914"/>
                  <a:pt x="3196" y="922"/>
                </a:cubicBezTo>
                <a:cubicBezTo>
                  <a:pt x="3174" y="929"/>
                  <a:pt x="3163" y="950"/>
                  <a:pt x="3172" y="970"/>
                </a:cubicBezTo>
                <a:cubicBezTo>
                  <a:pt x="3183" y="994"/>
                  <a:pt x="3207" y="1007"/>
                  <a:pt x="3228" y="999"/>
                </a:cubicBezTo>
                <a:cubicBezTo>
                  <a:pt x="3250" y="990"/>
                  <a:pt x="3262" y="963"/>
                  <a:pt x="3253" y="940"/>
                </a:cubicBezTo>
                <a:close/>
                <a:moveTo>
                  <a:pt x="2411" y="1562"/>
                </a:moveTo>
                <a:cubicBezTo>
                  <a:pt x="2388" y="1569"/>
                  <a:pt x="2371" y="1599"/>
                  <a:pt x="2377" y="1624"/>
                </a:cubicBezTo>
                <a:cubicBezTo>
                  <a:pt x="2383" y="1650"/>
                  <a:pt x="2411" y="1671"/>
                  <a:pt x="2434" y="1666"/>
                </a:cubicBezTo>
                <a:cubicBezTo>
                  <a:pt x="2464" y="1661"/>
                  <a:pt x="2486" y="1625"/>
                  <a:pt x="2479" y="1597"/>
                </a:cubicBezTo>
                <a:cubicBezTo>
                  <a:pt x="2472" y="1571"/>
                  <a:pt x="2437" y="1553"/>
                  <a:pt x="2411" y="1562"/>
                </a:cubicBezTo>
                <a:close/>
                <a:moveTo>
                  <a:pt x="3202" y="1521"/>
                </a:moveTo>
                <a:cubicBezTo>
                  <a:pt x="3186" y="1508"/>
                  <a:pt x="3158" y="1500"/>
                  <a:pt x="3139" y="1505"/>
                </a:cubicBezTo>
                <a:cubicBezTo>
                  <a:pt x="3103" y="1513"/>
                  <a:pt x="3107" y="1545"/>
                  <a:pt x="3112" y="1584"/>
                </a:cubicBezTo>
                <a:cubicBezTo>
                  <a:pt x="3141" y="1587"/>
                  <a:pt x="3165" y="1589"/>
                  <a:pt x="3187" y="1590"/>
                </a:cubicBezTo>
                <a:cubicBezTo>
                  <a:pt x="3207" y="1566"/>
                  <a:pt x="3230" y="1544"/>
                  <a:pt x="3202" y="1521"/>
                </a:cubicBezTo>
                <a:close/>
                <a:moveTo>
                  <a:pt x="3141" y="1846"/>
                </a:moveTo>
                <a:cubicBezTo>
                  <a:pt x="3165" y="1837"/>
                  <a:pt x="3183" y="1800"/>
                  <a:pt x="3175" y="1776"/>
                </a:cubicBezTo>
                <a:cubicBezTo>
                  <a:pt x="3166" y="1752"/>
                  <a:pt x="3134" y="1739"/>
                  <a:pt x="3103" y="1748"/>
                </a:cubicBezTo>
                <a:cubicBezTo>
                  <a:pt x="3075" y="1756"/>
                  <a:pt x="3061" y="1785"/>
                  <a:pt x="3071" y="1816"/>
                </a:cubicBezTo>
                <a:cubicBezTo>
                  <a:pt x="3080" y="1842"/>
                  <a:pt x="3114" y="1857"/>
                  <a:pt x="3141" y="1846"/>
                </a:cubicBezTo>
                <a:close/>
                <a:moveTo>
                  <a:pt x="2977" y="1596"/>
                </a:moveTo>
                <a:cubicBezTo>
                  <a:pt x="2947" y="1579"/>
                  <a:pt x="2918" y="1601"/>
                  <a:pt x="2900" y="1654"/>
                </a:cubicBezTo>
                <a:cubicBezTo>
                  <a:pt x="2960" y="1687"/>
                  <a:pt x="2985" y="1686"/>
                  <a:pt x="2999" y="1654"/>
                </a:cubicBezTo>
                <a:cubicBezTo>
                  <a:pt x="3011" y="1627"/>
                  <a:pt x="2999" y="1608"/>
                  <a:pt x="2977" y="1596"/>
                </a:cubicBezTo>
                <a:close/>
                <a:moveTo>
                  <a:pt x="2971" y="1865"/>
                </a:moveTo>
                <a:cubicBezTo>
                  <a:pt x="2949" y="1852"/>
                  <a:pt x="2930" y="1872"/>
                  <a:pt x="2917" y="1921"/>
                </a:cubicBezTo>
                <a:cubicBezTo>
                  <a:pt x="2961" y="1945"/>
                  <a:pt x="2994" y="1942"/>
                  <a:pt x="2997" y="1913"/>
                </a:cubicBezTo>
                <a:cubicBezTo>
                  <a:pt x="2999" y="1898"/>
                  <a:pt x="2985" y="1873"/>
                  <a:pt x="2971" y="1865"/>
                </a:cubicBezTo>
                <a:close/>
                <a:moveTo>
                  <a:pt x="2942" y="2051"/>
                </a:moveTo>
                <a:cubicBezTo>
                  <a:pt x="2909" y="2031"/>
                  <a:pt x="2886" y="2051"/>
                  <a:pt x="2861" y="2081"/>
                </a:cubicBezTo>
                <a:cubicBezTo>
                  <a:pt x="2872" y="2099"/>
                  <a:pt x="2883" y="2118"/>
                  <a:pt x="2892" y="2134"/>
                </a:cubicBezTo>
                <a:cubicBezTo>
                  <a:pt x="2929" y="2129"/>
                  <a:pt x="2959" y="2127"/>
                  <a:pt x="2962" y="2090"/>
                </a:cubicBezTo>
                <a:cubicBezTo>
                  <a:pt x="2963" y="2077"/>
                  <a:pt x="2953" y="2057"/>
                  <a:pt x="2942" y="2051"/>
                </a:cubicBezTo>
                <a:close/>
                <a:moveTo>
                  <a:pt x="3000" y="1402"/>
                </a:moveTo>
                <a:cubicBezTo>
                  <a:pt x="2981" y="1410"/>
                  <a:pt x="2960" y="1419"/>
                  <a:pt x="2937" y="1430"/>
                </a:cubicBezTo>
                <a:cubicBezTo>
                  <a:pt x="2929" y="1503"/>
                  <a:pt x="2935" y="1516"/>
                  <a:pt x="2972" y="1527"/>
                </a:cubicBezTo>
                <a:cubicBezTo>
                  <a:pt x="3001" y="1536"/>
                  <a:pt x="3023" y="1529"/>
                  <a:pt x="3038" y="1502"/>
                </a:cubicBezTo>
                <a:cubicBezTo>
                  <a:pt x="3057" y="1468"/>
                  <a:pt x="3046" y="1437"/>
                  <a:pt x="3000" y="1402"/>
                </a:cubicBezTo>
                <a:close/>
                <a:moveTo>
                  <a:pt x="2089" y="1658"/>
                </a:moveTo>
                <a:cubicBezTo>
                  <a:pt x="2059" y="1657"/>
                  <a:pt x="2032" y="1680"/>
                  <a:pt x="2026" y="1714"/>
                </a:cubicBezTo>
                <a:cubicBezTo>
                  <a:pt x="2020" y="1747"/>
                  <a:pt x="2028" y="1774"/>
                  <a:pt x="2060" y="1792"/>
                </a:cubicBezTo>
                <a:cubicBezTo>
                  <a:pt x="2096" y="1812"/>
                  <a:pt x="2118" y="1804"/>
                  <a:pt x="2168" y="1748"/>
                </a:cubicBezTo>
                <a:cubicBezTo>
                  <a:pt x="2150" y="1683"/>
                  <a:pt x="2129" y="1660"/>
                  <a:pt x="2089" y="1658"/>
                </a:cubicBezTo>
                <a:close/>
                <a:moveTo>
                  <a:pt x="41" y="530"/>
                </a:moveTo>
                <a:cubicBezTo>
                  <a:pt x="42" y="511"/>
                  <a:pt x="33" y="504"/>
                  <a:pt x="1" y="502"/>
                </a:cubicBezTo>
                <a:cubicBezTo>
                  <a:pt x="1" y="564"/>
                  <a:pt x="1" y="564"/>
                  <a:pt x="1" y="564"/>
                </a:cubicBezTo>
                <a:cubicBezTo>
                  <a:pt x="29" y="561"/>
                  <a:pt x="40" y="551"/>
                  <a:pt x="41" y="530"/>
                </a:cubicBezTo>
                <a:close/>
                <a:moveTo>
                  <a:pt x="263" y="107"/>
                </a:moveTo>
                <a:cubicBezTo>
                  <a:pt x="286" y="99"/>
                  <a:pt x="295" y="71"/>
                  <a:pt x="286" y="43"/>
                </a:cubicBezTo>
                <a:cubicBezTo>
                  <a:pt x="278" y="23"/>
                  <a:pt x="247" y="8"/>
                  <a:pt x="227" y="16"/>
                </a:cubicBezTo>
                <a:cubicBezTo>
                  <a:pt x="208" y="23"/>
                  <a:pt x="194" y="63"/>
                  <a:pt x="203" y="85"/>
                </a:cubicBezTo>
                <a:cubicBezTo>
                  <a:pt x="210" y="104"/>
                  <a:pt x="240" y="115"/>
                  <a:pt x="263" y="107"/>
                </a:cubicBezTo>
                <a:close/>
                <a:moveTo>
                  <a:pt x="305" y="373"/>
                </a:moveTo>
                <a:cubicBezTo>
                  <a:pt x="305" y="354"/>
                  <a:pt x="286" y="332"/>
                  <a:pt x="267" y="327"/>
                </a:cubicBezTo>
                <a:cubicBezTo>
                  <a:pt x="248" y="323"/>
                  <a:pt x="239" y="331"/>
                  <a:pt x="221" y="369"/>
                </a:cubicBezTo>
                <a:cubicBezTo>
                  <a:pt x="239" y="405"/>
                  <a:pt x="250" y="413"/>
                  <a:pt x="279" y="406"/>
                </a:cubicBezTo>
                <a:cubicBezTo>
                  <a:pt x="296" y="402"/>
                  <a:pt x="304" y="391"/>
                  <a:pt x="305" y="373"/>
                </a:cubicBezTo>
                <a:close/>
                <a:moveTo>
                  <a:pt x="167" y="541"/>
                </a:moveTo>
                <a:cubicBezTo>
                  <a:pt x="174" y="557"/>
                  <a:pt x="202" y="567"/>
                  <a:pt x="221" y="560"/>
                </a:cubicBezTo>
                <a:cubicBezTo>
                  <a:pt x="239" y="552"/>
                  <a:pt x="246" y="533"/>
                  <a:pt x="238" y="514"/>
                </a:cubicBezTo>
                <a:cubicBezTo>
                  <a:pt x="229" y="494"/>
                  <a:pt x="208" y="482"/>
                  <a:pt x="192" y="488"/>
                </a:cubicBezTo>
                <a:cubicBezTo>
                  <a:pt x="174" y="495"/>
                  <a:pt x="161" y="524"/>
                  <a:pt x="167" y="541"/>
                </a:cubicBezTo>
                <a:close/>
                <a:moveTo>
                  <a:pt x="190" y="1078"/>
                </a:moveTo>
                <a:cubicBezTo>
                  <a:pt x="196" y="1054"/>
                  <a:pt x="175" y="1020"/>
                  <a:pt x="151" y="1015"/>
                </a:cubicBezTo>
                <a:cubicBezTo>
                  <a:pt x="120" y="1008"/>
                  <a:pt x="90" y="1032"/>
                  <a:pt x="84" y="1071"/>
                </a:cubicBezTo>
                <a:cubicBezTo>
                  <a:pt x="79" y="1102"/>
                  <a:pt x="93" y="1119"/>
                  <a:pt x="124" y="1123"/>
                </a:cubicBezTo>
                <a:cubicBezTo>
                  <a:pt x="153" y="1126"/>
                  <a:pt x="185" y="1105"/>
                  <a:pt x="190" y="1078"/>
                </a:cubicBezTo>
                <a:close/>
                <a:moveTo>
                  <a:pt x="6" y="1842"/>
                </a:moveTo>
                <a:cubicBezTo>
                  <a:pt x="5" y="1861"/>
                  <a:pt x="10" y="1881"/>
                  <a:pt x="34" y="1887"/>
                </a:cubicBezTo>
                <a:cubicBezTo>
                  <a:pt x="64" y="1894"/>
                  <a:pt x="81" y="1879"/>
                  <a:pt x="92" y="1849"/>
                </a:cubicBezTo>
                <a:cubicBezTo>
                  <a:pt x="84" y="1836"/>
                  <a:pt x="75" y="1822"/>
                  <a:pt x="65" y="1806"/>
                </a:cubicBezTo>
                <a:cubicBezTo>
                  <a:pt x="39" y="1812"/>
                  <a:pt x="9" y="1806"/>
                  <a:pt x="6" y="1842"/>
                </a:cubicBezTo>
                <a:close/>
                <a:moveTo>
                  <a:pt x="1416" y="1917"/>
                </a:moveTo>
                <a:cubicBezTo>
                  <a:pt x="1432" y="1908"/>
                  <a:pt x="1443" y="1899"/>
                  <a:pt x="1437" y="1881"/>
                </a:cubicBezTo>
                <a:cubicBezTo>
                  <a:pt x="1433" y="1870"/>
                  <a:pt x="1426" y="1861"/>
                  <a:pt x="1411" y="1863"/>
                </a:cubicBezTo>
                <a:cubicBezTo>
                  <a:pt x="1401" y="1864"/>
                  <a:pt x="1388" y="1865"/>
                  <a:pt x="1386" y="1878"/>
                </a:cubicBezTo>
                <a:cubicBezTo>
                  <a:pt x="1383" y="1899"/>
                  <a:pt x="1399" y="1908"/>
                  <a:pt x="1416" y="1917"/>
                </a:cubicBezTo>
                <a:close/>
                <a:moveTo>
                  <a:pt x="103" y="346"/>
                </a:moveTo>
                <a:cubicBezTo>
                  <a:pt x="98" y="363"/>
                  <a:pt x="103" y="376"/>
                  <a:pt x="120" y="384"/>
                </a:cubicBezTo>
                <a:cubicBezTo>
                  <a:pt x="140" y="394"/>
                  <a:pt x="158" y="387"/>
                  <a:pt x="178" y="358"/>
                </a:cubicBezTo>
                <a:cubicBezTo>
                  <a:pt x="172" y="347"/>
                  <a:pt x="166" y="335"/>
                  <a:pt x="159" y="322"/>
                </a:cubicBezTo>
                <a:cubicBezTo>
                  <a:pt x="116" y="320"/>
                  <a:pt x="108" y="324"/>
                  <a:pt x="103" y="346"/>
                </a:cubicBezTo>
                <a:close/>
                <a:moveTo>
                  <a:pt x="131" y="1384"/>
                </a:moveTo>
                <a:cubicBezTo>
                  <a:pt x="137" y="1350"/>
                  <a:pt x="119" y="1330"/>
                  <a:pt x="88" y="1319"/>
                </a:cubicBezTo>
                <a:cubicBezTo>
                  <a:pt x="42" y="1334"/>
                  <a:pt x="30" y="1347"/>
                  <a:pt x="35" y="1379"/>
                </a:cubicBezTo>
                <a:cubicBezTo>
                  <a:pt x="38" y="1401"/>
                  <a:pt x="47" y="1415"/>
                  <a:pt x="70" y="1418"/>
                </a:cubicBezTo>
                <a:cubicBezTo>
                  <a:pt x="95" y="1421"/>
                  <a:pt x="128" y="1405"/>
                  <a:pt x="131" y="1384"/>
                </a:cubicBezTo>
                <a:close/>
                <a:moveTo>
                  <a:pt x="62" y="351"/>
                </a:moveTo>
                <a:cubicBezTo>
                  <a:pt x="71" y="333"/>
                  <a:pt x="57" y="316"/>
                  <a:pt x="25" y="308"/>
                </a:cubicBezTo>
                <a:cubicBezTo>
                  <a:pt x="8" y="344"/>
                  <a:pt x="9" y="359"/>
                  <a:pt x="28" y="366"/>
                </a:cubicBezTo>
                <a:cubicBezTo>
                  <a:pt x="45" y="372"/>
                  <a:pt x="56" y="365"/>
                  <a:pt x="62" y="351"/>
                </a:cubicBezTo>
                <a:close/>
                <a:moveTo>
                  <a:pt x="45" y="56"/>
                </a:moveTo>
                <a:cubicBezTo>
                  <a:pt x="61" y="51"/>
                  <a:pt x="70" y="30"/>
                  <a:pt x="64" y="15"/>
                </a:cubicBezTo>
                <a:cubicBezTo>
                  <a:pt x="63" y="11"/>
                  <a:pt x="60" y="8"/>
                  <a:pt x="57" y="5"/>
                </a:cubicBezTo>
                <a:cubicBezTo>
                  <a:pt x="12" y="5"/>
                  <a:pt x="12" y="5"/>
                  <a:pt x="12" y="5"/>
                </a:cubicBezTo>
                <a:cubicBezTo>
                  <a:pt x="5" y="13"/>
                  <a:pt x="0" y="23"/>
                  <a:pt x="3" y="32"/>
                </a:cubicBezTo>
                <a:cubicBezTo>
                  <a:pt x="7" y="49"/>
                  <a:pt x="29" y="62"/>
                  <a:pt x="45" y="56"/>
                </a:cubicBezTo>
                <a:close/>
                <a:moveTo>
                  <a:pt x="29" y="213"/>
                </a:moveTo>
                <a:cubicBezTo>
                  <a:pt x="35" y="192"/>
                  <a:pt x="24" y="177"/>
                  <a:pt x="1" y="168"/>
                </a:cubicBezTo>
                <a:cubicBezTo>
                  <a:pt x="1" y="238"/>
                  <a:pt x="1" y="238"/>
                  <a:pt x="1" y="238"/>
                </a:cubicBezTo>
                <a:cubicBezTo>
                  <a:pt x="16" y="239"/>
                  <a:pt x="26" y="226"/>
                  <a:pt x="29" y="213"/>
                </a:cubicBezTo>
                <a:close/>
                <a:moveTo>
                  <a:pt x="108" y="245"/>
                </a:moveTo>
                <a:cubicBezTo>
                  <a:pt x="130" y="281"/>
                  <a:pt x="136" y="282"/>
                  <a:pt x="167" y="251"/>
                </a:cubicBezTo>
                <a:cubicBezTo>
                  <a:pt x="163" y="241"/>
                  <a:pt x="160" y="229"/>
                  <a:pt x="157" y="219"/>
                </a:cubicBezTo>
                <a:cubicBezTo>
                  <a:pt x="133" y="215"/>
                  <a:pt x="116" y="219"/>
                  <a:pt x="108" y="245"/>
                </a:cubicBezTo>
                <a:close/>
                <a:moveTo>
                  <a:pt x="44" y="655"/>
                </a:moveTo>
                <a:cubicBezTo>
                  <a:pt x="47" y="671"/>
                  <a:pt x="60" y="686"/>
                  <a:pt x="73" y="698"/>
                </a:cubicBezTo>
                <a:cubicBezTo>
                  <a:pt x="85" y="708"/>
                  <a:pt x="115" y="700"/>
                  <a:pt x="127" y="688"/>
                </a:cubicBezTo>
                <a:cubicBezTo>
                  <a:pt x="139" y="675"/>
                  <a:pt x="140" y="661"/>
                  <a:pt x="130" y="646"/>
                </a:cubicBezTo>
                <a:cubicBezTo>
                  <a:pt x="119" y="630"/>
                  <a:pt x="109" y="614"/>
                  <a:pt x="97" y="595"/>
                </a:cubicBezTo>
                <a:cubicBezTo>
                  <a:pt x="82" y="603"/>
                  <a:pt x="75" y="607"/>
                  <a:pt x="68" y="611"/>
                </a:cubicBezTo>
                <a:cubicBezTo>
                  <a:pt x="49" y="620"/>
                  <a:pt x="39" y="637"/>
                  <a:pt x="44" y="655"/>
                </a:cubicBezTo>
                <a:close/>
                <a:moveTo>
                  <a:pt x="74" y="431"/>
                </a:moveTo>
                <a:cubicBezTo>
                  <a:pt x="73" y="448"/>
                  <a:pt x="73" y="463"/>
                  <a:pt x="72" y="476"/>
                </a:cubicBezTo>
                <a:cubicBezTo>
                  <a:pt x="87" y="487"/>
                  <a:pt x="101" y="499"/>
                  <a:pt x="114" y="482"/>
                </a:cubicBezTo>
                <a:cubicBezTo>
                  <a:pt x="121" y="472"/>
                  <a:pt x="125" y="455"/>
                  <a:pt x="122" y="444"/>
                </a:cubicBezTo>
                <a:cubicBezTo>
                  <a:pt x="116" y="423"/>
                  <a:pt x="97" y="427"/>
                  <a:pt x="74" y="431"/>
                </a:cubicBezTo>
                <a:close/>
                <a:moveTo>
                  <a:pt x="130" y="175"/>
                </a:moveTo>
                <a:cubicBezTo>
                  <a:pt x="147" y="167"/>
                  <a:pt x="155" y="143"/>
                  <a:pt x="147" y="124"/>
                </a:cubicBezTo>
                <a:cubicBezTo>
                  <a:pt x="138" y="103"/>
                  <a:pt x="116" y="94"/>
                  <a:pt x="95" y="102"/>
                </a:cubicBezTo>
                <a:cubicBezTo>
                  <a:pt x="75" y="110"/>
                  <a:pt x="64" y="135"/>
                  <a:pt x="73" y="154"/>
                </a:cubicBezTo>
                <a:cubicBezTo>
                  <a:pt x="81" y="173"/>
                  <a:pt x="110" y="184"/>
                  <a:pt x="130" y="175"/>
                </a:cubicBezTo>
                <a:close/>
                <a:moveTo>
                  <a:pt x="268" y="1513"/>
                </a:moveTo>
                <a:cubicBezTo>
                  <a:pt x="266" y="1486"/>
                  <a:pt x="273" y="1459"/>
                  <a:pt x="243" y="1447"/>
                </a:cubicBezTo>
                <a:cubicBezTo>
                  <a:pt x="184" y="1459"/>
                  <a:pt x="173" y="1467"/>
                  <a:pt x="178" y="1494"/>
                </a:cubicBezTo>
                <a:cubicBezTo>
                  <a:pt x="184" y="1524"/>
                  <a:pt x="208" y="1530"/>
                  <a:pt x="268" y="1513"/>
                </a:cubicBezTo>
                <a:close/>
                <a:moveTo>
                  <a:pt x="843" y="520"/>
                </a:moveTo>
                <a:cubicBezTo>
                  <a:pt x="819" y="533"/>
                  <a:pt x="813" y="543"/>
                  <a:pt x="817" y="561"/>
                </a:cubicBezTo>
                <a:cubicBezTo>
                  <a:pt x="821" y="575"/>
                  <a:pt x="830" y="581"/>
                  <a:pt x="844" y="580"/>
                </a:cubicBezTo>
                <a:cubicBezTo>
                  <a:pt x="861" y="578"/>
                  <a:pt x="871" y="562"/>
                  <a:pt x="872" y="537"/>
                </a:cubicBezTo>
                <a:cubicBezTo>
                  <a:pt x="863" y="531"/>
                  <a:pt x="852" y="526"/>
                  <a:pt x="843" y="520"/>
                </a:cubicBezTo>
                <a:close/>
                <a:moveTo>
                  <a:pt x="714" y="105"/>
                </a:moveTo>
                <a:cubicBezTo>
                  <a:pt x="710" y="130"/>
                  <a:pt x="728" y="139"/>
                  <a:pt x="748" y="150"/>
                </a:cubicBezTo>
                <a:cubicBezTo>
                  <a:pt x="765" y="139"/>
                  <a:pt x="778" y="129"/>
                  <a:pt x="771" y="109"/>
                </a:cubicBezTo>
                <a:cubicBezTo>
                  <a:pt x="767" y="97"/>
                  <a:pt x="758" y="86"/>
                  <a:pt x="742" y="88"/>
                </a:cubicBezTo>
                <a:cubicBezTo>
                  <a:pt x="730" y="90"/>
                  <a:pt x="716" y="90"/>
                  <a:pt x="714" y="105"/>
                </a:cubicBezTo>
                <a:close/>
                <a:moveTo>
                  <a:pt x="846" y="104"/>
                </a:moveTo>
                <a:cubicBezTo>
                  <a:pt x="854" y="99"/>
                  <a:pt x="863" y="90"/>
                  <a:pt x="863" y="83"/>
                </a:cubicBezTo>
                <a:cubicBezTo>
                  <a:pt x="863" y="64"/>
                  <a:pt x="849" y="57"/>
                  <a:pt x="832" y="57"/>
                </a:cubicBezTo>
                <a:cubicBezTo>
                  <a:pt x="818" y="69"/>
                  <a:pt x="811" y="81"/>
                  <a:pt x="820" y="98"/>
                </a:cubicBezTo>
                <a:cubicBezTo>
                  <a:pt x="826" y="108"/>
                  <a:pt x="837" y="110"/>
                  <a:pt x="846" y="104"/>
                </a:cubicBezTo>
                <a:close/>
                <a:moveTo>
                  <a:pt x="740" y="362"/>
                </a:moveTo>
                <a:cubicBezTo>
                  <a:pt x="727" y="367"/>
                  <a:pt x="718" y="385"/>
                  <a:pt x="722" y="397"/>
                </a:cubicBezTo>
                <a:cubicBezTo>
                  <a:pt x="727" y="411"/>
                  <a:pt x="750" y="419"/>
                  <a:pt x="765" y="414"/>
                </a:cubicBezTo>
                <a:cubicBezTo>
                  <a:pt x="778" y="408"/>
                  <a:pt x="781" y="399"/>
                  <a:pt x="773" y="380"/>
                </a:cubicBezTo>
                <a:cubicBezTo>
                  <a:pt x="766" y="363"/>
                  <a:pt x="755" y="357"/>
                  <a:pt x="740" y="362"/>
                </a:cubicBezTo>
                <a:close/>
                <a:moveTo>
                  <a:pt x="803" y="226"/>
                </a:moveTo>
                <a:cubicBezTo>
                  <a:pt x="819" y="226"/>
                  <a:pt x="819" y="211"/>
                  <a:pt x="821" y="196"/>
                </a:cubicBezTo>
                <a:cubicBezTo>
                  <a:pt x="809" y="187"/>
                  <a:pt x="799" y="173"/>
                  <a:pt x="784" y="186"/>
                </a:cubicBezTo>
                <a:cubicBezTo>
                  <a:pt x="779" y="191"/>
                  <a:pt x="776" y="204"/>
                  <a:pt x="779" y="208"/>
                </a:cubicBezTo>
                <a:cubicBezTo>
                  <a:pt x="785" y="216"/>
                  <a:pt x="795" y="225"/>
                  <a:pt x="803" y="226"/>
                </a:cubicBezTo>
                <a:close/>
                <a:moveTo>
                  <a:pt x="796" y="679"/>
                </a:moveTo>
                <a:cubicBezTo>
                  <a:pt x="807" y="696"/>
                  <a:pt x="818" y="697"/>
                  <a:pt x="845" y="686"/>
                </a:cubicBezTo>
                <a:cubicBezTo>
                  <a:pt x="849" y="676"/>
                  <a:pt x="853" y="666"/>
                  <a:pt x="857" y="654"/>
                </a:cubicBezTo>
                <a:cubicBezTo>
                  <a:pt x="832" y="632"/>
                  <a:pt x="814" y="628"/>
                  <a:pt x="800" y="640"/>
                </a:cubicBezTo>
                <a:cubicBezTo>
                  <a:pt x="789" y="649"/>
                  <a:pt x="787" y="667"/>
                  <a:pt x="796" y="679"/>
                </a:cubicBezTo>
                <a:close/>
                <a:moveTo>
                  <a:pt x="854" y="1647"/>
                </a:moveTo>
                <a:cubicBezTo>
                  <a:pt x="874" y="1601"/>
                  <a:pt x="871" y="1578"/>
                  <a:pt x="842" y="1561"/>
                </a:cubicBezTo>
                <a:cubicBezTo>
                  <a:pt x="817" y="1548"/>
                  <a:pt x="803" y="1557"/>
                  <a:pt x="777" y="1605"/>
                </a:cubicBezTo>
                <a:cubicBezTo>
                  <a:pt x="799" y="1654"/>
                  <a:pt x="802" y="1656"/>
                  <a:pt x="854" y="1647"/>
                </a:cubicBezTo>
                <a:close/>
                <a:moveTo>
                  <a:pt x="829" y="1441"/>
                </a:moveTo>
                <a:cubicBezTo>
                  <a:pt x="821" y="1426"/>
                  <a:pt x="802" y="1411"/>
                  <a:pt x="787" y="1408"/>
                </a:cubicBezTo>
                <a:cubicBezTo>
                  <a:pt x="757" y="1402"/>
                  <a:pt x="749" y="1428"/>
                  <a:pt x="740" y="1459"/>
                </a:cubicBezTo>
                <a:cubicBezTo>
                  <a:pt x="761" y="1470"/>
                  <a:pt x="779" y="1480"/>
                  <a:pt x="795" y="1489"/>
                </a:cubicBezTo>
                <a:cubicBezTo>
                  <a:pt x="818" y="1477"/>
                  <a:pt x="842" y="1468"/>
                  <a:pt x="829" y="1441"/>
                </a:cubicBezTo>
                <a:close/>
                <a:moveTo>
                  <a:pt x="697" y="61"/>
                </a:moveTo>
                <a:cubicBezTo>
                  <a:pt x="704" y="55"/>
                  <a:pt x="712" y="48"/>
                  <a:pt x="723" y="39"/>
                </a:cubicBezTo>
                <a:cubicBezTo>
                  <a:pt x="719" y="28"/>
                  <a:pt x="718" y="15"/>
                  <a:pt x="712" y="5"/>
                </a:cubicBezTo>
                <a:cubicBezTo>
                  <a:pt x="654" y="5"/>
                  <a:pt x="654" y="5"/>
                  <a:pt x="654" y="5"/>
                </a:cubicBezTo>
                <a:cubicBezTo>
                  <a:pt x="649" y="16"/>
                  <a:pt x="651" y="32"/>
                  <a:pt x="660" y="44"/>
                </a:cubicBezTo>
                <a:cubicBezTo>
                  <a:pt x="669" y="56"/>
                  <a:pt x="681" y="63"/>
                  <a:pt x="697" y="61"/>
                </a:cubicBezTo>
                <a:close/>
                <a:moveTo>
                  <a:pt x="443" y="1378"/>
                </a:moveTo>
                <a:cubicBezTo>
                  <a:pt x="419" y="1356"/>
                  <a:pt x="393" y="1362"/>
                  <a:pt x="368" y="1385"/>
                </a:cubicBezTo>
                <a:cubicBezTo>
                  <a:pt x="366" y="1420"/>
                  <a:pt x="372" y="1449"/>
                  <a:pt x="408" y="1454"/>
                </a:cubicBezTo>
                <a:cubicBezTo>
                  <a:pt x="421" y="1456"/>
                  <a:pt x="441" y="1445"/>
                  <a:pt x="451" y="1434"/>
                </a:cubicBezTo>
                <a:cubicBezTo>
                  <a:pt x="468" y="1415"/>
                  <a:pt x="458" y="1391"/>
                  <a:pt x="443" y="1378"/>
                </a:cubicBezTo>
                <a:close/>
                <a:moveTo>
                  <a:pt x="392" y="1083"/>
                </a:moveTo>
                <a:cubicBezTo>
                  <a:pt x="421" y="1085"/>
                  <a:pt x="453" y="1055"/>
                  <a:pt x="458" y="1021"/>
                </a:cubicBezTo>
                <a:cubicBezTo>
                  <a:pt x="462" y="988"/>
                  <a:pt x="433" y="958"/>
                  <a:pt x="393" y="953"/>
                </a:cubicBezTo>
                <a:cubicBezTo>
                  <a:pt x="362" y="950"/>
                  <a:pt x="325" y="979"/>
                  <a:pt x="322" y="1009"/>
                </a:cubicBezTo>
                <a:cubicBezTo>
                  <a:pt x="319" y="1038"/>
                  <a:pt x="359" y="1080"/>
                  <a:pt x="392" y="1083"/>
                </a:cubicBezTo>
                <a:close/>
                <a:moveTo>
                  <a:pt x="386" y="1751"/>
                </a:moveTo>
                <a:cubicBezTo>
                  <a:pt x="388" y="1768"/>
                  <a:pt x="390" y="1786"/>
                  <a:pt x="392" y="1801"/>
                </a:cubicBezTo>
                <a:cubicBezTo>
                  <a:pt x="421" y="1810"/>
                  <a:pt x="445" y="1818"/>
                  <a:pt x="459" y="1791"/>
                </a:cubicBezTo>
                <a:cubicBezTo>
                  <a:pt x="464" y="1782"/>
                  <a:pt x="463" y="1764"/>
                  <a:pt x="457" y="1755"/>
                </a:cubicBezTo>
                <a:cubicBezTo>
                  <a:pt x="439" y="1729"/>
                  <a:pt x="415" y="1737"/>
                  <a:pt x="386" y="1751"/>
                </a:cubicBezTo>
                <a:close/>
                <a:moveTo>
                  <a:pt x="251" y="241"/>
                </a:moveTo>
                <a:cubicBezTo>
                  <a:pt x="261" y="256"/>
                  <a:pt x="281" y="260"/>
                  <a:pt x="296" y="252"/>
                </a:cubicBezTo>
                <a:cubicBezTo>
                  <a:pt x="311" y="243"/>
                  <a:pt x="323" y="231"/>
                  <a:pt x="321" y="212"/>
                </a:cubicBezTo>
                <a:cubicBezTo>
                  <a:pt x="318" y="192"/>
                  <a:pt x="306" y="186"/>
                  <a:pt x="264" y="184"/>
                </a:cubicBezTo>
                <a:cubicBezTo>
                  <a:pt x="248" y="202"/>
                  <a:pt x="236" y="219"/>
                  <a:pt x="251" y="241"/>
                </a:cubicBezTo>
                <a:close/>
                <a:moveTo>
                  <a:pt x="616" y="282"/>
                </a:moveTo>
                <a:cubicBezTo>
                  <a:pt x="620" y="295"/>
                  <a:pt x="635" y="301"/>
                  <a:pt x="660" y="298"/>
                </a:cubicBezTo>
                <a:cubicBezTo>
                  <a:pt x="672" y="270"/>
                  <a:pt x="673" y="255"/>
                  <a:pt x="659" y="249"/>
                </a:cubicBezTo>
                <a:cubicBezTo>
                  <a:pt x="648" y="244"/>
                  <a:pt x="633" y="245"/>
                  <a:pt x="622" y="249"/>
                </a:cubicBezTo>
                <a:cubicBezTo>
                  <a:pt x="609" y="255"/>
                  <a:pt x="613" y="270"/>
                  <a:pt x="616" y="282"/>
                </a:cubicBezTo>
                <a:close/>
                <a:moveTo>
                  <a:pt x="531" y="291"/>
                </a:moveTo>
                <a:cubicBezTo>
                  <a:pt x="567" y="275"/>
                  <a:pt x="570" y="253"/>
                  <a:pt x="561" y="227"/>
                </a:cubicBezTo>
                <a:cubicBezTo>
                  <a:pt x="547" y="213"/>
                  <a:pt x="532" y="214"/>
                  <a:pt x="516" y="224"/>
                </a:cubicBezTo>
                <a:cubicBezTo>
                  <a:pt x="497" y="237"/>
                  <a:pt x="499" y="255"/>
                  <a:pt x="506" y="282"/>
                </a:cubicBezTo>
                <a:cubicBezTo>
                  <a:pt x="513" y="284"/>
                  <a:pt x="524" y="288"/>
                  <a:pt x="531" y="291"/>
                </a:cubicBezTo>
                <a:close/>
                <a:moveTo>
                  <a:pt x="585" y="151"/>
                </a:moveTo>
                <a:cubicBezTo>
                  <a:pt x="599" y="151"/>
                  <a:pt x="610" y="144"/>
                  <a:pt x="614" y="129"/>
                </a:cubicBezTo>
                <a:cubicBezTo>
                  <a:pt x="620" y="109"/>
                  <a:pt x="616" y="101"/>
                  <a:pt x="586" y="83"/>
                </a:cubicBezTo>
                <a:cubicBezTo>
                  <a:pt x="560" y="95"/>
                  <a:pt x="555" y="103"/>
                  <a:pt x="559" y="122"/>
                </a:cubicBezTo>
                <a:cubicBezTo>
                  <a:pt x="562" y="138"/>
                  <a:pt x="573" y="151"/>
                  <a:pt x="585" y="151"/>
                </a:cubicBezTo>
                <a:close/>
                <a:moveTo>
                  <a:pt x="201" y="1297"/>
                </a:moveTo>
                <a:cubicBezTo>
                  <a:pt x="225" y="1303"/>
                  <a:pt x="254" y="1283"/>
                  <a:pt x="258" y="1259"/>
                </a:cubicBezTo>
                <a:cubicBezTo>
                  <a:pt x="261" y="1237"/>
                  <a:pt x="241" y="1212"/>
                  <a:pt x="219" y="1210"/>
                </a:cubicBezTo>
                <a:cubicBezTo>
                  <a:pt x="198" y="1208"/>
                  <a:pt x="176" y="1226"/>
                  <a:pt x="172" y="1246"/>
                </a:cubicBezTo>
                <a:cubicBezTo>
                  <a:pt x="168" y="1267"/>
                  <a:pt x="183" y="1293"/>
                  <a:pt x="201" y="1297"/>
                </a:cubicBezTo>
                <a:close/>
                <a:moveTo>
                  <a:pt x="1042" y="1524"/>
                </a:moveTo>
                <a:cubicBezTo>
                  <a:pt x="1016" y="1528"/>
                  <a:pt x="990" y="1530"/>
                  <a:pt x="959" y="1534"/>
                </a:cubicBezTo>
                <a:cubicBezTo>
                  <a:pt x="959" y="1557"/>
                  <a:pt x="960" y="1568"/>
                  <a:pt x="959" y="1579"/>
                </a:cubicBezTo>
                <a:cubicBezTo>
                  <a:pt x="958" y="1608"/>
                  <a:pt x="974" y="1631"/>
                  <a:pt x="998" y="1637"/>
                </a:cubicBezTo>
                <a:cubicBezTo>
                  <a:pt x="1021" y="1642"/>
                  <a:pt x="1048" y="1636"/>
                  <a:pt x="1070" y="1628"/>
                </a:cubicBezTo>
                <a:cubicBezTo>
                  <a:pt x="1091" y="1620"/>
                  <a:pt x="1100" y="1577"/>
                  <a:pt x="1092" y="1554"/>
                </a:cubicBezTo>
                <a:cubicBezTo>
                  <a:pt x="1083" y="1531"/>
                  <a:pt x="1067" y="1521"/>
                  <a:pt x="1042" y="1524"/>
                </a:cubicBezTo>
                <a:close/>
                <a:moveTo>
                  <a:pt x="760" y="1834"/>
                </a:moveTo>
                <a:cubicBezTo>
                  <a:pt x="744" y="1845"/>
                  <a:pt x="727" y="1857"/>
                  <a:pt x="711" y="1868"/>
                </a:cubicBezTo>
                <a:cubicBezTo>
                  <a:pt x="711" y="1916"/>
                  <a:pt x="722" y="1933"/>
                  <a:pt x="754" y="1941"/>
                </a:cubicBezTo>
                <a:cubicBezTo>
                  <a:pt x="779" y="1947"/>
                  <a:pt x="796" y="1936"/>
                  <a:pt x="805" y="1913"/>
                </a:cubicBezTo>
                <a:cubicBezTo>
                  <a:pt x="815" y="1886"/>
                  <a:pt x="799" y="1857"/>
                  <a:pt x="760" y="1834"/>
                </a:cubicBezTo>
                <a:close/>
                <a:moveTo>
                  <a:pt x="1125" y="345"/>
                </a:moveTo>
                <a:cubicBezTo>
                  <a:pt x="1090" y="343"/>
                  <a:pt x="1084" y="346"/>
                  <a:pt x="1080" y="364"/>
                </a:cubicBezTo>
                <a:cubicBezTo>
                  <a:pt x="1077" y="377"/>
                  <a:pt x="1081" y="388"/>
                  <a:pt x="1093" y="394"/>
                </a:cubicBezTo>
                <a:cubicBezTo>
                  <a:pt x="1110" y="402"/>
                  <a:pt x="1124" y="396"/>
                  <a:pt x="1139" y="374"/>
                </a:cubicBezTo>
                <a:cubicBezTo>
                  <a:pt x="1135" y="365"/>
                  <a:pt x="1130" y="355"/>
                  <a:pt x="1125" y="345"/>
                </a:cubicBezTo>
                <a:close/>
                <a:moveTo>
                  <a:pt x="1173" y="532"/>
                </a:moveTo>
                <a:cubicBezTo>
                  <a:pt x="1187" y="526"/>
                  <a:pt x="1193" y="511"/>
                  <a:pt x="1186" y="496"/>
                </a:cubicBezTo>
                <a:cubicBezTo>
                  <a:pt x="1180" y="480"/>
                  <a:pt x="1163" y="471"/>
                  <a:pt x="1150" y="476"/>
                </a:cubicBezTo>
                <a:cubicBezTo>
                  <a:pt x="1136" y="481"/>
                  <a:pt x="1126" y="504"/>
                  <a:pt x="1131" y="517"/>
                </a:cubicBezTo>
                <a:cubicBezTo>
                  <a:pt x="1136" y="530"/>
                  <a:pt x="1158" y="538"/>
                  <a:pt x="1173" y="532"/>
                </a:cubicBezTo>
                <a:close/>
                <a:moveTo>
                  <a:pt x="865" y="2031"/>
                </a:moveTo>
                <a:cubicBezTo>
                  <a:pt x="870" y="2055"/>
                  <a:pt x="897" y="2072"/>
                  <a:pt x="924" y="2068"/>
                </a:cubicBezTo>
                <a:cubicBezTo>
                  <a:pt x="958" y="2064"/>
                  <a:pt x="969" y="2048"/>
                  <a:pt x="973" y="1996"/>
                </a:cubicBezTo>
                <a:cubicBezTo>
                  <a:pt x="960" y="1982"/>
                  <a:pt x="947" y="1968"/>
                  <a:pt x="933" y="1952"/>
                </a:cubicBezTo>
                <a:cubicBezTo>
                  <a:pt x="878" y="1974"/>
                  <a:pt x="857" y="1999"/>
                  <a:pt x="865" y="2031"/>
                </a:cubicBezTo>
                <a:close/>
                <a:moveTo>
                  <a:pt x="881" y="1757"/>
                </a:moveTo>
                <a:cubicBezTo>
                  <a:pt x="851" y="1708"/>
                  <a:pt x="848" y="1707"/>
                  <a:pt x="799" y="1729"/>
                </a:cubicBezTo>
                <a:cubicBezTo>
                  <a:pt x="798" y="1758"/>
                  <a:pt x="805" y="1783"/>
                  <a:pt x="837" y="1791"/>
                </a:cubicBezTo>
                <a:cubicBezTo>
                  <a:pt x="862" y="1796"/>
                  <a:pt x="877" y="1782"/>
                  <a:pt x="881" y="1757"/>
                </a:cubicBezTo>
                <a:close/>
                <a:moveTo>
                  <a:pt x="1187" y="991"/>
                </a:moveTo>
                <a:cubicBezTo>
                  <a:pt x="1209" y="997"/>
                  <a:pt x="1247" y="971"/>
                  <a:pt x="1254" y="946"/>
                </a:cubicBezTo>
                <a:cubicBezTo>
                  <a:pt x="1260" y="924"/>
                  <a:pt x="1241" y="895"/>
                  <a:pt x="1215" y="887"/>
                </a:cubicBezTo>
                <a:cubicBezTo>
                  <a:pt x="1190" y="879"/>
                  <a:pt x="1163" y="897"/>
                  <a:pt x="1154" y="928"/>
                </a:cubicBezTo>
                <a:cubicBezTo>
                  <a:pt x="1146" y="951"/>
                  <a:pt x="1164" y="984"/>
                  <a:pt x="1187" y="991"/>
                </a:cubicBezTo>
                <a:close/>
                <a:moveTo>
                  <a:pt x="1018" y="1758"/>
                </a:moveTo>
                <a:cubicBezTo>
                  <a:pt x="994" y="1755"/>
                  <a:pt x="970" y="1779"/>
                  <a:pt x="966" y="1810"/>
                </a:cubicBezTo>
                <a:cubicBezTo>
                  <a:pt x="961" y="1839"/>
                  <a:pt x="978" y="1861"/>
                  <a:pt x="1005" y="1863"/>
                </a:cubicBezTo>
                <a:cubicBezTo>
                  <a:pt x="1038" y="1865"/>
                  <a:pt x="1066" y="1845"/>
                  <a:pt x="1068" y="1817"/>
                </a:cubicBezTo>
                <a:cubicBezTo>
                  <a:pt x="1071" y="1789"/>
                  <a:pt x="1047" y="1761"/>
                  <a:pt x="1018" y="1758"/>
                </a:cubicBezTo>
                <a:close/>
                <a:moveTo>
                  <a:pt x="1075" y="560"/>
                </a:moveTo>
                <a:cubicBezTo>
                  <a:pt x="1064" y="566"/>
                  <a:pt x="1058" y="570"/>
                  <a:pt x="1053" y="572"/>
                </a:cubicBezTo>
                <a:cubicBezTo>
                  <a:pt x="1038" y="579"/>
                  <a:pt x="1030" y="593"/>
                  <a:pt x="1033" y="607"/>
                </a:cubicBezTo>
                <a:cubicBezTo>
                  <a:pt x="1037" y="619"/>
                  <a:pt x="1046" y="632"/>
                  <a:pt x="1057" y="641"/>
                </a:cubicBezTo>
                <a:cubicBezTo>
                  <a:pt x="1066" y="649"/>
                  <a:pt x="1090" y="643"/>
                  <a:pt x="1099" y="633"/>
                </a:cubicBezTo>
                <a:cubicBezTo>
                  <a:pt x="1109" y="623"/>
                  <a:pt x="1109" y="612"/>
                  <a:pt x="1101" y="600"/>
                </a:cubicBezTo>
                <a:cubicBezTo>
                  <a:pt x="1093" y="588"/>
                  <a:pt x="1085" y="575"/>
                  <a:pt x="1075" y="560"/>
                </a:cubicBezTo>
                <a:close/>
                <a:moveTo>
                  <a:pt x="1371" y="2155"/>
                </a:moveTo>
                <a:cubicBezTo>
                  <a:pt x="1361" y="2149"/>
                  <a:pt x="1339" y="2151"/>
                  <a:pt x="1331" y="2162"/>
                </a:cubicBezTo>
                <a:cubicBezTo>
                  <a:pt x="1330" y="2162"/>
                  <a:pt x="1330" y="2163"/>
                  <a:pt x="1329" y="2163"/>
                </a:cubicBezTo>
                <a:cubicBezTo>
                  <a:pt x="1380" y="2163"/>
                  <a:pt x="1380" y="2163"/>
                  <a:pt x="1380" y="2163"/>
                </a:cubicBezTo>
                <a:cubicBezTo>
                  <a:pt x="1378" y="2160"/>
                  <a:pt x="1375" y="2158"/>
                  <a:pt x="1371" y="2155"/>
                </a:cubicBezTo>
                <a:close/>
                <a:moveTo>
                  <a:pt x="1248" y="1161"/>
                </a:moveTo>
                <a:cubicBezTo>
                  <a:pt x="1255" y="1139"/>
                  <a:pt x="1243" y="1112"/>
                  <a:pt x="1223" y="1103"/>
                </a:cubicBezTo>
                <a:cubicBezTo>
                  <a:pt x="1205" y="1096"/>
                  <a:pt x="1175" y="1107"/>
                  <a:pt x="1168" y="1125"/>
                </a:cubicBezTo>
                <a:cubicBezTo>
                  <a:pt x="1158" y="1148"/>
                  <a:pt x="1173" y="1175"/>
                  <a:pt x="1202" y="1185"/>
                </a:cubicBezTo>
                <a:cubicBezTo>
                  <a:pt x="1226" y="1193"/>
                  <a:pt x="1241" y="1185"/>
                  <a:pt x="1248" y="1161"/>
                </a:cubicBezTo>
                <a:close/>
                <a:moveTo>
                  <a:pt x="1325" y="2080"/>
                </a:moveTo>
                <a:cubicBezTo>
                  <a:pt x="1311" y="2076"/>
                  <a:pt x="1303" y="2082"/>
                  <a:pt x="1296" y="2093"/>
                </a:cubicBezTo>
                <a:cubicBezTo>
                  <a:pt x="1289" y="2104"/>
                  <a:pt x="1293" y="2113"/>
                  <a:pt x="1301" y="2124"/>
                </a:cubicBezTo>
                <a:cubicBezTo>
                  <a:pt x="1316" y="2127"/>
                  <a:pt x="1329" y="2124"/>
                  <a:pt x="1335" y="2111"/>
                </a:cubicBezTo>
                <a:cubicBezTo>
                  <a:pt x="1340" y="2099"/>
                  <a:pt x="1334" y="2088"/>
                  <a:pt x="1325" y="2080"/>
                </a:cubicBezTo>
                <a:close/>
                <a:moveTo>
                  <a:pt x="1352" y="1924"/>
                </a:moveTo>
                <a:cubicBezTo>
                  <a:pt x="1343" y="1928"/>
                  <a:pt x="1335" y="1935"/>
                  <a:pt x="1338" y="1947"/>
                </a:cubicBezTo>
                <a:cubicBezTo>
                  <a:pt x="1342" y="1962"/>
                  <a:pt x="1353" y="1966"/>
                  <a:pt x="1369" y="1964"/>
                </a:cubicBezTo>
                <a:cubicBezTo>
                  <a:pt x="1373" y="1958"/>
                  <a:pt x="1377" y="1950"/>
                  <a:pt x="1382" y="1942"/>
                </a:cubicBezTo>
                <a:cubicBezTo>
                  <a:pt x="1373" y="1932"/>
                  <a:pt x="1369" y="1917"/>
                  <a:pt x="1352" y="1924"/>
                </a:cubicBezTo>
                <a:close/>
                <a:moveTo>
                  <a:pt x="1250" y="1986"/>
                </a:moveTo>
                <a:cubicBezTo>
                  <a:pt x="1238" y="1974"/>
                  <a:pt x="1225" y="1975"/>
                  <a:pt x="1211" y="1983"/>
                </a:cubicBezTo>
                <a:cubicBezTo>
                  <a:pt x="1194" y="1994"/>
                  <a:pt x="1196" y="2010"/>
                  <a:pt x="1202" y="2034"/>
                </a:cubicBezTo>
                <a:cubicBezTo>
                  <a:pt x="1208" y="2037"/>
                  <a:pt x="1218" y="2040"/>
                  <a:pt x="1224" y="2043"/>
                </a:cubicBezTo>
                <a:cubicBezTo>
                  <a:pt x="1256" y="2028"/>
                  <a:pt x="1258" y="2009"/>
                  <a:pt x="1250" y="1986"/>
                </a:cubicBezTo>
                <a:close/>
                <a:moveTo>
                  <a:pt x="1221" y="2099"/>
                </a:moveTo>
                <a:cubicBezTo>
                  <a:pt x="1205" y="2106"/>
                  <a:pt x="1198" y="2117"/>
                  <a:pt x="1205" y="2130"/>
                </a:cubicBezTo>
                <a:cubicBezTo>
                  <a:pt x="1211" y="2143"/>
                  <a:pt x="1227" y="2151"/>
                  <a:pt x="1238" y="2146"/>
                </a:cubicBezTo>
                <a:cubicBezTo>
                  <a:pt x="1252" y="2141"/>
                  <a:pt x="1259" y="2123"/>
                  <a:pt x="1253" y="2109"/>
                </a:cubicBezTo>
                <a:cubicBezTo>
                  <a:pt x="1248" y="2097"/>
                  <a:pt x="1235" y="2093"/>
                  <a:pt x="1221" y="2099"/>
                </a:cubicBezTo>
                <a:close/>
                <a:moveTo>
                  <a:pt x="1273" y="1858"/>
                </a:moveTo>
                <a:cubicBezTo>
                  <a:pt x="1250" y="1869"/>
                  <a:pt x="1245" y="1876"/>
                  <a:pt x="1248" y="1893"/>
                </a:cubicBezTo>
                <a:cubicBezTo>
                  <a:pt x="1251" y="1907"/>
                  <a:pt x="1261" y="1919"/>
                  <a:pt x="1272" y="1919"/>
                </a:cubicBezTo>
                <a:cubicBezTo>
                  <a:pt x="1285" y="1918"/>
                  <a:pt x="1294" y="1912"/>
                  <a:pt x="1298" y="1899"/>
                </a:cubicBezTo>
                <a:cubicBezTo>
                  <a:pt x="1303" y="1881"/>
                  <a:pt x="1299" y="1875"/>
                  <a:pt x="1273" y="1858"/>
                </a:cubicBezTo>
                <a:close/>
                <a:moveTo>
                  <a:pt x="631" y="1475"/>
                </a:moveTo>
                <a:cubicBezTo>
                  <a:pt x="649" y="1458"/>
                  <a:pt x="647" y="1440"/>
                  <a:pt x="634" y="1423"/>
                </a:cubicBezTo>
                <a:cubicBezTo>
                  <a:pt x="617" y="1401"/>
                  <a:pt x="588" y="1408"/>
                  <a:pt x="557" y="1442"/>
                </a:cubicBezTo>
                <a:cubicBezTo>
                  <a:pt x="591" y="1486"/>
                  <a:pt x="610" y="1494"/>
                  <a:pt x="631" y="1475"/>
                </a:cubicBezTo>
                <a:close/>
                <a:moveTo>
                  <a:pt x="458" y="1229"/>
                </a:moveTo>
                <a:cubicBezTo>
                  <a:pt x="459" y="1203"/>
                  <a:pt x="434" y="1178"/>
                  <a:pt x="406" y="1176"/>
                </a:cubicBezTo>
                <a:cubicBezTo>
                  <a:pt x="375" y="1174"/>
                  <a:pt x="349" y="1195"/>
                  <a:pt x="346" y="1227"/>
                </a:cubicBezTo>
                <a:cubicBezTo>
                  <a:pt x="343" y="1256"/>
                  <a:pt x="367" y="1285"/>
                  <a:pt x="396" y="1287"/>
                </a:cubicBezTo>
                <a:cubicBezTo>
                  <a:pt x="426" y="1288"/>
                  <a:pt x="457" y="1259"/>
                  <a:pt x="458" y="1229"/>
                </a:cubicBezTo>
                <a:close/>
                <a:moveTo>
                  <a:pt x="183" y="1644"/>
                </a:moveTo>
                <a:cubicBezTo>
                  <a:pt x="159" y="1655"/>
                  <a:pt x="129" y="1660"/>
                  <a:pt x="138" y="1694"/>
                </a:cubicBezTo>
                <a:cubicBezTo>
                  <a:pt x="141" y="1705"/>
                  <a:pt x="160" y="1720"/>
                  <a:pt x="169" y="1719"/>
                </a:cubicBezTo>
                <a:cubicBezTo>
                  <a:pt x="186" y="1717"/>
                  <a:pt x="208" y="1708"/>
                  <a:pt x="216" y="1695"/>
                </a:cubicBezTo>
                <a:cubicBezTo>
                  <a:pt x="229" y="1671"/>
                  <a:pt x="205" y="1659"/>
                  <a:pt x="183" y="1644"/>
                </a:cubicBezTo>
                <a:close/>
                <a:moveTo>
                  <a:pt x="319" y="1840"/>
                </a:moveTo>
                <a:cubicBezTo>
                  <a:pt x="304" y="1805"/>
                  <a:pt x="278" y="1796"/>
                  <a:pt x="243" y="1803"/>
                </a:cubicBezTo>
                <a:cubicBezTo>
                  <a:pt x="223" y="1855"/>
                  <a:pt x="225" y="1873"/>
                  <a:pt x="251" y="1883"/>
                </a:cubicBezTo>
                <a:cubicBezTo>
                  <a:pt x="280" y="1895"/>
                  <a:pt x="300" y="1882"/>
                  <a:pt x="319" y="1840"/>
                </a:cubicBezTo>
                <a:close/>
                <a:moveTo>
                  <a:pt x="315" y="1642"/>
                </a:moveTo>
                <a:cubicBezTo>
                  <a:pt x="296" y="1640"/>
                  <a:pt x="282" y="1648"/>
                  <a:pt x="284" y="1667"/>
                </a:cubicBezTo>
                <a:cubicBezTo>
                  <a:pt x="285" y="1679"/>
                  <a:pt x="295" y="1691"/>
                  <a:pt x="306" y="1713"/>
                </a:cubicBezTo>
                <a:cubicBezTo>
                  <a:pt x="324" y="1696"/>
                  <a:pt x="340" y="1689"/>
                  <a:pt x="343" y="1678"/>
                </a:cubicBezTo>
                <a:cubicBezTo>
                  <a:pt x="348" y="1659"/>
                  <a:pt x="336" y="1644"/>
                  <a:pt x="315" y="1642"/>
                </a:cubicBezTo>
                <a:close/>
                <a:moveTo>
                  <a:pt x="258" y="2031"/>
                </a:moveTo>
                <a:cubicBezTo>
                  <a:pt x="238" y="2051"/>
                  <a:pt x="242" y="2072"/>
                  <a:pt x="255" y="2094"/>
                </a:cubicBezTo>
                <a:cubicBezTo>
                  <a:pt x="269" y="2116"/>
                  <a:pt x="289" y="2117"/>
                  <a:pt x="314" y="2111"/>
                </a:cubicBezTo>
                <a:cubicBezTo>
                  <a:pt x="333" y="2087"/>
                  <a:pt x="340" y="2063"/>
                  <a:pt x="321" y="2041"/>
                </a:cubicBezTo>
                <a:cubicBezTo>
                  <a:pt x="305" y="2021"/>
                  <a:pt x="281" y="2022"/>
                  <a:pt x="258" y="2031"/>
                </a:cubicBezTo>
                <a:close/>
                <a:moveTo>
                  <a:pt x="747" y="2149"/>
                </a:moveTo>
                <a:cubicBezTo>
                  <a:pt x="732" y="2146"/>
                  <a:pt x="713" y="2153"/>
                  <a:pt x="699" y="2163"/>
                </a:cubicBezTo>
                <a:cubicBezTo>
                  <a:pt x="772" y="2163"/>
                  <a:pt x="772" y="2163"/>
                  <a:pt x="772" y="2163"/>
                </a:cubicBezTo>
                <a:cubicBezTo>
                  <a:pt x="765" y="2155"/>
                  <a:pt x="758" y="2151"/>
                  <a:pt x="747" y="2149"/>
                </a:cubicBezTo>
                <a:close/>
                <a:moveTo>
                  <a:pt x="7" y="1653"/>
                </a:moveTo>
                <a:cubicBezTo>
                  <a:pt x="5" y="1653"/>
                  <a:pt x="3" y="1653"/>
                  <a:pt x="1" y="1652"/>
                </a:cubicBezTo>
                <a:cubicBezTo>
                  <a:pt x="1" y="1750"/>
                  <a:pt x="1" y="1750"/>
                  <a:pt x="1" y="1750"/>
                </a:cubicBezTo>
                <a:cubicBezTo>
                  <a:pt x="18" y="1746"/>
                  <a:pt x="34" y="1734"/>
                  <a:pt x="51" y="1722"/>
                </a:cubicBezTo>
                <a:cubicBezTo>
                  <a:pt x="49" y="1687"/>
                  <a:pt x="43" y="1658"/>
                  <a:pt x="7" y="1653"/>
                </a:cubicBezTo>
                <a:close/>
                <a:moveTo>
                  <a:pt x="25" y="2078"/>
                </a:moveTo>
                <a:cubicBezTo>
                  <a:pt x="15" y="2081"/>
                  <a:pt x="7" y="2086"/>
                  <a:pt x="1" y="2091"/>
                </a:cubicBezTo>
                <a:cubicBezTo>
                  <a:pt x="1" y="2163"/>
                  <a:pt x="1" y="2163"/>
                  <a:pt x="1" y="2163"/>
                </a:cubicBezTo>
                <a:cubicBezTo>
                  <a:pt x="102" y="2163"/>
                  <a:pt x="102" y="2163"/>
                  <a:pt x="102" y="2163"/>
                </a:cubicBezTo>
                <a:cubicBezTo>
                  <a:pt x="101" y="2103"/>
                  <a:pt x="70" y="2084"/>
                  <a:pt x="25" y="2078"/>
                </a:cubicBezTo>
                <a:close/>
                <a:moveTo>
                  <a:pt x="137" y="1941"/>
                </a:moveTo>
                <a:cubicBezTo>
                  <a:pt x="121" y="1954"/>
                  <a:pt x="110" y="1979"/>
                  <a:pt x="109" y="1999"/>
                </a:cubicBezTo>
                <a:cubicBezTo>
                  <a:pt x="107" y="2024"/>
                  <a:pt x="134" y="2031"/>
                  <a:pt x="154" y="2035"/>
                </a:cubicBezTo>
                <a:cubicBezTo>
                  <a:pt x="179" y="2040"/>
                  <a:pt x="200" y="2019"/>
                  <a:pt x="215" y="1979"/>
                </a:cubicBezTo>
                <a:cubicBezTo>
                  <a:pt x="180" y="1937"/>
                  <a:pt x="157" y="1924"/>
                  <a:pt x="137" y="1941"/>
                </a:cubicBezTo>
                <a:close/>
                <a:moveTo>
                  <a:pt x="582" y="1969"/>
                </a:moveTo>
                <a:cubicBezTo>
                  <a:pt x="576" y="2018"/>
                  <a:pt x="583" y="2037"/>
                  <a:pt x="611" y="2049"/>
                </a:cubicBezTo>
                <a:cubicBezTo>
                  <a:pt x="629" y="2056"/>
                  <a:pt x="645" y="2054"/>
                  <a:pt x="657" y="2037"/>
                </a:cubicBezTo>
                <a:cubicBezTo>
                  <a:pt x="671" y="2019"/>
                  <a:pt x="677" y="2000"/>
                  <a:pt x="661" y="1980"/>
                </a:cubicBezTo>
                <a:cubicBezTo>
                  <a:pt x="640" y="1954"/>
                  <a:pt x="614" y="1948"/>
                  <a:pt x="582" y="1969"/>
                </a:cubicBezTo>
                <a:close/>
                <a:moveTo>
                  <a:pt x="655" y="1781"/>
                </a:moveTo>
                <a:cubicBezTo>
                  <a:pt x="652" y="1760"/>
                  <a:pt x="634" y="1755"/>
                  <a:pt x="615" y="1755"/>
                </a:cubicBezTo>
                <a:cubicBezTo>
                  <a:pt x="581" y="1755"/>
                  <a:pt x="573" y="1776"/>
                  <a:pt x="573" y="1806"/>
                </a:cubicBezTo>
                <a:cubicBezTo>
                  <a:pt x="586" y="1817"/>
                  <a:pt x="598" y="1829"/>
                  <a:pt x="609" y="1838"/>
                </a:cubicBezTo>
                <a:cubicBezTo>
                  <a:pt x="648" y="1834"/>
                  <a:pt x="659" y="1811"/>
                  <a:pt x="655" y="1781"/>
                </a:cubicBezTo>
                <a:close/>
                <a:moveTo>
                  <a:pt x="723" y="1625"/>
                </a:moveTo>
                <a:cubicBezTo>
                  <a:pt x="725" y="1604"/>
                  <a:pt x="705" y="1583"/>
                  <a:pt x="679" y="1580"/>
                </a:cubicBezTo>
                <a:cubicBezTo>
                  <a:pt x="655" y="1577"/>
                  <a:pt x="635" y="1594"/>
                  <a:pt x="632" y="1621"/>
                </a:cubicBezTo>
                <a:cubicBezTo>
                  <a:pt x="630" y="1643"/>
                  <a:pt x="651" y="1665"/>
                  <a:pt x="675" y="1666"/>
                </a:cubicBezTo>
                <a:cubicBezTo>
                  <a:pt x="696" y="1667"/>
                  <a:pt x="722" y="1645"/>
                  <a:pt x="723" y="1625"/>
                </a:cubicBezTo>
                <a:close/>
                <a:moveTo>
                  <a:pt x="432" y="2016"/>
                </a:moveTo>
                <a:cubicBezTo>
                  <a:pt x="412" y="2028"/>
                  <a:pt x="396" y="2069"/>
                  <a:pt x="408" y="2093"/>
                </a:cubicBezTo>
                <a:cubicBezTo>
                  <a:pt x="415" y="2108"/>
                  <a:pt x="434" y="2123"/>
                  <a:pt x="450" y="2126"/>
                </a:cubicBezTo>
                <a:cubicBezTo>
                  <a:pt x="477" y="2131"/>
                  <a:pt x="497" y="2100"/>
                  <a:pt x="508" y="2042"/>
                </a:cubicBezTo>
                <a:cubicBezTo>
                  <a:pt x="473" y="2005"/>
                  <a:pt x="458" y="2000"/>
                  <a:pt x="432" y="2016"/>
                </a:cubicBezTo>
                <a:close/>
                <a:moveTo>
                  <a:pt x="481" y="1906"/>
                </a:moveTo>
                <a:cubicBezTo>
                  <a:pt x="483" y="1881"/>
                  <a:pt x="470" y="1869"/>
                  <a:pt x="435" y="1866"/>
                </a:cubicBezTo>
                <a:cubicBezTo>
                  <a:pt x="402" y="1863"/>
                  <a:pt x="384" y="1876"/>
                  <a:pt x="380" y="1904"/>
                </a:cubicBezTo>
                <a:cubicBezTo>
                  <a:pt x="377" y="1927"/>
                  <a:pt x="399" y="1957"/>
                  <a:pt x="421" y="1959"/>
                </a:cubicBezTo>
                <a:cubicBezTo>
                  <a:pt x="446" y="1962"/>
                  <a:pt x="478" y="1934"/>
                  <a:pt x="481" y="1906"/>
                </a:cubicBezTo>
                <a:close/>
                <a:moveTo>
                  <a:pt x="28" y="1567"/>
                </a:moveTo>
                <a:cubicBezTo>
                  <a:pt x="49" y="1566"/>
                  <a:pt x="61" y="1550"/>
                  <a:pt x="58" y="1531"/>
                </a:cubicBezTo>
                <a:cubicBezTo>
                  <a:pt x="56" y="1515"/>
                  <a:pt x="50" y="1493"/>
                  <a:pt x="39" y="1487"/>
                </a:cubicBezTo>
                <a:cubicBezTo>
                  <a:pt x="24" y="1480"/>
                  <a:pt x="12" y="1480"/>
                  <a:pt x="1" y="1485"/>
                </a:cubicBezTo>
                <a:cubicBezTo>
                  <a:pt x="1" y="1561"/>
                  <a:pt x="1" y="1561"/>
                  <a:pt x="1" y="1561"/>
                </a:cubicBezTo>
                <a:cubicBezTo>
                  <a:pt x="8" y="1565"/>
                  <a:pt x="17" y="1567"/>
                  <a:pt x="28" y="1567"/>
                </a:cubicBezTo>
                <a:close/>
                <a:moveTo>
                  <a:pt x="481" y="1649"/>
                </a:moveTo>
                <a:cubicBezTo>
                  <a:pt x="507" y="1681"/>
                  <a:pt x="533" y="1690"/>
                  <a:pt x="544" y="1669"/>
                </a:cubicBezTo>
                <a:cubicBezTo>
                  <a:pt x="551" y="1658"/>
                  <a:pt x="549" y="1635"/>
                  <a:pt x="541" y="1624"/>
                </a:cubicBezTo>
                <a:cubicBezTo>
                  <a:pt x="528" y="1607"/>
                  <a:pt x="507" y="1616"/>
                  <a:pt x="481" y="1649"/>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BB02557A-7053-4340-A874-8AB926A8EDA1}" type="datetimeFigureOut">
              <a:rPr lang="en-US" dirty="0"/>
              <a:pPr/>
              <a:t>6/1/2020</a:t>
            </a:fld>
            <a:endParaRPr lang="en-US" dirty="0"/>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FAEF9944-A4F6-4C59-AEBD-678D6480B8EA}" type="slidenum">
              <a:rPr lang="en-US" dirty="0"/>
              <a:pPr/>
              <a:t>‹#›</a:t>
            </a:fld>
            <a:endParaRPr lang="en-US" dirty="0"/>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311091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pPr/>
              <a:t>‹#›</a:t>
            </a:fld>
            <a:endParaRPr lang="en-US"/>
          </a:p>
        </p:txBody>
      </p:sp>
    </p:spTree>
    <p:extLst>
      <p:ext uri="{BB962C8B-B14F-4D97-AF65-F5344CB8AC3E}">
        <p14:creationId xmlns:p14="http://schemas.microsoft.com/office/powerpoint/2010/main" val="287931420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946416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826462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270476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553739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588362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371999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78292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908519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049498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50671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pPr/>
              <a:t>‹#›</a:t>
            </a:fld>
            <a:endParaRPr lang="en-US"/>
          </a:p>
        </p:txBody>
      </p:sp>
    </p:spTree>
    <p:extLst>
      <p:ext uri="{BB962C8B-B14F-4D97-AF65-F5344CB8AC3E}">
        <p14:creationId xmlns:p14="http://schemas.microsoft.com/office/powerpoint/2010/main" val="250453294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579570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474475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202050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02283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491372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260000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488600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558878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274448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33447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466289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653820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22735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24106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76261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91505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28593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95802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07295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2535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02557A-7053-4340-A874-8AB926A8EDA1}" type="datetimeFigureOut">
              <a:rPr lang="en-US" dirty="0"/>
              <a:t>6/1/2020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20635514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31975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80510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9026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07915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86227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97430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74539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63665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71968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1252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05784" y="566928"/>
            <a:ext cx="8898488"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02557A-7053-4340-A874-8AB926A8EDA1}" type="datetimeFigureOut">
              <a:rPr lang="en-US" dirty="0"/>
              <a:t>6/1/2020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40596221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87613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90277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829404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5149522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16377721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28459391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26578793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18134142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6996654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599813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02557A-7053-4340-A874-8AB926A8EDA1}" type="datetimeFigureOut">
              <a:rPr lang="en-US" dirty="0"/>
              <a:t>6/1/2020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731860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27385140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26950519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36000544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24028919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25108597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38767753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5035836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4380936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14580331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3223130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8"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Date Placeholder 1"/>
          <p:cNvSpPr>
            <a:spLocks noGrp="1"/>
          </p:cNvSpPr>
          <p:nvPr>
            <p:ph type="dt" sz="half" idx="10"/>
          </p:nvPr>
        </p:nvSpPr>
        <p:spPr/>
        <p:txBody>
          <a:bodyPr/>
          <a:lstStyle/>
          <a:p>
            <a:fld id="{BB02557A-7053-4340-A874-8AB926A8EDA1}" type="datetimeFigureOut">
              <a:rPr lang="en-US" dirty="0"/>
              <a:t>6/1/2020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3314280034"/>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4028946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8515111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53840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12713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24163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66704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72044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3751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13799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3527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Freeform 5"/>
          <p:cNvSpPr>
            <a:spLocks noEditPoints="1"/>
          </p:cNvSpPr>
          <p:nvPr/>
        </p:nvSpPr>
        <p:spPr bwMode="auto">
          <a:xfrm>
            <a:off x="389282" y="1"/>
            <a:ext cx="11520781" cy="6864102"/>
          </a:xfrm>
          <a:custGeom>
            <a:avLst/>
            <a:gdLst/>
            <a:ahLst/>
            <a:cxnLst/>
            <a:rect l="0" t="0" r="r" b="b"/>
            <a:pathLst>
              <a:path w="3627" h="2160">
                <a:moveTo>
                  <a:pt x="482" y="15"/>
                </a:moveTo>
                <a:cubicBezTo>
                  <a:pt x="491" y="14"/>
                  <a:pt x="499" y="8"/>
                  <a:pt x="504" y="0"/>
                </a:cubicBezTo>
                <a:cubicBezTo>
                  <a:pt x="451" y="0"/>
                  <a:pt x="451" y="0"/>
                  <a:pt x="451" y="0"/>
                </a:cubicBezTo>
                <a:cubicBezTo>
                  <a:pt x="459" y="10"/>
                  <a:pt x="472" y="16"/>
                  <a:pt x="482" y="15"/>
                </a:cubicBezTo>
                <a:close/>
                <a:moveTo>
                  <a:pt x="376" y="126"/>
                </a:moveTo>
                <a:cubicBezTo>
                  <a:pt x="375" y="145"/>
                  <a:pt x="388" y="155"/>
                  <a:pt x="407" y="154"/>
                </a:cubicBezTo>
                <a:cubicBezTo>
                  <a:pt x="440" y="123"/>
                  <a:pt x="440" y="121"/>
                  <a:pt x="416" y="88"/>
                </a:cubicBezTo>
                <a:cubicBezTo>
                  <a:pt x="394" y="91"/>
                  <a:pt x="376" y="101"/>
                  <a:pt x="376" y="126"/>
                </a:cubicBezTo>
                <a:close/>
                <a:moveTo>
                  <a:pt x="381" y="225"/>
                </a:moveTo>
                <a:cubicBezTo>
                  <a:pt x="359" y="227"/>
                  <a:pt x="344" y="243"/>
                  <a:pt x="347" y="263"/>
                </a:cubicBezTo>
                <a:cubicBezTo>
                  <a:pt x="351" y="288"/>
                  <a:pt x="370" y="306"/>
                  <a:pt x="391" y="303"/>
                </a:cubicBezTo>
                <a:cubicBezTo>
                  <a:pt x="413" y="301"/>
                  <a:pt x="430" y="279"/>
                  <a:pt x="428" y="256"/>
                </a:cubicBezTo>
                <a:cubicBezTo>
                  <a:pt x="426" y="238"/>
                  <a:pt x="405" y="224"/>
                  <a:pt x="381" y="225"/>
                </a:cubicBezTo>
                <a:close/>
                <a:moveTo>
                  <a:pt x="250" y="87"/>
                </a:moveTo>
                <a:cubicBezTo>
                  <a:pt x="250" y="106"/>
                  <a:pt x="260" y="117"/>
                  <a:pt x="279" y="120"/>
                </a:cubicBezTo>
                <a:cubicBezTo>
                  <a:pt x="301" y="124"/>
                  <a:pt x="320" y="107"/>
                  <a:pt x="331" y="75"/>
                </a:cubicBezTo>
                <a:cubicBezTo>
                  <a:pt x="320" y="64"/>
                  <a:pt x="309" y="53"/>
                  <a:pt x="298" y="43"/>
                </a:cubicBezTo>
                <a:cubicBezTo>
                  <a:pt x="262" y="51"/>
                  <a:pt x="251" y="61"/>
                  <a:pt x="250" y="87"/>
                </a:cubicBezTo>
                <a:close/>
                <a:moveTo>
                  <a:pt x="548" y="94"/>
                </a:moveTo>
                <a:cubicBezTo>
                  <a:pt x="555" y="73"/>
                  <a:pt x="546" y="64"/>
                  <a:pt x="505" y="52"/>
                </a:cubicBezTo>
                <a:cubicBezTo>
                  <a:pt x="472" y="76"/>
                  <a:pt x="471" y="79"/>
                  <a:pt x="486" y="117"/>
                </a:cubicBezTo>
                <a:cubicBezTo>
                  <a:pt x="524" y="125"/>
                  <a:pt x="541" y="118"/>
                  <a:pt x="548" y="94"/>
                </a:cubicBezTo>
                <a:close/>
                <a:moveTo>
                  <a:pt x="714" y="94"/>
                </a:moveTo>
                <a:cubicBezTo>
                  <a:pt x="695" y="96"/>
                  <a:pt x="673" y="122"/>
                  <a:pt x="675" y="141"/>
                </a:cubicBezTo>
                <a:cubicBezTo>
                  <a:pt x="677" y="160"/>
                  <a:pt x="703" y="178"/>
                  <a:pt x="725" y="176"/>
                </a:cubicBezTo>
                <a:cubicBezTo>
                  <a:pt x="745" y="173"/>
                  <a:pt x="757" y="156"/>
                  <a:pt x="755" y="134"/>
                </a:cubicBezTo>
                <a:cubicBezTo>
                  <a:pt x="751" y="110"/>
                  <a:pt x="733" y="92"/>
                  <a:pt x="714" y="94"/>
                </a:cubicBezTo>
                <a:close/>
                <a:moveTo>
                  <a:pt x="609" y="2"/>
                </a:moveTo>
                <a:cubicBezTo>
                  <a:pt x="604" y="19"/>
                  <a:pt x="600" y="34"/>
                  <a:pt x="596" y="48"/>
                </a:cubicBezTo>
                <a:cubicBezTo>
                  <a:pt x="608" y="63"/>
                  <a:pt x="619" y="80"/>
                  <a:pt x="637" y="66"/>
                </a:cubicBezTo>
                <a:cubicBezTo>
                  <a:pt x="647" y="58"/>
                  <a:pt x="655" y="42"/>
                  <a:pt x="655" y="29"/>
                </a:cubicBezTo>
                <a:cubicBezTo>
                  <a:pt x="655" y="6"/>
                  <a:pt x="634" y="4"/>
                  <a:pt x="609" y="2"/>
                </a:cubicBezTo>
                <a:close/>
                <a:moveTo>
                  <a:pt x="199" y="184"/>
                </a:moveTo>
                <a:cubicBezTo>
                  <a:pt x="182" y="191"/>
                  <a:pt x="174" y="214"/>
                  <a:pt x="180" y="233"/>
                </a:cubicBezTo>
                <a:cubicBezTo>
                  <a:pt x="189" y="259"/>
                  <a:pt x="203" y="265"/>
                  <a:pt x="242" y="259"/>
                </a:cubicBezTo>
                <a:cubicBezTo>
                  <a:pt x="251" y="248"/>
                  <a:pt x="260" y="236"/>
                  <a:pt x="270" y="223"/>
                </a:cubicBezTo>
                <a:cubicBezTo>
                  <a:pt x="245" y="185"/>
                  <a:pt x="222" y="173"/>
                  <a:pt x="199" y="184"/>
                </a:cubicBezTo>
                <a:close/>
                <a:moveTo>
                  <a:pt x="587" y="178"/>
                </a:moveTo>
                <a:cubicBezTo>
                  <a:pt x="570" y="181"/>
                  <a:pt x="562" y="184"/>
                  <a:pt x="553" y="185"/>
                </a:cubicBezTo>
                <a:cubicBezTo>
                  <a:pt x="531" y="189"/>
                  <a:pt x="516" y="204"/>
                  <a:pt x="516" y="223"/>
                </a:cubicBezTo>
                <a:cubicBezTo>
                  <a:pt x="515" y="241"/>
                  <a:pt x="524" y="261"/>
                  <a:pt x="534" y="276"/>
                </a:cubicBezTo>
                <a:cubicBezTo>
                  <a:pt x="543" y="290"/>
                  <a:pt x="576" y="290"/>
                  <a:pt x="592" y="281"/>
                </a:cubicBezTo>
                <a:cubicBezTo>
                  <a:pt x="609" y="271"/>
                  <a:pt x="613" y="257"/>
                  <a:pt x="607" y="239"/>
                </a:cubicBezTo>
                <a:cubicBezTo>
                  <a:pt x="600" y="220"/>
                  <a:pt x="595" y="200"/>
                  <a:pt x="587" y="178"/>
                </a:cubicBezTo>
                <a:close/>
                <a:moveTo>
                  <a:pt x="827" y="34"/>
                </a:moveTo>
                <a:cubicBezTo>
                  <a:pt x="846" y="34"/>
                  <a:pt x="858" y="25"/>
                  <a:pt x="863" y="7"/>
                </a:cubicBezTo>
                <a:cubicBezTo>
                  <a:pt x="863" y="5"/>
                  <a:pt x="864" y="3"/>
                  <a:pt x="864" y="0"/>
                </a:cubicBezTo>
                <a:cubicBezTo>
                  <a:pt x="783" y="0"/>
                  <a:pt x="783" y="0"/>
                  <a:pt x="783" y="0"/>
                </a:cubicBezTo>
                <a:cubicBezTo>
                  <a:pt x="790" y="26"/>
                  <a:pt x="802" y="33"/>
                  <a:pt x="827" y="34"/>
                </a:cubicBezTo>
                <a:close/>
                <a:moveTo>
                  <a:pt x="3376" y="1873"/>
                </a:moveTo>
                <a:cubicBezTo>
                  <a:pt x="3381" y="1864"/>
                  <a:pt x="3390" y="1855"/>
                  <a:pt x="3394" y="1845"/>
                </a:cubicBezTo>
                <a:cubicBezTo>
                  <a:pt x="3400" y="1828"/>
                  <a:pt x="3388" y="1809"/>
                  <a:pt x="3372" y="1805"/>
                </a:cubicBezTo>
                <a:cubicBezTo>
                  <a:pt x="3357" y="1802"/>
                  <a:pt x="3342" y="1813"/>
                  <a:pt x="3337" y="1831"/>
                </a:cubicBezTo>
                <a:cubicBezTo>
                  <a:pt x="3334" y="1844"/>
                  <a:pt x="3336" y="1856"/>
                  <a:pt x="3346" y="1866"/>
                </a:cubicBezTo>
                <a:cubicBezTo>
                  <a:pt x="3354" y="1868"/>
                  <a:pt x="3363" y="1870"/>
                  <a:pt x="3376" y="1873"/>
                </a:cubicBezTo>
                <a:close/>
                <a:moveTo>
                  <a:pt x="3320" y="2029"/>
                </a:moveTo>
                <a:cubicBezTo>
                  <a:pt x="3320" y="2015"/>
                  <a:pt x="3324" y="2000"/>
                  <a:pt x="3306" y="1997"/>
                </a:cubicBezTo>
                <a:cubicBezTo>
                  <a:pt x="3301" y="1996"/>
                  <a:pt x="3290" y="2002"/>
                  <a:pt x="3288" y="2006"/>
                </a:cubicBezTo>
                <a:cubicBezTo>
                  <a:pt x="3286" y="2014"/>
                  <a:pt x="3285" y="2027"/>
                  <a:pt x="3290" y="2033"/>
                </a:cubicBezTo>
                <a:cubicBezTo>
                  <a:pt x="3298" y="2044"/>
                  <a:pt x="3309" y="2036"/>
                  <a:pt x="3320" y="2029"/>
                </a:cubicBezTo>
                <a:close/>
                <a:moveTo>
                  <a:pt x="3252" y="1846"/>
                </a:moveTo>
                <a:cubicBezTo>
                  <a:pt x="3269" y="1839"/>
                  <a:pt x="3272" y="1832"/>
                  <a:pt x="3269" y="1801"/>
                </a:cubicBezTo>
                <a:cubicBezTo>
                  <a:pt x="3246" y="1789"/>
                  <a:pt x="3238" y="1790"/>
                  <a:pt x="3226" y="1803"/>
                </a:cubicBezTo>
                <a:cubicBezTo>
                  <a:pt x="3217" y="1814"/>
                  <a:pt x="3213" y="1830"/>
                  <a:pt x="3220" y="1838"/>
                </a:cubicBezTo>
                <a:cubicBezTo>
                  <a:pt x="3229" y="1848"/>
                  <a:pt x="3239" y="1851"/>
                  <a:pt x="3252" y="1846"/>
                </a:cubicBezTo>
                <a:close/>
                <a:moveTo>
                  <a:pt x="3501" y="1919"/>
                </a:moveTo>
                <a:cubicBezTo>
                  <a:pt x="3505" y="1910"/>
                  <a:pt x="3510" y="1900"/>
                  <a:pt x="3514" y="1891"/>
                </a:cubicBezTo>
                <a:cubicBezTo>
                  <a:pt x="3502" y="1869"/>
                  <a:pt x="3493" y="1864"/>
                  <a:pt x="3477" y="1870"/>
                </a:cubicBezTo>
                <a:cubicBezTo>
                  <a:pt x="3463" y="1875"/>
                  <a:pt x="3456" y="1887"/>
                  <a:pt x="3460" y="1900"/>
                </a:cubicBezTo>
                <a:cubicBezTo>
                  <a:pt x="3466" y="1918"/>
                  <a:pt x="3474" y="1922"/>
                  <a:pt x="3501" y="1919"/>
                </a:cubicBezTo>
                <a:close/>
                <a:moveTo>
                  <a:pt x="3153" y="1864"/>
                </a:moveTo>
                <a:cubicBezTo>
                  <a:pt x="3155" y="1846"/>
                  <a:pt x="3146" y="1836"/>
                  <a:pt x="3131" y="1830"/>
                </a:cubicBezTo>
                <a:cubicBezTo>
                  <a:pt x="3111" y="1824"/>
                  <a:pt x="3100" y="1836"/>
                  <a:pt x="3085" y="1855"/>
                </a:cubicBezTo>
                <a:cubicBezTo>
                  <a:pt x="3087" y="1861"/>
                  <a:pt x="3090" y="1871"/>
                  <a:pt x="3092" y="1878"/>
                </a:cubicBezTo>
                <a:cubicBezTo>
                  <a:pt x="3124" y="1894"/>
                  <a:pt x="3140" y="1884"/>
                  <a:pt x="3153" y="1864"/>
                </a:cubicBezTo>
                <a:close/>
                <a:moveTo>
                  <a:pt x="54" y="71"/>
                </a:moveTo>
                <a:cubicBezTo>
                  <a:pt x="24" y="70"/>
                  <a:pt x="12" y="91"/>
                  <a:pt x="0" y="118"/>
                </a:cubicBezTo>
                <a:cubicBezTo>
                  <a:pt x="12" y="132"/>
                  <a:pt x="25" y="146"/>
                  <a:pt x="38" y="160"/>
                </a:cubicBezTo>
                <a:cubicBezTo>
                  <a:pt x="82" y="143"/>
                  <a:pt x="94" y="133"/>
                  <a:pt x="93" y="114"/>
                </a:cubicBezTo>
                <a:cubicBezTo>
                  <a:pt x="92" y="95"/>
                  <a:pt x="73" y="72"/>
                  <a:pt x="54" y="71"/>
                </a:cubicBezTo>
                <a:close/>
                <a:moveTo>
                  <a:pt x="206" y="23"/>
                </a:moveTo>
                <a:cubicBezTo>
                  <a:pt x="213" y="15"/>
                  <a:pt x="216" y="8"/>
                  <a:pt x="218" y="0"/>
                </a:cubicBezTo>
                <a:cubicBezTo>
                  <a:pt x="147" y="0"/>
                  <a:pt x="147" y="0"/>
                  <a:pt x="147" y="0"/>
                </a:cubicBezTo>
                <a:cubicBezTo>
                  <a:pt x="145" y="13"/>
                  <a:pt x="150" y="22"/>
                  <a:pt x="163" y="29"/>
                </a:cubicBezTo>
                <a:cubicBezTo>
                  <a:pt x="179" y="37"/>
                  <a:pt x="194" y="38"/>
                  <a:pt x="206" y="23"/>
                </a:cubicBezTo>
                <a:close/>
                <a:moveTo>
                  <a:pt x="3146" y="1932"/>
                </a:moveTo>
                <a:cubicBezTo>
                  <a:pt x="3138" y="1943"/>
                  <a:pt x="3143" y="1957"/>
                  <a:pt x="3159" y="1972"/>
                </a:cubicBezTo>
                <a:cubicBezTo>
                  <a:pt x="3185" y="1965"/>
                  <a:pt x="3197" y="1957"/>
                  <a:pt x="3193" y="1944"/>
                </a:cubicBezTo>
                <a:cubicBezTo>
                  <a:pt x="3190" y="1934"/>
                  <a:pt x="3181" y="1924"/>
                  <a:pt x="3172" y="1919"/>
                </a:cubicBezTo>
                <a:cubicBezTo>
                  <a:pt x="3161" y="1913"/>
                  <a:pt x="3152" y="1924"/>
                  <a:pt x="3146" y="1932"/>
                </a:cubicBezTo>
                <a:close/>
                <a:moveTo>
                  <a:pt x="3606" y="2105"/>
                </a:moveTo>
                <a:cubicBezTo>
                  <a:pt x="3592" y="2096"/>
                  <a:pt x="3582" y="2099"/>
                  <a:pt x="3573" y="2112"/>
                </a:cubicBezTo>
                <a:cubicBezTo>
                  <a:pt x="3565" y="2125"/>
                  <a:pt x="3568" y="2144"/>
                  <a:pt x="3580" y="2152"/>
                </a:cubicBezTo>
                <a:cubicBezTo>
                  <a:pt x="3590" y="2160"/>
                  <a:pt x="3610" y="2158"/>
                  <a:pt x="3617" y="2148"/>
                </a:cubicBezTo>
                <a:cubicBezTo>
                  <a:pt x="3627" y="2135"/>
                  <a:pt x="3622" y="2116"/>
                  <a:pt x="3606" y="2105"/>
                </a:cubicBezTo>
                <a:close/>
                <a:moveTo>
                  <a:pt x="3294" y="2158"/>
                </a:moveTo>
                <a:cubicBezTo>
                  <a:pt x="3324" y="2158"/>
                  <a:pt x="3324" y="2158"/>
                  <a:pt x="3324" y="2158"/>
                </a:cubicBezTo>
                <a:cubicBezTo>
                  <a:pt x="3325" y="2151"/>
                  <a:pt x="3325" y="2142"/>
                  <a:pt x="3326" y="2132"/>
                </a:cubicBezTo>
                <a:cubicBezTo>
                  <a:pt x="3312" y="2135"/>
                  <a:pt x="3302" y="2136"/>
                  <a:pt x="3293" y="2138"/>
                </a:cubicBezTo>
                <a:cubicBezTo>
                  <a:pt x="3293" y="2147"/>
                  <a:pt x="3293" y="2154"/>
                  <a:pt x="3294" y="2158"/>
                </a:cubicBezTo>
                <a:close/>
                <a:moveTo>
                  <a:pt x="3324" y="1903"/>
                </a:moveTo>
                <a:cubicBezTo>
                  <a:pt x="3305" y="1914"/>
                  <a:pt x="3309" y="1932"/>
                  <a:pt x="3312" y="1951"/>
                </a:cubicBezTo>
                <a:cubicBezTo>
                  <a:pt x="3329" y="1958"/>
                  <a:pt x="3343" y="1961"/>
                  <a:pt x="3353" y="1946"/>
                </a:cubicBezTo>
                <a:cubicBezTo>
                  <a:pt x="3360" y="1935"/>
                  <a:pt x="3363" y="1923"/>
                  <a:pt x="3352" y="1913"/>
                </a:cubicBezTo>
                <a:cubicBezTo>
                  <a:pt x="3344" y="1906"/>
                  <a:pt x="3336" y="1896"/>
                  <a:pt x="3324" y="1903"/>
                </a:cubicBezTo>
                <a:close/>
                <a:moveTo>
                  <a:pt x="3288" y="2070"/>
                </a:moveTo>
                <a:cubicBezTo>
                  <a:pt x="3282" y="2068"/>
                  <a:pt x="3274" y="2070"/>
                  <a:pt x="3262" y="2071"/>
                </a:cubicBezTo>
                <a:cubicBezTo>
                  <a:pt x="3266" y="2082"/>
                  <a:pt x="3266" y="2092"/>
                  <a:pt x="3271" y="2095"/>
                </a:cubicBezTo>
                <a:cubicBezTo>
                  <a:pt x="3278" y="2101"/>
                  <a:pt x="3287" y="2100"/>
                  <a:pt x="3293" y="2090"/>
                </a:cubicBezTo>
                <a:cubicBezTo>
                  <a:pt x="3298" y="2082"/>
                  <a:pt x="3297" y="2074"/>
                  <a:pt x="3288" y="2070"/>
                </a:cubicBezTo>
                <a:close/>
                <a:moveTo>
                  <a:pt x="3390" y="2058"/>
                </a:moveTo>
                <a:cubicBezTo>
                  <a:pt x="3375" y="2054"/>
                  <a:pt x="3367" y="2064"/>
                  <a:pt x="3362" y="2096"/>
                </a:cubicBezTo>
                <a:cubicBezTo>
                  <a:pt x="3375" y="2101"/>
                  <a:pt x="3386" y="2110"/>
                  <a:pt x="3398" y="2098"/>
                </a:cubicBezTo>
                <a:cubicBezTo>
                  <a:pt x="3405" y="2069"/>
                  <a:pt x="3404" y="2061"/>
                  <a:pt x="3390" y="2058"/>
                </a:cubicBezTo>
                <a:close/>
                <a:moveTo>
                  <a:pt x="3506" y="2108"/>
                </a:moveTo>
                <a:cubicBezTo>
                  <a:pt x="3497" y="2102"/>
                  <a:pt x="3482" y="2103"/>
                  <a:pt x="3476" y="2111"/>
                </a:cubicBezTo>
                <a:cubicBezTo>
                  <a:pt x="3469" y="2121"/>
                  <a:pt x="3471" y="2138"/>
                  <a:pt x="3482" y="2145"/>
                </a:cubicBezTo>
                <a:cubicBezTo>
                  <a:pt x="3491" y="2151"/>
                  <a:pt x="3507" y="2147"/>
                  <a:pt x="3513" y="2137"/>
                </a:cubicBezTo>
                <a:cubicBezTo>
                  <a:pt x="3518" y="2128"/>
                  <a:pt x="3515" y="2114"/>
                  <a:pt x="3506" y="2108"/>
                </a:cubicBezTo>
                <a:close/>
                <a:moveTo>
                  <a:pt x="3266" y="1905"/>
                </a:moveTo>
                <a:cubicBezTo>
                  <a:pt x="3258" y="1900"/>
                  <a:pt x="3247" y="1898"/>
                  <a:pt x="3240" y="1908"/>
                </a:cubicBezTo>
                <a:cubicBezTo>
                  <a:pt x="3230" y="1921"/>
                  <a:pt x="3233" y="1932"/>
                  <a:pt x="3245" y="1943"/>
                </a:cubicBezTo>
                <a:cubicBezTo>
                  <a:pt x="3253" y="1942"/>
                  <a:pt x="3261" y="1941"/>
                  <a:pt x="3270" y="1940"/>
                </a:cubicBezTo>
                <a:cubicBezTo>
                  <a:pt x="3273" y="1927"/>
                  <a:pt x="3283" y="1914"/>
                  <a:pt x="3266" y="1905"/>
                </a:cubicBezTo>
                <a:close/>
                <a:moveTo>
                  <a:pt x="3587" y="2018"/>
                </a:moveTo>
                <a:cubicBezTo>
                  <a:pt x="3596" y="2010"/>
                  <a:pt x="3598" y="1995"/>
                  <a:pt x="3591" y="1983"/>
                </a:cubicBezTo>
                <a:cubicBezTo>
                  <a:pt x="3584" y="1971"/>
                  <a:pt x="3574" y="1964"/>
                  <a:pt x="3559" y="1968"/>
                </a:cubicBezTo>
                <a:cubicBezTo>
                  <a:pt x="3542" y="1971"/>
                  <a:pt x="3537" y="1980"/>
                  <a:pt x="3537" y="2012"/>
                </a:cubicBezTo>
                <a:cubicBezTo>
                  <a:pt x="3561" y="2027"/>
                  <a:pt x="3574" y="2028"/>
                  <a:pt x="3587" y="2018"/>
                </a:cubicBezTo>
                <a:close/>
                <a:moveTo>
                  <a:pt x="2915" y="2148"/>
                </a:moveTo>
                <a:cubicBezTo>
                  <a:pt x="2916" y="2151"/>
                  <a:pt x="2916" y="2155"/>
                  <a:pt x="2917" y="2158"/>
                </a:cubicBezTo>
                <a:cubicBezTo>
                  <a:pt x="2971" y="2158"/>
                  <a:pt x="2971" y="2158"/>
                  <a:pt x="2971" y="2158"/>
                </a:cubicBezTo>
                <a:cubicBezTo>
                  <a:pt x="2970" y="2152"/>
                  <a:pt x="2967" y="2147"/>
                  <a:pt x="2963" y="2144"/>
                </a:cubicBezTo>
                <a:cubicBezTo>
                  <a:pt x="2947" y="2131"/>
                  <a:pt x="2932" y="2138"/>
                  <a:pt x="2915" y="2148"/>
                </a:cubicBezTo>
                <a:close/>
                <a:moveTo>
                  <a:pt x="3389" y="1974"/>
                </a:moveTo>
                <a:cubicBezTo>
                  <a:pt x="3385" y="1983"/>
                  <a:pt x="3389" y="1992"/>
                  <a:pt x="3399" y="1995"/>
                </a:cubicBezTo>
                <a:cubicBezTo>
                  <a:pt x="3406" y="1998"/>
                  <a:pt x="3418" y="1999"/>
                  <a:pt x="3423" y="1995"/>
                </a:cubicBezTo>
                <a:cubicBezTo>
                  <a:pt x="3436" y="1985"/>
                  <a:pt x="3433" y="1971"/>
                  <a:pt x="3423" y="1959"/>
                </a:cubicBezTo>
                <a:cubicBezTo>
                  <a:pt x="3408" y="1956"/>
                  <a:pt x="3395" y="1958"/>
                  <a:pt x="3389" y="1974"/>
                </a:cubicBezTo>
                <a:close/>
                <a:moveTo>
                  <a:pt x="3474" y="2017"/>
                </a:moveTo>
                <a:cubicBezTo>
                  <a:pt x="3463" y="2013"/>
                  <a:pt x="3455" y="2015"/>
                  <a:pt x="3448" y="2025"/>
                </a:cubicBezTo>
                <a:cubicBezTo>
                  <a:pt x="3442" y="2035"/>
                  <a:pt x="3442" y="2054"/>
                  <a:pt x="3451" y="2060"/>
                </a:cubicBezTo>
                <a:cubicBezTo>
                  <a:pt x="3465" y="2070"/>
                  <a:pt x="3479" y="2066"/>
                  <a:pt x="3490" y="2054"/>
                </a:cubicBezTo>
                <a:cubicBezTo>
                  <a:pt x="3493" y="2029"/>
                  <a:pt x="3489" y="2021"/>
                  <a:pt x="3474" y="2017"/>
                </a:cubicBezTo>
                <a:close/>
                <a:moveTo>
                  <a:pt x="3195" y="2009"/>
                </a:moveTo>
                <a:cubicBezTo>
                  <a:pt x="3184" y="2020"/>
                  <a:pt x="3185" y="2032"/>
                  <a:pt x="3201" y="2050"/>
                </a:cubicBezTo>
                <a:cubicBezTo>
                  <a:pt x="3220" y="2050"/>
                  <a:pt x="3230" y="2040"/>
                  <a:pt x="3234" y="2023"/>
                </a:cubicBezTo>
                <a:cubicBezTo>
                  <a:pt x="3214" y="2002"/>
                  <a:pt x="3205" y="1999"/>
                  <a:pt x="3195" y="2009"/>
                </a:cubicBezTo>
                <a:close/>
                <a:moveTo>
                  <a:pt x="3042" y="2140"/>
                </a:moveTo>
                <a:cubicBezTo>
                  <a:pt x="3037" y="2145"/>
                  <a:pt x="3034" y="2151"/>
                  <a:pt x="3036" y="2158"/>
                </a:cubicBezTo>
                <a:cubicBezTo>
                  <a:pt x="3085" y="2158"/>
                  <a:pt x="3085" y="2158"/>
                  <a:pt x="3085" y="2158"/>
                </a:cubicBezTo>
                <a:cubicBezTo>
                  <a:pt x="3086" y="2154"/>
                  <a:pt x="3086" y="2149"/>
                  <a:pt x="3085" y="2144"/>
                </a:cubicBezTo>
                <a:cubicBezTo>
                  <a:pt x="3064" y="2130"/>
                  <a:pt x="3054" y="2130"/>
                  <a:pt x="3042" y="2140"/>
                </a:cubicBezTo>
                <a:close/>
                <a:moveTo>
                  <a:pt x="2952" y="2053"/>
                </a:moveTo>
                <a:cubicBezTo>
                  <a:pt x="2977" y="2061"/>
                  <a:pt x="2984" y="2060"/>
                  <a:pt x="2993" y="2046"/>
                </a:cubicBezTo>
                <a:cubicBezTo>
                  <a:pt x="3004" y="2029"/>
                  <a:pt x="3002" y="2022"/>
                  <a:pt x="2980" y="2000"/>
                </a:cubicBezTo>
                <a:cubicBezTo>
                  <a:pt x="2940" y="2005"/>
                  <a:pt x="2935" y="2016"/>
                  <a:pt x="2952" y="2053"/>
                </a:cubicBezTo>
                <a:close/>
                <a:moveTo>
                  <a:pt x="3065" y="2037"/>
                </a:moveTo>
                <a:cubicBezTo>
                  <a:pt x="3057" y="2037"/>
                  <a:pt x="3046" y="2043"/>
                  <a:pt x="3041" y="2049"/>
                </a:cubicBezTo>
                <a:cubicBezTo>
                  <a:pt x="3033" y="2061"/>
                  <a:pt x="3043" y="2077"/>
                  <a:pt x="3067" y="2094"/>
                </a:cubicBezTo>
                <a:cubicBezTo>
                  <a:pt x="3092" y="2086"/>
                  <a:pt x="3097" y="2080"/>
                  <a:pt x="3095" y="2065"/>
                </a:cubicBezTo>
                <a:cubicBezTo>
                  <a:pt x="3094" y="2053"/>
                  <a:pt x="3078" y="2036"/>
                  <a:pt x="3065" y="2037"/>
                </a:cubicBezTo>
                <a:close/>
                <a:moveTo>
                  <a:pt x="3057" y="1943"/>
                </a:moveTo>
                <a:cubicBezTo>
                  <a:pt x="3064" y="1931"/>
                  <a:pt x="3059" y="1918"/>
                  <a:pt x="3046" y="1911"/>
                </a:cubicBezTo>
                <a:cubicBezTo>
                  <a:pt x="3030" y="1902"/>
                  <a:pt x="3017" y="1905"/>
                  <a:pt x="3011" y="1918"/>
                </a:cubicBezTo>
                <a:cubicBezTo>
                  <a:pt x="3004" y="1931"/>
                  <a:pt x="3008" y="1948"/>
                  <a:pt x="3019" y="1954"/>
                </a:cubicBezTo>
                <a:cubicBezTo>
                  <a:pt x="3032" y="1961"/>
                  <a:pt x="3050" y="1956"/>
                  <a:pt x="3057" y="1943"/>
                </a:cubicBezTo>
                <a:close/>
                <a:moveTo>
                  <a:pt x="3203" y="2092"/>
                </a:moveTo>
                <a:cubicBezTo>
                  <a:pt x="3193" y="2103"/>
                  <a:pt x="3184" y="2113"/>
                  <a:pt x="3193" y="2125"/>
                </a:cubicBezTo>
                <a:cubicBezTo>
                  <a:pt x="3197" y="2129"/>
                  <a:pt x="3205" y="2133"/>
                  <a:pt x="3211" y="2132"/>
                </a:cubicBezTo>
                <a:cubicBezTo>
                  <a:pt x="3226" y="2129"/>
                  <a:pt x="3228" y="2116"/>
                  <a:pt x="3227" y="2100"/>
                </a:cubicBezTo>
                <a:cubicBezTo>
                  <a:pt x="3219" y="2097"/>
                  <a:pt x="3211" y="2094"/>
                  <a:pt x="3203" y="2092"/>
                </a:cubicBezTo>
                <a:close/>
                <a:moveTo>
                  <a:pt x="3097" y="1966"/>
                </a:moveTo>
                <a:cubicBezTo>
                  <a:pt x="3084" y="1968"/>
                  <a:pt x="3080" y="1977"/>
                  <a:pt x="3077" y="1990"/>
                </a:cubicBezTo>
                <a:cubicBezTo>
                  <a:pt x="3083" y="2004"/>
                  <a:pt x="3093" y="2012"/>
                  <a:pt x="3108" y="2008"/>
                </a:cubicBezTo>
                <a:cubicBezTo>
                  <a:pt x="3120" y="2005"/>
                  <a:pt x="3125" y="1993"/>
                  <a:pt x="3125" y="1981"/>
                </a:cubicBezTo>
                <a:cubicBezTo>
                  <a:pt x="3120" y="1968"/>
                  <a:pt x="3110" y="1965"/>
                  <a:pt x="3097" y="1966"/>
                </a:cubicBezTo>
                <a:close/>
                <a:moveTo>
                  <a:pt x="3158" y="2064"/>
                </a:moveTo>
                <a:cubicBezTo>
                  <a:pt x="3148" y="2058"/>
                  <a:pt x="3130" y="2062"/>
                  <a:pt x="3124" y="2072"/>
                </a:cubicBezTo>
                <a:cubicBezTo>
                  <a:pt x="3117" y="2082"/>
                  <a:pt x="3124" y="2103"/>
                  <a:pt x="3136" y="2110"/>
                </a:cubicBezTo>
                <a:cubicBezTo>
                  <a:pt x="3147" y="2117"/>
                  <a:pt x="3155" y="2113"/>
                  <a:pt x="3164" y="2098"/>
                </a:cubicBezTo>
                <a:cubicBezTo>
                  <a:pt x="3172" y="2083"/>
                  <a:pt x="3170" y="2072"/>
                  <a:pt x="3158" y="2064"/>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BB02557A-7053-4340-A874-8AB926A8EDA1}" type="datetimeFigureOut">
              <a:rPr lang="en-US" dirty="0"/>
              <a:pPr/>
              <a:t>6/1/2020</a:t>
            </a:fld>
            <a:endParaRPr lang="en-US" dirty="0"/>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FAEF9944-A4F6-4C59-AEBD-678D6480B8EA}" type="slidenum">
              <a:rPr lang="en-US" dirty="0"/>
              <a:pPr/>
              <a:t>‹#›</a:t>
            </a:fld>
            <a:endParaRPr lang="en-US" dirty="0"/>
          </a:p>
        </p:txBody>
      </p:sp>
    </p:spTree>
    <p:extLst>
      <p:ext uri="{BB962C8B-B14F-4D97-AF65-F5344CB8AC3E}">
        <p14:creationId xmlns:p14="http://schemas.microsoft.com/office/powerpoint/2010/main" val="654632958"/>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32546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85439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72018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85059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38974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34157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98470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08114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06937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0118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Freeform 5"/>
          <p:cNvSpPr>
            <a:spLocks noEditPoints="1"/>
          </p:cNvSpPr>
          <p:nvPr/>
        </p:nvSpPr>
        <p:spPr bwMode="auto">
          <a:xfrm>
            <a:off x="389282" y="1"/>
            <a:ext cx="11520781" cy="6864102"/>
          </a:xfrm>
          <a:custGeom>
            <a:avLst/>
            <a:gdLst/>
            <a:ahLst/>
            <a:cxnLst/>
            <a:rect l="0" t="0" r="r" b="b"/>
            <a:pathLst>
              <a:path w="3627" h="2160">
                <a:moveTo>
                  <a:pt x="482" y="15"/>
                </a:moveTo>
                <a:cubicBezTo>
                  <a:pt x="491" y="14"/>
                  <a:pt x="499" y="8"/>
                  <a:pt x="504" y="0"/>
                </a:cubicBezTo>
                <a:cubicBezTo>
                  <a:pt x="451" y="0"/>
                  <a:pt x="451" y="0"/>
                  <a:pt x="451" y="0"/>
                </a:cubicBezTo>
                <a:cubicBezTo>
                  <a:pt x="459" y="10"/>
                  <a:pt x="472" y="16"/>
                  <a:pt x="482" y="15"/>
                </a:cubicBezTo>
                <a:close/>
                <a:moveTo>
                  <a:pt x="376" y="126"/>
                </a:moveTo>
                <a:cubicBezTo>
                  <a:pt x="375" y="145"/>
                  <a:pt x="388" y="155"/>
                  <a:pt x="407" y="154"/>
                </a:cubicBezTo>
                <a:cubicBezTo>
                  <a:pt x="440" y="123"/>
                  <a:pt x="440" y="121"/>
                  <a:pt x="416" y="88"/>
                </a:cubicBezTo>
                <a:cubicBezTo>
                  <a:pt x="394" y="91"/>
                  <a:pt x="376" y="101"/>
                  <a:pt x="376" y="126"/>
                </a:cubicBezTo>
                <a:close/>
                <a:moveTo>
                  <a:pt x="381" y="225"/>
                </a:moveTo>
                <a:cubicBezTo>
                  <a:pt x="359" y="227"/>
                  <a:pt x="344" y="243"/>
                  <a:pt x="347" y="263"/>
                </a:cubicBezTo>
                <a:cubicBezTo>
                  <a:pt x="351" y="288"/>
                  <a:pt x="370" y="306"/>
                  <a:pt x="391" y="303"/>
                </a:cubicBezTo>
                <a:cubicBezTo>
                  <a:pt x="413" y="301"/>
                  <a:pt x="430" y="279"/>
                  <a:pt x="428" y="256"/>
                </a:cubicBezTo>
                <a:cubicBezTo>
                  <a:pt x="426" y="238"/>
                  <a:pt x="405" y="224"/>
                  <a:pt x="381" y="225"/>
                </a:cubicBezTo>
                <a:close/>
                <a:moveTo>
                  <a:pt x="250" y="87"/>
                </a:moveTo>
                <a:cubicBezTo>
                  <a:pt x="250" y="106"/>
                  <a:pt x="260" y="117"/>
                  <a:pt x="279" y="120"/>
                </a:cubicBezTo>
                <a:cubicBezTo>
                  <a:pt x="301" y="124"/>
                  <a:pt x="320" y="107"/>
                  <a:pt x="331" y="75"/>
                </a:cubicBezTo>
                <a:cubicBezTo>
                  <a:pt x="320" y="64"/>
                  <a:pt x="309" y="53"/>
                  <a:pt x="298" y="43"/>
                </a:cubicBezTo>
                <a:cubicBezTo>
                  <a:pt x="262" y="51"/>
                  <a:pt x="251" y="61"/>
                  <a:pt x="250" y="87"/>
                </a:cubicBezTo>
                <a:close/>
                <a:moveTo>
                  <a:pt x="548" y="94"/>
                </a:moveTo>
                <a:cubicBezTo>
                  <a:pt x="555" y="73"/>
                  <a:pt x="546" y="64"/>
                  <a:pt x="505" y="52"/>
                </a:cubicBezTo>
                <a:cubicBezTo>
                  <a:pt x="472" y="76"/>
                  <a:pt x="471" y="79"/>
                  <a:pt x="486" y="117"/>
                </a:cubicBezTo>
                <a:cubicBezTo>
                  <a:pt x="524" y="125"/>
                  <a:pt x="541" y="118"/>
                  <a:pt x="548" y="94"/>
                </a:cubicBezTo>
                <a:close/>
                <a:moveTo>
                  <a:pt x="714" y="94"/>
                </a:moveTo>
                <a:cubicBezTo>
                  <a:pt x="695" y="96"/>
                  <a:pt x="673" y="122"/>
                  <a:pt x="675" y="141"/>
                </a:cubicBezTo>
                <a:cubicBezTo>
                  <a:pt x="677" y="160"/>
                  <a:pt x="703" y="178"/>
                  <a:pt x="725" y="176"/>
                </a:cubicBezTo>
                <a:cubicBezTo>
                  <a:pt x="745" y="173"/>
                  <a:pt x="757" y="156"/>
                  <a:pt x="755" y="134"/>
                </a:cubicBezTo>
                <a:cubicBezTo>
                  <a:pt x="751" y="110"/>
                  <a:pt x="733" y="92"/>
                  <a:pt x="714" y="94"/>
                </a:cubicBezTo>
                <a:close/>
                <a:moveTo>
                  <a:pt x="609" y="2"/>
                </a:moveTo>
                <a:cubicBezTo>
                  <a:pt x="604" y="19"/>
                  <a:pt x="600" y="34"/>
                  <a:pt x="596" y="48"/>
                </a:cubicBezTo>
                <a:cubicBezTo>
                  <a:pt x="608" y="63"/>
                  <a:pt x="619" y="80"/>
                  <a:pt x="637" y="66"/>
                </a:cubicBezTo>
                <a:cubicBezTo>
                  <a:pt x="647" y="58"/>
                  <a:pt x="655" y="42"/>
                  <a:pt x="655" y="29"/>
                </a:cubicBezTo>
                <a:cubicBezTo>
                  <a:pt x="655" y="6"/>
                  <a:pt x="634" y="4"/>
                  <a:pt x="609" y="2"/>
                </a:cubicBezTo>
                <a:close/>
                <a:moveTo>
                  <a:pt x="199" y="184"/>
                </a:moveTo>
                <a:cubicBezTo>
                  <a:pt x="182" y="191"/>
                  <a:pt x="174" y="214"/>
                  <a:pt x="180" y="233"/>
                </a:cubicBezTo>
                <a:cubicBezTo>
                  <a:pt x="189" y="259"/>
                  <a:pt x="203" y="265"/>
                  <a:pt x="242" y="259"/>
                </a:cubicBezTo>
                <a:cubicBezTo>
                  <a:pt x="251" y="248"/>
                  <a:pt x="260" y="236"/>
                  <a:pt x="270" y="223"/>
                </a:cubicBezTo>
                <a:cubicBezTo>
                  <a:pt x="245" y="185"/>
                  <a:pt x="222" y="173"/>
                  <a:pt x="199" y="184"/>
                </a:cubicBezTo>
                <a:close/>
                <a:moveTo>
                  <a:pt x="587" y="178"/>
                </a:moveTo>
                <a:cubicBezTo>
                  <a:pt x="570" y="181"/>
                  <a:pt x="562" y="184"/>
                  <a:pt x="553" y="185"/>
                </a:cubicBezTo>
                <a:cubicBezTo>
                  <a:pt x="531" y="189"/>
                  <a:pt x="516" y="204"/>
                  <a:pt x="516" y="223"/>
                </a:cubicBezTo>
                <a:cubicBezTo>
                  <a:pt x="515" y="241"/>
                  <a:pt x="524" y="261"/>
                  <a:pt x="534" y="276"/>
                </a:cubicBezTo>
                <a:cubicBezTo>
                  <a:pt x="543" y="290"/>
                  <a:pt x="576" y="290"/>
                  <a:pt x="592" y="281"/>
                </a:cubicBezTo>
                <a:cubicBezTo>
                  <a:pt x="609" y="271"/>
                  <a:pt x="613" y="257"/>
                  <a:pt x="607" y="239"/>
                </a:cubicBezTo>
                <a:cubicBezTo>
                  <a:pt x="600" y="220"/>
                  <a:pt x="595" y="200"/>
                  <a:pt x="587" y="178"/>
                </a:cubicBezTo>
                <a:close/>
                <a:moveTo>
                  <a:pt x="827" y="34"/>
                </a:moveTo>
                <a:cubicBezTo>
                  <a:pt x="846" y="34"/>
                  <a:pt x="858" y="25"/>
                  <a:pt x="863" y="7"/>
                </a:cubicBezTo>
                <a:cubicBezTo>
                  <a:pt x="863" y="5"/>
                  <a:pt x="864" y="3"/>
                  <a:pt x="864" y="0"/>
                </a:cubicBezTo>
                <a:cubicBezTo>
                  <a:pt x="783" y="0"/>
                  <a:pt x="783" y="0"/>
                  <a:pt x="783" y="0"/>
                </a:cubicBezTo>
                <a:cubicBezTo>
                  <a:pt x="790" y="26"/>
                  <a:pt x="802" y="33"/>
                  <a:pt x="827" y="34"/>
                </a:cubicBezTo>
                <a:close/>
                <a:moveTo>
                  <a:pt x="3376" y="1873"/>
                </a:moveTo>
                <a:cubicBezTo>
                  <a:pt x="3381" y="1864"/>
                  <a:pt x="3390" y="1855"/>
                  <a:pt x="3394" y="1845"/>
                </a:cubicBezTo>
                <a:cubicBezTo>
                  <a:pt x="3400" y="1828"/>
                  <a:pt x="3388" y="1809"/>
                  <a:pt x="3372" y="1805"/>
                </a:cubicBezTo>
                <a:cubicBezTo>
                  <a:pt x="3357" y="1802"/>
                  <a:pt x="3342" y="1813"/>
                  <a:pt x="3337" y="1831"/>
                </a:cubicBezTo>
                <a:cubicBezTo>
                  <a:pt x="3334" y="1844"/>
                  <a:pt x="3336" y="1856"/>
                  <a:pt x="3346" y="1866"/>
                </a:cubicBezTo>
                <a:cubicBezTo>
                  <a:pt x="3354" y="1868"/>
                  <a:pt x="3363" y="1870"/>
                  <a:pt x="3376" y="1873"/>
                </a:cubicBezTo>
                <a:close/>
                <a:moveTo>
                  <a:pt x="3320" y="2029"/>
                </a:moveTo>
                <a:cubicBezTo>
                  <a:pt x="3320" y="2015"/>
                  <a:pt x="3324" y="2000"/>
                  <a:pt x="3306" y="1997"/>
                </a:cubicBezTo>
                <a:cubicBezTo>
                  <a:pt x="3301" y="1996"/>
                  <a:pt x="3290" y="2002"/>
                  <a:pt x="3288" y="2006"/>
                </a:cubicBezTo>
                <a:cubicBezTo>
                  <a:pt x="3286" y="2014"/>
                  <a:pt x="3285" y="2027"/>
                  <a:pt x="3290" y="2033"/>
                </a:cubicBezTo>
                <a:cubicBezTo>
                  <a:pt x="3298" y="2044"/>
                  <a:pt x="3309" y="2036"/>
                  <a:pt x="3320" y="2029"/>
                </a:cubicBezTo>
                <a:close/>
                <a:moveTo>
                  <a:pt x="3252" y="1846"/>
                </a:moveTo>
                <a:cubicBezTo>
                  <a:pt x="3269" y="1839"/>
                  <a:pt x="3272" y="1832"/>
                  <a:pt x="3269" y="1801"/>
                </a:cubicBezTo>
                <a:cubicBezTo>
                  <a:pt x="3246" y="1789"/>
                  <a:pt x="3238" y="1790"/>
                  <a:pt x="3226" y="1803"/>
                </a:cubicBezTo>
                <a:cubicBezTo>
                  <a:pt x="3217" y="1814"/>
                  <a:pt x="3213" y="1830"/>
                  <a:pt x="3220" y="1838"/>
                </a:cubicBezTo>
                <a:cubicBezTo>
                  <a:pt x="3229" y="1848"/>
                  <a:pt x="3239" y="1851"/>
                  <a:pt x="3252" y="1846"/>
                </a:cubicBezTo>
                <a:close/>
                <a:moveTo>
                  <a:pt x="3501" y="1919"/>
                </a:moveTo>
                <a:cubicBezTo>
                  <a:pt x="3505" y="1910"/>
                  <a:pt x="3510" y="1900"/>
                  <a:pt x="3514" y="1891"/>
                </a:cubicBezTo>
                <a:cubicBezTo>
                  <a:pt x="3502" y="1869"/>
                  <a:pt x="3493" y="1864"/>
                  <a:pt x="3477" y="1870"/>
                </a:cubicBezTo>
                <a:cubicBezTo>
                  <a:pt x="3463" y="1875"/>
                  <a:pt x="3456" y="1887"/>
                  <a:pt x="3460" y="1900"/>
                </a:cubicBezTo>
                <a:cubicBezTo>
                  <a:pt x="3466" y="1918"/>
                  <a:pt x="3474" y="1922"/>
                  <a:pt x="3501" y="1919"/>
                </a:cubicBezTo>
                <a:close/>
                <a:moveTo>
                  <a:pt x="3153" y="1864"/>
                </a:moveTo>
                <a:cubicBezTo>
                  <a:pt x="3155" y="1846"/>
                  <a:pt x="3146" y="1836"/>
                  <a:pt x="3131" y="1830"/>
                </a:cubicBezTo>
                <a:cubicBezTo>
                  <a:pt x="3111" y="1824"/>
                  <a:pt x="3100" y="1836"/>
                  <a:pt x="3085" y="1855"/>
                </a:cubicBezTo>
                <a:cubicBezTo>
                  <a:pt x="3087" y="1861"/>
                  <a:pt x="3090" y="1871"/>
                  <a:pt x="3092" y="1878"/>
                </a:cubicBezTo>
                <a:cubicBezTo>
                  <a:pt x="3124" y="1894"/>
                  <a:pt x="3140" y="1884"/>
                  <a:pt x="3153" y="1864"/>
                </a:cubicBezTo>
                <a:close/>
                <a:moveTo>
                  <a:pt x="54" y="71"/>
                </a:moveTo>
                <a:cubicBezTo>
                  <a:pt x="24" y="70"/>
                  <a:pt x="12" y="91"/>
                  <a:pt x="0" y="118"/>
                </a:cubicBezTo>
                <a:cubicBezTo>
                  <a:pt x="12" y="132"/>
                  <a:pt x="25" y="146"/>
                  <a:pt x="38" y="160"/>
                </a:cubicBezTo>
                <a:cubicBezTo>
                  <a:pt x="82" y="143"/>
                  <a:pt x="94" y="133"/>
                  <a:pt x="93" y="114"/>
                </a:cubicBezTo>
                <a:cubicBezTo>
                  <a:pt x="92" y="95"/>
                  <a:pt x="73" y="72"/>
                  <a:pt x="54" y="71"/>
                </a:cubicBezTo>
                <a:close/>
                <a:moveTo>
                  <a:pt x="206" y="23"/>
                </a:moveTo>
                <a:cubicBezTo>
                  <a:pt x="213" y="15"/>
                  <a:pt x="216" y="8"/>
                  <a:pt x="218" y="0"/>
                </a:cubicBezTo>
                <a:cubicBezTo>
                  <a:pt x="147" y="0"/>
                  <a:pt x="147" y="0"/>
                  <a:pt x="147" y="0"/>
                </a:cubicBezTo>
                <a:cubicBezTo>
                  <a:pt x="145" y="13"/>
                  <a:pt x="150" y="22"/>
                  <a:pt x="163" y="29"/>
                </a:cubicBezTo>
                <a:cubicBezTo>
                  <a:pt x="179" y="37"/>
                  <a:pt x="194" y="38"/>
                  <a:pt x="206" y="23"/>
                </a:cubicBezTo>
                <a:close/>
                <a:moveTo>
                  <a:pt x="3146" y="1932"/>
                </a:moveTo>
                <a:cubicBezTo>
                  <a:pt x="3138" y="1943"/>
                  <a:pt x="3143" y="1957"/>
                  <a:pt x="3159" y="1972"/>
                </a:cubicBezTo>
                <a:cubicBezTo>
                  <a:pt x="3185" y="1965"/>
                  <a:pt x="3197" y="1957"/>
                  <a:pt x="3193" y="1944"/>
                </a:cubicBezTo>
                <a:cubicBezTo>
                  <a:pt x="3190" y="1934"/>
                  <a:pt x="3181" y="1924"/>
                  <a:pt x="3172" y="1919"/>
                </a:cubicBezTo>
                <a:cubicBezTo>
                  <a:pt x="3161" y="1913"/>
                  <a:pt x="3152" y="1924"/>
                  <a:pt x="3146" y="1932"/>
                </a:cubicBezTo>
                <a:close/>
                <a:moveTo>
                  <a:pt x="3606" y="2105"/>
                </a:moveTo>
                <a:cubicBezTo>
                  <a:pt x="3592" y="2096"/>
                  <a:pt x="3582" y="2099"/>
                  <a:pt x="3573" y="2112"/>
                </a:cubicBezTo>
                <a:cubicBezTo>
                  <a:pt x="3565" y="2125"/>
                  <a:pt x="3568" y="2144"/>
                  <a:pt x="3580" y="2152"/>
                </a:cubicBezTo>
                <a:cubicBezTo>
                  <a:pt x="3590" y="2160"/>
                  <a:pt x="3610" y="2158"/>
                  <a:pt x="3617" y="2148"/>
                </a:cubicBezTo>
                <a:cubicBezTo>
                  <a:pt x="3627" y="2135"/>
                  <a:pt x="3622" y="2116"/>
                  <a:pt x="3606" y="2105"/>
                </a:cubicBezTo>
                <a:close/>
                <a:moveTo>
                  <a:pt x="3294" y="2158"/>
                </a:moveTo>
                <a:cubicBezTo>
                  <a:pt x="3324" y="2158"/>
                  <a:pt x="3324" y="2158"/>
                  <a:pt x="3324" y="2158"/>
                </a:cubicBezTo>
                <a:cubicBezTo>
                  <a:pt x="3325" y="2151"/>
                  <a:pt x="3325" y="2142"/>
                  <a:pt x="3326" y="2132"/>
                </a:cubicBezTo>
                <a:cubicBezTo>
                  <a:pt x="3312" y="2135"/>
                  <a:pt x="3302" y="2136"/>
                  <a:pt x="3293" y="2138"/>
                </a:cubicBezTo>
                <a:cubicBezTo>
                  <a:pt x="3293" y="2147"/>
                  <a:pt x="3293" y="2154"/>
                  <a:pt x="3294" y="2158"/>
                </a:cubicBezTo>
                <a:close/>
                <a:moveTo>
                  <a:pt x="3324" y="1903"/>
                </a:moveTo>
                <a:cubicBezTo>
                  <a:pt x="3305" y="1914"/>
                  <a:pt x="3309" y="1932"/>
                  <a:pt x="3312" y="1951"/>
                </a:cubicBezTo>
                <a:cubicBezTo>
                  <a:pt x="3329" y="1958"/>
                  <a:pt x="3343" y="1961"/>
                  <a:pt x="3353" y="1946"/>
                </a:cubicBezTo>
                <a:cubicBezTo>
                  <a:pt x="3360" y="1935"/>
                  <a:pt x="3363" y="1923"/>
                  <a:pt x="3352" y="1913"/>
                </a:cubicBezTo>
                <a:cubicBezTo>
                  <a:pt x="3344" y="1906"/>
                  <a:pt x="3336" y="1896"/>
                  <a:pt x="3324" y="1903"/>
                </a:cubicBezTo>
                <a:close/>
                <a:moveTo>
                  <a:pt x="3288" y="2070"/>
                </a:moveTo>
                <a:cubicBezTo>
                  <a:pt x="3282" y="2068"/>
                  <a:pt x="3274" y="2070"/>
                  <a:pt x="3262" y="2071"/>
                </a:cubicBezTo>
                <a:cubicBezTo>
                  <a:pt x="3266" y="2082"/>
                  <a:pt x="3266" y="2092"/>
                  <a:pt x="3271" y="2095"/>
                </a:cubicBezTo>
                <a:cubicBezTo>
                  <a:pt x="3278" y="2101"/>
                  <a:pt x="3287" y="2100"/>
                  <a:pt x="3293" y="2090"/>
                </a:cubicBezTo>
                <a:cubicBezTo>
                  <a:pt x="3298" y="2082"/>
                  <a:pt x="3297" y="2074"/>
                  <a:pt x="3288" y="2070"/>
                </a:cubicBezTo>
                <a:close/>
                <a:moveTo>
                  <a:pt x="3390" y="2058"/>
                </a:moveTo>
                <a:cubicBezTo>
                  <a:pt x="3375" y="2054"/>
                  <a:pt x="3367" y="2064"/>
                  <a:pt x="3362" y="2096"/>
                </a:cubicBezTo>
                <a:cubicBezTo>
                  <a:pt x="3375" y="2101"/>
                  <a:pt x="3386" y="2110"/>
                  <a:pt x="3398" y="2098"/>
                </a:cubicBezTo>
                <a:cubicBezTo>
                  <a:pt x="3405" y="2069"/>
                  <a:pt x="3404" y="2061"/>
                  <a:pt x="3390" y="2058"/>
                </a:cubicBezTo>
                <a:close/>
                <a:moveTo>
                  <a:pt x="3506" y="2108"/>
                </a:moveTo>
                <a:cubicBezTo>
                  <a:pt x="3497" y="2102"/>
                  <a:pt x="3482" y="2103"/>
                  <a:pt x="3476" y="2111"/>
                </a:cubicBezTo>
                <a:cubicBezTo>
                  <a:pt x="3469" y="2121"/>
                  <a:pt x="3471" y="2138"/>
                  <a:pt x="3482" y="2145"/>
                </a:cubicBezTo>
                <a:cubicBezTo>
                  <a:pt x="3491" y="2151"/>
                  <a:pt x="3507" y="2147"/>
                  <a:pt x="3513" y="2137"/>
                </a:cubicBezTo>
                <a:cubicBezTo>
                  <a:pt x="3518" y="2128"/>
                  <a:pt x="3515" y="2114"/>
                  <a:pt x="3506" y="2108"/>
                </a:cubicBezTo>
                <a:close/>
                <a:moveTo>
                  <a:pt x="3266" y="1905"/>
                </a:moveTo>
                <a:cubicBezTo>
                  <a:pt x="3258" y="1900"/>
                  <a:pt x="3247" y="1898"/>
                  <a:pt x="3240" y="1908"/>
                </a:cubicBezTo>
                <a:cubicBezTo>
                  <a:pt x="3230" y="1921"/>
                  <a:pt x="3233" y="1932"/>
                  <a:pt x="3245" y="1943"/>
                </a:cubicBezTo>
                <a:cubicBezTo>
                  <a:pt x="3253" y="1942"/>
                  <a:pt x="3261" y="1941"/>
                  <a:pt x="3270" y="1940"/>
                </a:cubicBezTo>
                <a:cubicBezTo>
                  <a:pt x="3273" y="1927"/>
                  <a:pt x="3283" y="1914"/>
                  <a:pt x="3266" y="1905"/>
                </a:cubicBezTo>
                <a:close/>
                <a:moveTo>
                  <a:pt x="3587" y="2018"/>
                </a:moveTo>
                <a:cubicBezTo>
                  <a:pt x="3596" y="2010"/>
                  <a:pt x="3598" y="1995"/>
                  <a:pt x="3591" y="1983"/>
                </a:cubicBezTo>
                <a:cubicBezTo>
                  <a:pt x="3584" y="1971"/>
                  <a:pt x="3574" y="1964"/>
                  <a:pt x="3559" y="1968"/>
                </a:cubicBezTo>
                <a:cubicBezTo>
                  <a:pt x="3542" y="1971"/>
                  <a:pt x="3537" y="1980"/>
                  <a:pt x="3537" y="2012"/>
                </a:cubicBezTo>
                <a:cubicBezTo>
                  <a:pt x="3561" y="2027"/>
                  <a:pt x="3574" y="2028"/>
                  <a:pt x="3587" y="2018"/>
                </a:cubicBezTo>
                <a:close/>
                <a:moveTo>
                  <a:pt x="2915" y="2148"/>
                </a:moveTo>
                <a:cubicBezTo>
                  <a:pt x="2916" y="2151"/>
                  <a:pt x="2916" y="2155"/>
                  <a:pt x="2917" y="2158"/>
                </a:cubicBezTo>
                <a:cubicBezTo>
                  <a:pt x="2971" y="2158"/>
                  <a:pt x="2971" y="2158"/>
                  <a:pt x="2971" y="2158"/>
                </a:cubicBezTo>
                <a:cubicBezTo>
                  <a:pt x="2970" y="2152"/>
                  <a:pt x="2967" y="2147"/>
                  <a:pt x="2963" y="2144"/>
                </a:cubicBezTo>
                <a:cubicBezTo>
                  <a:pt x="2947" y="2131"/>
                  <a:pt x="2932" y="2138"/>
                  <a:pt x="2915" y="2148"/>
                </a:cubicBezTo>
                <a:close/>
                <a:moveTo>
                  <a:pt x="3389" y="1974"/>
                </a:moveTo>
                <a:cubicBezTo>
                  <a:pt x="3385" y="1983"/>
                  <a:pt x="3389" y="1992"/>
                  <a:pt x="3399" y="1995"/>
                </a:cubicBezTo>
                <a:cubicBezTo>
                  <a:pt x="3406" y="1998"/>
                  <a:pt x="3418" y="1999"/>
                  <a:pt x="3423" y="1995"/>
                </a:cubicBezTo>
                <a:cubicBezTo>
                  <a:pt x="3436" y="1985"/>
                  <a:pt x="3433" y="1971"/>
                  <a:pt x="3423" y="1959"/>
                </a:cubicBezTo>
                <a:cubicBezTo>
                  <a:pt x="3408" y="1956"/>
                  <a:pt x="3395" y="1958"/>
                  <a:pt x="3389" y="1974"/>
                </a:cubicBezTo>
                <a:close/>
                <a:moveTo>
                  <a:pt x="3474" y="2017"/>
                </a:moveTo>
                <a:cubicBezTo>
                  <a:pt x="3463" y="2013"/>
                  <a:pt x="3455" y="2015"/>
                  <a:pt x="3448" y="2025"/>
                </a:cubicBezTo>
                <a:cubicBezTo>
                  <a:pt x="3442" y="2035"/>
                  <a:pt x="3442" y="2054"/>
                  <a:pt x="3451" y="2060"/>
                </a:cubicBezTo>
                <a:cubicBezTo>
                  <a:pt x="3465" y="2070"/>
                  <a:pt x="3479" y="2066"/>
                  <a:pt x="3490" y="2054"/>
                </a:cubicBezTo>
                <a:cubicBezTo>
                  <a:pt x="3493" y="2029"/>
                  <a:pt x="3489" y="2021"/>
                  <a:pt x="3474" y="2017"/>
                </a:cubicBezTo>
                <a:close/>
                <a:moveTo>
                  <a:pt x="3195" y="2009"/>
                </a:moveTo>
                <a:cubicBezTo>
                  <a:pt x="3184" y="2020"/>
                  <a:pt x="3185" y="2032"/>
                  <a:pt x="3201" y="2050"/>
                </a:cubicBezTo>
                <a:cubicBezTo>
                  <a:pt x="3220" y="2050"/>
                  <a:pt x="3230" y="2040"/>
                  <a:pt x="3234" y="2023"/>
                </a:cubicBezTo>
                <a:cubicBezTo>
                  <a:pt x="3214" y="2002"/>
                  <a:pt x="3205" y="1999"/>
                  <a:pt x="3195" y="2009"/>
                </a:cubicBezTo>
                <a:close/>
                <a:moveTo>
                  <a:pt x="3042" y="2140"/>
                </a:moveTo>
                <a:cubicBezTo>
                  <a:pt x="3037" y="2145"/>
                  <a:pt x="3034" y="2151"/>
                  <a:pt x="3036" y="2158"/>
                </a:cubicBezTo>
                <a:cubicBezTo>
                  <a:pt x="3085" y="2158"/>
                  <a:pt x="3085" y="2158"/>
                  <a:pt x="3085" y="2158"/>
                </a:cubicBezTo>
                <a:cubicBezTo>
                  <a:pt x="3086" y="2154"/>
                  <a:pt x="3086" y="2149"/>
                  <a:pt x="3085" y="2144"/>
                </a:cubicBezTo>
                <a:cubicBezTo>
                  <a:pt x="3064" y="2130"/>
                  <a:pt x="3054" y="2130"/>
                  <a:pt x="3042" y="2140"/>
                </a:cubicBezTo>
                <a:close/>
                <a:moveTo>
                  <a:pt x="2952" y="2053"/>
                </a:moveTo>
                <a:cubicBezTo>
                  <a:pt x="2977" y="2061"/>
                  <a:pt x="2984" y="2060"/>
                  <a:pt x="2993" y="2046"/>
                </a:cubicBezTo>
                <a:cubicBezTo>
                  <a:pt x="3004" y="2029"/>
                  <a:pt x="3002" y="2022"/>
                  <a:pt x="2980" y="2000"/>
                </a:cubicBezTo>
                <a:cubicBezTo>
                  <a:pt x="2940" y="2005"/>
                  <a:pt x="2935" y="2016"/>
                  <a:pt x="2952" y="2053"/>
                </a:cubicBezTo>
                <a:close/>
                <a:moveTo>
                  <a:pt x="3065" y="2037"/>
                </a:moveTo>
                <a:cubicBezTo>
                  <a:pt x="3057" y="2037"/>
                  <a:pt x="3046" y="2043"/>
                  <a:pt x="3041" y="2049"/>
                </a:cubicBezTo>
                <a:cubicBezTo>
                  <a:pt x="3033" y="2061"/>
                  <a:pt x="3043" y="2077"/>
                  <a:pt x="3067" y="2094"/>
                </a:cubicBezTo>
                <a:cubicBezTo>
                  <a:pt x="3092" y="2086"/>
                  <a:pt x="3097" y="2080"/>
                  <a:pt x="3095" y="2065"/>
                </a:cubicBezTo>
                <a:cubicBezTo>
                  <a:pt x="3094" y="2053"/>
                  <a:pt x="3078" y="2036"/>
                  <a:pt x="3065" y="2037"/>
                </a:cubicBezTo>
                <a:close/>
                <a:moveTo>
                  <a:pt x="3057" y="1943"/>
                </a:moveTo>
                <a:cubicBezTo>
                  <a:pt x="3064" y="1931"/>
                  <a:pt x="3059" y="1918"/>
                  <a:pt x="3046" y="1911"/>
                </a:cubicBezTo>
                <a:cubicBezTo>
                  <a:pt x="3030" y="1902"/>
                  <a:pt x="3017" y="1905"/>
                  <a:pt x="3011" y="1918"/>
                </a:cubicBezTo>
                <a:cubicBezTo>
                  <a:pt x="3004" y="1931"/>
                  <a:pt x="3008" y="1948"/>
                  <a:pt x="3019" y="1954"/>
                </a:cubicBezTo>
                <a:cubicBezTo>
                  <a:pt x="3032" y="1961"/>
                  <a:pt x="3050" y="1956"/>
                  <a:pt x="3057" y="1943"/>
                </a:cubicBezTo>
                <a:close/>
                <a:moveTo>
                  <a:pt x="3203" y="2092"/>
                </a:moveTo>
                <a:cubicBezTo>
                  <a:pt x="3193" y="2103"/>
                  <a:pt x="3184" y="2113"/>
                  <a:pt x="3193" y="2125"/>
                </a:cubicBezTo>
                <a:cubicBezTo>
                  <a:pt x="3197" y="2129"/>
                  <a:pt x="3205" y="2133"/>
                  <a:pt x="3211" y="2132"/>
                </a:cubicBezTo>
                <a:cubicBezTo>
                  <a:pt x="3226" y="2129"/>
                  <a:pt x="3228" y="2116"/>
                  <a:pt x="3227" y="2100"/>
                </a:cubicBezTo>
                <a:cubicBezTo>
                  <a:pt x="3219" y="2097"/>
                  <a:pt x="3211" y="2094"/>
                  <a:pt x="3203" y="2092"/>
                </a:cubicBezTo>
                <a:close/>
                <a:moveTo>
                  <a:pt x="3097" y="1966"/>
                </a:moveTo>
                <a:cubicBezTo>
                  <a:pt x="3084" y="1968"/>
                  <a:pt x="3080" y="1977"/>
                  <a:pt x="3077" y="1990"/>
                </a:cubicBezTo>
                <a:cubicBezTo>
                  <a:pt x="3083" y="2004"/>
                  <a:pt x="3093" y="2012"/>
                  <a:pt x="3108" y="2008"/>
                </a:cubicBezTo>
                <a:cubicBezTo>
                  <a:pt x="3120" y="2005"/>
                  <a:pt x="3125" y="1993"/>
                  <a:pt x="3125" y="1981"/>
                </a:cubicBezTo>
                <a:cubicBezTo>
                  <a:pt x="3120" y="1968"/>
                  <a:pt x="3110" y="1965"/>
                  <a:pt x="3097" y="1966"/>
                </a:cubicBezTo>
                <a:close/>
                <a:moveTo>
                  <a:pt x="3158" y="2064"/>
                </a:moveTo>
                <a:cubicBezTo>
                  <a:pt x="3148" y="2058"/>
                  <a:pt x="3130" y="2062"/>
                  <a:pt x="3124" y="2072"/>
                </a:cubicBezTo>
                <a:cubicBezTo>
                  <a:pt x="3117" y="2082"/>
                  <a:pt x="3124" y="2103"/>
                  <a:pt x="3136" y="2110"/>
                </a:cubicBezTo>
                <a:cubicBezTo>
                  <a:pt x="3147" y="2117"/>
                  <a:pt x="3155" y="2113"/>
                  <a:pt x="3164" y="2098"/>
                </a:cubicBezTo>
                <a:cubicBezTo>
                  <a:pt x="3172" y="2083"/>
                  <a:pt x="3170" y="2072"/>
                  <a:pt x="3158" y="2064"/>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BB02557A-7053-4340-A874-8AB926A8EDA1}" type="datetimeFigureOut">
              <a:rPr lang="en-US" dirty="0"/>
              <a:pPr/>
              <a:t>6/1/2020</a:t>
            </a:fld>
            <a:endParaRPr lang="en-US" dirty="0"/>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FAEF9944-A4F6-4C59-AEBD-678D6480B8EA}" type="slidenum">
              <a:rPr lang="en-US" dirty="0"/>
              <a:pPr/>
              <a:t>‹#›</a:t>
            </a:fld>
            <a:endParaRPr lang="en-US" dirty="0"/>
          </a:p>
        </p:txBody>
      </p:sp>
    </p:spTree>
    <p:extLst>
      <p:ext uri="{BB962C8B-B14F-4D97-AF65-F5344CB8AC3E}">
        <p14:creationId xmlns:p14="http://schemas.microsoft.com/office/powerpoint/2010/main" val="10242727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4432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98339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D2B1E-5489-40DD-A37D-6150526899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295885-AF0B-4435-AE06-59F6F3979E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F7E473-C2F2-4AF9-BC81-2BC0A0C0382C}"/>
              </a:ext>
            </a:extLst>
          </p:cNvPr>
          <p:cNvSpPr>
            <a:spLocks noGrp="1"/>
          </p:cNvSpPr>
          <p:nvPr>
            <p:ph type="dt" sz="half" idx="10"/>
          </p:nvPr>
        </p:nvSpPr>
        <p:spPr/>
        <p:txBody>
          <a:bodyPr/>
          <a:lstStyle/>
          <a:p>
            <a:fld id="{19C467F8-16B7-47E1-9538-F2C5554962D3}" type="datetimeFigureOut">
              <a:rPr lang="en-US" smtClean="0"/>
              <a:t>6/1/2020</a:t>
            </a:fld>
            <a:endParaRPr lang="en-US"/>
          </a:p>
        </p:txBody>
      </p:sp>
      <p:sp>
        <p:nvSpPr>
          <p:cNvPr id="5" name="Footer Placeholder 4">
            <a:extLst>
              <a:ext uri="{FF2B5EF4-FFF2-40B4-BE49-F238E27FC236}">
                <a16:creationId xmlns:a16="http://schemas.microsoft.com/office/drawing/2014/main" id="{7ACAC199-B862-4030-B14B-13BC04004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DF5E0E-8DC9-4656-8FA7-C5B40CCDD79C}"/>
              </a:ext>
            </a:extLst>
          </p:cNvPr>
          <p:cNvSpPr>
            <a:spLocks noGrp="1"/>
          </p:cNvSpPr>
          <p:nvPr>
            <p:ph type="sldNum" sz="quarter" idx="12"/>
          </p:nvPr>
        </p:nvSpPr>
        <p:spPr/>
        <p:txBody>
          <a:bodyPr/>
          <a:lstStyle/>
          <a:p>
            <a:fld id="{C0D45F88-55E7-4749-B373-8C7C8CE7A364}" type="slidenum">
              <a:rPr lang="en-US" smtClean="0"/>
              <a:t>‹#›</a:t>
            </a:fld>
            <a:endParaRPr lang="en-US"/>
          </a:p>
        </p:txBody>
      </p:sp>
    </p:spTree>
    <p:extLst>
      <p:ext uri="{BB962C8B-B14F-4D97-AF65-F5344CB8AC3E}">
        <p14:creationId xmlns:p14="http://schemas.microsoft.com/office/powerpoint/2010/main" val="20435270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2B618-E6E3-457C-979C-499D6053F0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F245B8-9973-4034-AA71-713FAE00310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55FD47-A263-45F7-B3ED-3B25469288CA}"/>
              </a:ext>
            </a:extLst>
          </p:cNvPr>
          <p:cNvSpPr>
            <a:spLocks noGrp="1"/>
          </p:cNvSpPr>
          <p:nvPr>
            <p:ph type="dt" sz="half" idx="10"/>
          </p:nvPr>
        </p:nvSpPr>
        <p:spPr/>
        <p:txBody>
          <a:bodyPr/>
          <a:lstStyle/>
          <a:p>
            <a:fld id="{19C467F8-16B7-47E1-9538-F2C5554962D3}" type="datetimeFigureOut">
              <a:rPr lang="en-US" smtClean="0"/>
              <a:t>6/1/2020</a:t>
            </a:fld>
            <a:endParaRPr lang="en-US"/>
          </a:p>
        </p:txBody>
      </p:sp>
      <p:sp>
        <p:nvSpPr>
          <p:cNvPr id="5" name="Footer Placeholder 4">
            <a:extLst>
              <a:ext uri="{FF2B5EF4-FFF2-40B4-BE49-F238E27FC236}">
                <a16:creationId xmlns:a16="http://schemas.microsoft.com/office/drawing/2014/main" id="{C0861EB1-DE94-403D-B1B4-9DDEA9B38D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1702D6-598C-4F4B-B52B-81DA218649E6}"/>
              </a:ext>
            </a:extLst>
          </p:cNvPr>
          <p:cNvSpPr>
            <a:spLocks noGrp="1"/>
          </p:cNvSpPr>
          <p:nvPr>
            <p:ph type="sldNum" sz="quarter" idx="12"/>
          </p:nvPr>
        </p:nvSpPr>
        <p:spPr/>
        <p:txBody>
          <a:bodyPr/>
          <a:lstStyle/>
          <a:p>
            <a:fld id="{C0D45F88-55E7-4749-B373-8C7C8CE7A364}" type="slidenum">
              <a:rPr lang="en-US" smtClean="0"/>
              <a:t>‹#›</a:t>
            </a:fld>
            <a:endParaRPr lang="en-US"/>
          </a:p>
        </p:txBody>
      </p:sp>
    </p:spTree>
    <p:extLst>
      <p:ext uri="{BB962C8B-B14F-4D97-AF65-F5344CB8AC3E}">
        <p14:creationId xmlns:p14="http://schemas.microsoft.com/office/powerpoint/2010/main" val="38189283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9D42E-D0A7-4308-BC91-FED79ABA28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814B94-2195-41D8-808F-AA250881B8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D50BF55-8489-4EF7-9519-57AAA581C87B}"/>
              </a:ext>
            </a:extLst>
          </p:cNvPr>
          <p:cNvSpPr>
            <a:spLocks noGrp="1"/>
          </p:cNvSpPr>
          <p:nvPr>
            <p:ph type="dt" sz="half" idx="10"/>
          </p:nvPr>
        </p:nvSpPr>
        <p:spPr/>
        <p:txBody>
          <a:bodyPr/>
          <a:lstStyle/>
          <a:p>
            <a:fld id="{19C467F8-16B7-47E1-9538-F2C5554962D3}" type="datetimeFigureOut">
              <a:rPr lang="en-US" smtClean="0"/>
              <a:t>6/1/2020</a:t>
            </a:fld>
            <a:endParaRPr lang="en-US"/>
          </a:p>
        </p:txBody>
      </p:sp>
      <p:sp>
        <p:nvSpPr>
          <p:cNvPr id="5" name="Footer Placeholder 4">
            <a:extLst>
              <a:ext uri="{FF2B5EF4-FFF2-40B4-BE49-F238E27FC236}">
                <a16:creationId xmlns:a16="http://schemas.microsoft.com/office/drawing/2014/main" id="{B57C4220-7236-429D-B9C4-BF8DE47B67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D9AED-93D0-4FCE-99B3-E8983C32340E}"/>
              </a:ext>
            </a:extLst>
          </p:cNvPr>
          <p:cNvSpPr>
            <a:spLocks noGrp="1"/>
          </p:cNvSpPr>
          <p:nvPr>
            <p:ph type="sldNum" sz="quarter" idx="12"/>
          </p:nvPr>
        </p:nvSpPr>
        <p:spPr/>
        <p:txBody>
          <a:bodyPr/>
          <a:lstStyle/>
          <a:p>
            <a:fld id="{C0D45F88-55E7-4749-B373-8C7C8CE7A364}" type="slidenum">
              <a:rPr lang="en-US" smtClean="0"/>
              <a:t>‹#›</a:t>
            </a:fld>
            <a:endParaRPr lang="en-US"/>
          </a:p>
        </p:txBody>
      </p:sp>
    </p:spTree>
    <p:extLst>
      <p:ext uri="{BB962C8B-B14F-4D97-AF65-F5344CB8AC3E}">
        <p14:creationId xmlns:p14="http://schemas.microsoft.com/office/powerpoint/2010/main" val="4637020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7467F-2E6A-4662-BEB9-82AE84D513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7DC0FF-116B-4DD3-9D9B-B75AB3E369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AE7634-17F4-46A2-9B80-02F254E4FAF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44675D-EDBF-4E9B-8CC7-967CAA8728C0}"/>
              </a:ext>
            </a:extLst>
          </p:cNvPr>
          <p:cNvSpPr>
            <a:spLocks noGrp="1"/>
          </p:cNvSpPr>
          <p:nvPr>
            <p:ph type="dt" sz="half" idx="10"/>
          </p:nvPr>
        </p:nvSpPr>
        <p:spPr/>
        <p:txBody>
          <a:bodyPr/>
          <a:lstStyle/>
          <a:p>
            <a:fld id="{19C467F8-16B7-47E1-9538-F2C5554962D3}" type="datetimeFigureOut">
              <a:rPr lang="en-US" smtClean="0"/>
              <a:t>6/1/2020</a:t>
            </a:fld>
            <a:endParaRPr lang="en-US"/>
          </a:p>
        </p:txBody>
      </p:sp>
      <p:sp>
        <p:nvSpPr>
          <p:cNvPr id="6" name="Footer Placeholder 5">
            <a:extLst>
              <a:ext uri="{FF2B5EF4-FFF2-40B4-BE49-F238E27FC236}">
                <a16:creationId xmlns:a16="http://schemas.microsoft.com/office/drawing/2014/main" id="{D08F2277-DA6C-4D6F-BFD0-FDD3928868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5DA114-C863-463F-AD77-4A1AAB654A47}"/>
              </a:ext>
            </a:extLst>
          </p:cNvPr>
          <p:cNvSpPr>
            <a:spLocks noGrp="1"/>
          </p:cNvSpPr>
          <p:nvPr>
            <p:ph type="sldNum" sz="quarter" idx="12"/>
          </p:nvPr>
        </p:nvSpPr>
        <p:spPr/>
        <p:txBody>
          <a:bodyPr/>
          <a:lstStyle/>
          <a:p>
            <a:fld id="{C0D45F88-55E7-4749-B373-8C7C8CE7A364}" type="slidenum">
              <a:rPr lang="en-US" smtClean="0"/>
              <a:t>‹#›</a:t>
            </a:fld>
            <a:endParaRPr lang="en-US"/>
          </a:p>
        </p:txBody>
      </p:sp>
    </p:spTree>
    <p:extLst>
      <p:ext uri="{BB962C8B-B14F-4D97-AF65-F5344CB8AC3E}">
        <p14:creationId xmlns:p14="http://schemas.microsoft.com/office/powerpoint/2010/main" val="10467952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D89A2-B936-40F5-BBF2-0CE7D33EF6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6970DB-1AC1-4986-9483-103B1B6381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62CA9D-65ED-4C3E-B6C8-2791DE577A1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BD13B8-A95D-4387-94A5-B17D3F2B7B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13E450C-65BB-4FEB-A91F-70E933C986C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515480-DE75-4DDD-B77B-17F9884C2540}"/>
              </a:ext>
            </a:extLst>
          </p:cNvPr>
          <p:cNvSpPr>
            <a:spLocks noGrp="1"/>
          </p:cNvSpPr>
          <p:nvPr>
            <p:ph type="dt" sz="half" idx="10"/>
          </p:nvPr>
        </p:nvSpPr>
        <p:spPr/>
        <p:txBody>
          <a:bodyPr/>
          <a:lstStyle/>
          <a:p>
            <a:fld id="{19C467F8-16B7-47E1-9538-F2C5554962D3}" type="datetimeFigureOut">
              <a:rPr lang="en-US" smtClean="0"/>
              <a:t>6/1/2020</a:t>
            </a:fld>
            <a:endParaRPr lang="en-US"/>
          </a:p>
        </p:txBody>
      </p:sp>
      <p:sp>
        <p:nvSpPr>
          <p:cNvPr id="8" name="Footer Placeholder 7">
            <a:extLst>
              <a:ext uri="{FF2B5EF4-FFF2-40B4-BE49-F238E27FC236}">
                <a16:creationId xmlns:a16="http://schemas.microsoft.com/office/drawing/2014/main" id="{53E5F5D7-22E0-48B1-BEFB-D436ECBEE3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BBE287-902D-44D6-8238-FD76BCA41032}"/>
              </a:ext>
            </a:extLst>
          </p:cNvPr>
          <p:cNvSpPr>
            <a:spLocks noGrp="1"/>
          </p:cNvSpPr>
          <p:nvPr>
            <p:ph type="sldNum" sz="quarter" idx="12"/>
          </p:nvPr>
        </p:nvSpPr>
        <p:spPr/>
        <p:txBody>
          <a:bodyPr/>
          <a:lstStyle/>
          <a:p>
            <a:fld id="{C0D45F88-55E7-4749-B373-8C7C8CE7A364}" type="slidenum">
              <a:rPr lang="en-US" smtClean="0"/>
              <a:t>‹#›</a:t>
            </a:fld>
            <a:endParaRPr lang="en-US"/>
          </a:p>
        </p:txBody>
      </p:sp>
    </p:spTree>
    <p:extLst>
      <p:ext uri="{BB962C8B-B14F-4D97-AF65-F5344CB8AC3E}">
        <p14:creationId xmlns:p14="http://schemas.microsoft.com/office/powerpoint/2010/main" val="38971596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F223C-5B75-4C1E-A09B-8D8AD97BED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EBA5F5-7AB8-4630-9FFD-ACD91983D520}"/>
              </a:ext>
            </a:extLst>
          </p:cNvPr>
          <p:cNvSpPr>
            <a:spLocks noGrp="1"/>
          </p:cNvSpPr>
          <p:nvPr>
            <p:ph type="dt" sz="half" idx="10"/>
          </p:nvPr>
        </p:nvSpPr>
        <p:spPr/>
        <p:txBody>
          <a:bodyPr/>
          <a:lstStyle/>
          <a:p>
            <a:fld id="{19C467F8-16B7-47E1-9538-F2C5554962D3}" type="datetimeFigureOut">
              <a:rPr lang="en-US" smtClean="0"/>
              <a:t>6/1/2020</a:t>
            </a:fld>
            <a:endParaRPr lang="en-US"/>
          </a:p>
        </p:txBody>
      </p:sp>
      <p:sp>
        <p:nvSpPr>
          <p:cNvPr id="4" name="Footer Placeholder 3">
            <a:extLst>
              <a:ext uri="{FF2B5EF4-FFF2-40B4-BE49-F238E27FC236}">
                <a16:creationId xmlns:a16="http://schemas.microsoft.com/office/drawing/2014/main" id="{A0E08832-50F7-40CF-9F09-2287248319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637DE1-32A6-423D-AF24-5C29F8B37344}"/>
              </a:ext>
            </a:extLst>
          </p:cNvPr>
          <p:cNvSpPr>
            <a:spLocks noGrp="1"/>
          </p:cNvSpPr>
          <p:nvPr>
            <p:ph type="sldNum" sz="quarter" idx="12"/>
          </p:nvPr>
        </p:nvSpPr>
        <p:spPr/>
        <p:txBody>
          <a:bodyPr/>
          <a:lstStyle/>
          <a:p>
            <a:fld id="{C0D45F88-55E7-4749-B373-8C7C8CE7A364}" type="slidenum">
              <a:rPr lang="en-US" smtClean="0"/>
              <a:t>‹#›</a:t>
            </a:fld>
            <a:endParaRPr lang="en-US"/>
          </a:p>
        </p:txBody>
      </p:sp>
    </p:spTree>
    <p:extLst>
      <p:ext uri="{BB962C8B-B14F-4D97-AF65-F5344CB8AC3E}">
        <p14:creationId xmlns:p14="http://schemas.microsoft.com/office/powerpoint/2010/main" val="38133050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AD0702-E533-46C3-B872-8BD4715AB5B1}"/>
              </a:ext>
            </a:extLst>
          </p:cNvPr>
          <p:cNvSpPr>
            <a:spLocks noGrp="1"/>
          </p:cNvSpPr>
          <p:nvPr>
            <p:ph type="dt" sz="half" idx="10"/>
          </p:nvPr>
        </p:nvSpPr>
        <p:spPr/>
        <p:txBody>
          <a:bodyPr/>
          <a:lstStyle/>
          <a:p>
            <a:fld id="{19C467F8-16B7-47E1-9538-F2C5554962D3}" type="datetimeFigureOut">
              <a:rPr lang="en-US" smtClean="0"/>
              <a:t>6/1/2020</a:t>
            </a:fld>
            <a:endParaRPr lang="en-US"/>
          </a:p>
        </p:txBody>
      </p:sp>
      <p:sp>
        <p:nvSpPr>
          <p:cNvPr id="3" name="Footer Placeholder 2">
            <a:extLst>
              <a:ext uri="{FF2B5EF4-FFF2-40B4-BE49-F238E27FC236}">
                <a16:creationId xmlns:a16="http://schemas.microsoft.com/office/drawing/2014/main" id="{E79C7F6A-50FD-4C97-9EC4-749C88BB6E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31CEBB-51CB-4F05-BBD1-C77CA336AC91}"/>
              </a:ext>
            </a:extLst>
          </p:cNvPr>
          <p:cNvSpPr>
            <a:spLocks noGrp="1"/>
          </p:cNvSpPr>
          <p:nvPr>
            <p:ph type="sldNum" sz="quarter" idx="12"/>
          </p:nvPr>
        </p:nvSpPr>
        <p:spPr/>
        <p:txBody>
          <a:bodyPr/>
          <a:lstStyle/>
          <a:p>
            <a:fld id="{C0D45F88-55E7-4749-B373-8C7C8CE7A364}" type="slidenum">
              <a:rPr lang="en-US" smtClean="0"/>
              <a:t>‹#›</a:t>
            </a:fld>
            <a:endParaRPr lang="en-US"/>
          </a:p>
        </p:txBody>
      </p:sp>
    </p:spTree>
    <p:extLst>
      <p:ext uri="{BB962C8B-B14F-4D97-AF65-F5344CB8AC3E}">
        <p14:creationId xmlns:p14="http://schemas.microsoft.com/office/powerpoint/2010/main" val="15506351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4EE7D-9B05-4CFD-9A30-D3D73751D5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D948C7-3E42-483C-A46A-1348A08622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215A10-67F2-4478-AC65-12CBEF32EE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B0675A6-D65F-49CA-B79E-5440ACA5C0BA}"/>
              </a:ext>
            </a:extLst>
          </p:cNvPr>
          <p:cNvSpPr>
            <a:spLocks noGrp="1"/>
          </p:cNvSpPr>
          <p:nvPr>
            <p:ph type="dt" sz="half" idx="10"/>
          </p:nvPr>
        </p:nvSpPr>
        <p:spPr/>
        <p:txBody>
          <a:bodyPr/>
          <a:lstStyle/>
          <a:p>
            <a:fld id="{19C467F8-16B7-47E1-9538-F2C5554962D3}" type="datetimeFigureOut">
              <a:rPr lang="en-US" smtClean="0"/>
              <a:t>6/1/2020</a:t>
            </a:fld>
            <a:endParaRPr lang="en-US"/>
          </a:p>
        </p:txBody>
      </p:sp>
      <p:sp>
        <p:nvSpPr>
          <p:cNvPr id="6" name="Footer Placeholder 5">
            <a:extLst>
              <a:ext uri="{FF2B5EF4-FFF2-40B4-BE49-F238E27FC236}">
                <a16:creationId xmlns:a16="http://schemas.microsoft.com/office/drawing/2014/main" id="{3238BAC6-0E2D-48C2-904A-93D76BBEA7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EEC1A9-72F7-4E7A-86CC-38B9142AB569}"/>
              </a:ext>
            </a:extLst>
          </p:cNvPr>
          <p:cNvSpPr>
            <a:spLocks noGrp="1"/>
          </p:cNvSpPr>
          <p:nvPr>
            <p:ph type="sldNum" sz="quarter" idx="12"/>
          </p:nvPr>
        </p:nvSpPr>
        <p:spPr/>
        <p:txBody>
          <a:bodyPr/>
          <a:lstStyle/>
          <a:p>
            <a:fld id="{C0D45F88-55E7-4749-B373-8C7C8CE7A364}" type="slidenum">
              <a:rPr lang="en-US" smtClean="0"/>
              <a:t>‹#›</a:t>
            </a:fld>
            <a:endParaRPr lang="en-US"/>
          </a:p>
        </p:txBody>
      </p:sp>
    </p:spTree>
    <p:extLst>
      <p:ext uri="{BB962C8B-B14F-4D97-AF65-F5344CB8AC3E}">
        <p14:creationId xmlns:p14="http://schemas.microsoft.com/office/powerpoint/2010/main" val="3652571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3" Type="http://schemas.openxmlformats.org/officeDocument/2006/relationships/slideLayout" Target="../slideLayouts/slideLayout165.xml"/><Relationship Id="rId21" Type="http://schemas.openxmlformats.org/officeDocument/2006/relationships/theme" Target="../theme/theme10.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0" Type="http://schemas.openxmlformats.org/officeDocument/2006/relationships/slideLayout" Target="../slideLayouts/slideLayout182.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10" Type="http://schemas.openxmlformats.org/officeDocument/2006/relationships/slideLayout" Target="../slideLayouts/slideLayout172.xml"/><Relationship Id="rId19" Type="http://schemas.openxmlformats.org/officeDocument/2006/relationships/slideLayout" Target="../slideLayouts/slideLayout181.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image" Target="../media/image3.png"/><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1.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3" Type="http://schemas.openxmlformats.org/officeDocument/2006/relationships/slideLayout" Target="../slideLayouts/slideLayout196.xml"/><Relationship Id="rId21" Type="http://schemas.openxmlformats.org/officeDocument/2006/relationships/theme" Target="../theme/theme12.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 Type="http://schemas.openxmlformats.org/officeDocument/2006/relationships/slideLayout" Target="../slideLayouts/slideLayout195.xml"/><Relationship Id="rId16" Type="http://schemas.openxmlformats.org/officeDocument/2006/relationships/slideLayout" Target="../slideLayouts/slideLayout209.xml"/><Relationship Id="rId20" Type="http://schemas.openxmlformats.org/officeDocument/2006/relationships/slideLayout" Target="../slideLayouts/slideLayout213.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10" Type="http://schemas.openxmlformats.org/officeDocument/2006/relationships/slideLayout" Target="../slideLayouts/slideLayout203.xml"/><Relationship Id="rId19" Type="http://schemas.openxmlformats.org/officeDocument/2006/relationships/slideLayout" Target="../slideLayouts/slideLayout212.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slideLayout" Target="../slideLayouts/slideLayout239.xml"/><Relationship Id="rId18" Type="http://schemas.openxmlformats.org/officeDocument/2006/relationships/slideLayout" Target="../slideLayouts/slideLayout244.xml"/><Relationship Id="rId3" Type="http://schemas.openxmlformats.org/officeDocument/2006/relationships/slideLayout" Target="../slideLayouts/slideLayout229.xml"/><Relationship Id="rId21" Type="http://schemas.openxmlformats.org/officeDocument/2006/relationships/slideLayout" Target="../slideLayouts/slideLayout247.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17" Type="http://schemas.openxmlformats.org/officeDocument/2006/relationships/slideLayout" Target="../slideLayouts/slideLayout243.xml"/><Relationship Id="rId2" Type="http://schemas.openxmlformats.org/officeDocument/2006/relationships/slideLayout" Target="../slideLayouts/slideLayout228.xml"/><Relationship Id="rId16" Type="http://schemas.openxmlformats.org/officeDocument/2006/relationships/slideLayout" Target="../slideLayouts/slideLayout242.xml"/><Relationship Id="rId20" Type="http://schemas.openxmlformats.org/officeDocument/2006/relationships/slideLayout" Target="../slideLayouts/slideLayout246.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5" Type="http://schemas.openxmlformats.org/officeDocument/2006/relationships/slideLayout" Target="../slideLayouts/slideLayout241.xml"/><Relationship Id="rId23" Type="http://schemas.openxmlformats.org/officeDocument/2006/relationships/theme" Target="../theme/theme14.xml"/><Relationship Id="rId10" Type="http://schemas.openxmlformats.org/officeDocument/2006/relationships/slideLayout" Target="../slideLayouts/slideLayout236.xml"/><Relationship Id="rId19" Type="http://schemas.openxmlformats.org/officeDocument/2006/relationships/slideLayout" Target="../slideLayouts/slideLayout245.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4" Type="http://schemas.openxmlformats.org/officeDocument/2006/relationships/slideLayout" Target="../slideLayouts/slideLayout240.xml"/><Relationship Id="rId22" Type="http://schemas.openxmlformats.org/officeDocument/2006/relationships/slideLayout" Target="../slideLayouts/slideLayout24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slideLayout" Target="../slideLayouts/slideLayout261.xml"/><Relationship Id="rId18" Type="http://schemas.openxmlformats.org/officeDocument/2006/relationships/slideLayout" Target="../slideLayouts/slideLayout266.xml"/><Relationship Id="rId3" Type="http://schemas.openxmlformats.org/officeDocument/2006/relationships/slideLayout" Target="../slideLayouts/slideLayout251.xml"/><Relationship Id="rId21" Type="http://schemas.openxmlformats.org/officeDocument/2006/relationships/theme" Target="../theme/theme15.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17" Type="http://schemas.openxmlformats.org/officeDocument/2006/relationships/slideLayout" Target="../slideLayouts/slideLayout265.xml"/><Relationship Id="rId2" Type="http://schemas.openxmlformats.org/officeDocument/2006/relationships/slideLayout" Target="../slideLayouts/slideLayout250.xml"/><Relationship Id="rId16" Type="http://schemas.openxmlformats.org/officeDocument/2006/relationships/slideLayout" Target="../slideLayouts/slideLayout264.xml"/><Relationship Id="rId20" Type="http://schemas.openxmlformats.org/officeDocument/2006/relationships/slideLayout" Target="../slideLayouts/slideLayout268.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5" Type="http://schemas.openxmlformats.org/officeDocument/2006/relationships/slideLayout" Target="../slideLayouts/slideLayout263.xml"/><Relationship Id="rId10" Type="http://schemas.openxmlformats.org/officeDocument/2006/relationships/slideLayout" Target="../slideLayouts/slideLayout258.xml"/><Relationship Id="rId19" Type="http://schemas.openxmlformats.org/officeDocument/2006/relationships/slideLayout" Target="../slideLayouts/slideLayout267.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4" Type="http://schemas.openxmlformats.org/officeDocument/2006/relationships/slideLayout" Target="../slideLayouts/slideLayout26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slideLayout" Target="../slideLayouts/slideLayout281.xml"/><Relationship Id="rId18" Type="http://schemas.openxmlformats.org/officeDocument/2006/relationships/slideLayout" Target="../slideLayouts/slideLayout286.xml"/><Relationship Id="rId3" Type="http://schemas.openxmlformats.org/officeDocument/2006/relationships/slideLayout" Target="../slideLayouts/slideLayout271.xml"/><Relationship Id="rId21" Type="http://schemas.openxmlformats.org/officeDocument/2006/relationships/theme" Target="../theme/theme16.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17" Type="http://schemas.openxmlformats.org/officeDocument/2006/relationships/slideLayout" Target="../slideLayouts/slideLayout285.xml"/><Relationship Id="rId2" Type="http://schemas.openxmlformats.org/officeDocument/2006/relationships/slideLayout" Target="../slideLayouts/slideLayout270.xml"/><Relationship Id="rId16" Type="http://schemas.openxmlformats.org/officeDocument/2006/relationships/slideLayout" Target="../slideLayouts/slideLayout284.xml"/><Relationship Id="rId20" Type="http://schemas.openxmlformats.org/officeDocument/2006/relationships/slideLayout" Target="../slideLayouts/slideLayout288.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5" Type="http://schemas.openxmlformats.org/officeDocument/2006/relationships/slideLayout" Target="../slideLayouts/slideLayout283.xml"/><Relationship Id="rId10" Type="http://schemas.openxmlformats.org/officeDocument/2006/relationships/slideLayout" Target="../slideLayouts/slideLayout278.xml"/><Relationship Id="rId19" Type="http://schemas.openxmlformats.org/officeDocument/2006/relationships/slideLayout" Target="../slideLayouts/slideLayout287.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slideLayout" Target="../slideLayouts/slideLayout2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9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17.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slideLayout" Target="../slideLayouts/slideLayout312.xml"/><Relationship Id="rId18" Type="http://schemas.openxmlformats.org/officeDocument/2006/relationships/slideLayout" Target="../slideLayouts/slideLayout317.xml"/><Relationship Id="rId3" Type="http://schemas.openxmlformats.org/officeDocument/2006/relationships/slideLayout" Target="../slideLayouts/slideLayout302.xml"/><Relationship Id="rId21" Type="http://schemas.openxmlformats.org/officeDocument/2006/relationships/slideLayout" Target="../slideLayouts/slideLayout320.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17" Type="http://schemas.openxmlformats.org/officeDocument/2006/relationships/slideLayout" Target="../slideLayouts/slideLayout316.xml"/><Relationship Id="rId2" Type="http://schemas.openxmlformats.org/officeDocument/2006/relationships/slideLayout" Target="../slideLayouts/slideLayout301.xml"/><Relationship Id="rId16" Type="http://schemas.openxmlformats.org/officeDocument/2006/relationships/slideLayout" Target="../slideLayouts/slideLayout315.xml"/><Relationship Id="rId20" Type="http://schemas.openxmlformats.org/officeDocument/2006/relationships/slideLayout" Target="../slideLayouts/slideLayout319.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5" Type="http://schemas.openxmlformats.org/officeDocument/2006/relationships/slideLayout" Target="../slideLayouts/slideLayout314.xml"/><Relationship Id="rId23" Type="http://schemas.openxmlformats.org/officeDocument/2006/relationships/theme" Target="../theme/theme18.xml"/><Relationship Id="rId10" Type="http://schemas.openxmlformats.org/officeDocument/2006/relationships/slideLayout" Target="../slideLayouts/slideLayout309.xml"/><Relationship Id="rId19" Type="http://schemas.openxmlformats.org/officeDocument/2006/relationships/slideLayout" Target="../slideLayouts/slideLayout318.xm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slideLayout" Target="../slideLayouts/slideLayout313.xml"/><Relationship Id="rId22" Type="http://schemas.openxmlformats.org/officeDocument/2006/relationships/slideLayout" Target="../slideLayouts/slideLayout3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theme" Target="../theme/theme3.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theme" Target="../theme/theme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theme" Target="../theme/theme5.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6.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3" Type="http://schemas.openxmlformats.org/officeDocument/2006/relationships/slideLayout" Target="../slideLayouts/slideLayout105.xml"/><Relationship Id="rId21" Type="http://schemas.openxmlformats.org/officeDocument/2006/relationships/theme" Target="../theme/theme7.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3" Type="http://schemas.openxmlformats.org/officeDocument/2006/relationships/slideLayout" Target="../slideLayouts/slideLayout125.xml"/><Relationship Id="rId21" Type="http://schemas.openxmlformats.org/officeDocument/2006/relationships/theme" Target="../theme/theme8.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slideLayout" Target="../slideLayouts/slideLayout142.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3" Type="http://schemas.openxmlformats.org/officeDocument/2006/relationships/slideLayout" Target="../slideLayouts/slideLayout145.xml"/><Relationship Id="rId21" Type="http://schemas.openxmlformats.org/officeDocument/2006/relationships/theme" Target="../theme/theme9.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slideLayout" Target="../slideLayouts/slideLayout162.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Title Placeholder 1"/>
          <p:cNvSpPr>
            <a:spLocks noGrp="1"/>
          </p:cNvSpPr>
          <p:nvPr>
            <p:ph type="title"/>
          </p:nvPr>
        </p:nvSpPr>
        <p:spPr>
          <a:xfrm>
            <a:off x="2806706" y="568345"/>
            <a:ext cx="8897565"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BB02557A-7053-4340-A874-8AB926A8EDA1}" type="datetimeFigureOut">
              <a:rPr lang="en-US" dirty="0"/>
              <a:pPr/>
              <a:t>6/1/2020</a:t>
            </a:fld>
            <a:endParaRPr lang="en-US" dirty="0"/>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FAEF9944-A4F6-4C59-AEBD-678D6480B8EA}" type="slidenum">
              <a:rPr lang="en-US" dirty="0"/>
              <a:pPr/>
              <a:t>‹#›</a:t>
            </a:fld>
            <a:endParaRPr lang="en-US" dirty="0"/>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164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347119D-669B-4C9C-AD13-D4D7A18AE3EA}"/>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3A2852F-C4C9-48BD-A3E5-618BB5228EDD}"/>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0C8754F-A335-4492-9152-802728984042}"/>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99877667-4FD6-44F0-963C-A164C3C823DA}"/>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E3002F99-CD66-4CEC-84A8-836941F7C950}"/>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13D80A0D-B297-4BFB-B5D3-66C35C14C5EA}" type="slidenum">
              <a:rPr lang="en-US" altLang="en-US"/>
              <a:pPr/>
              <a:t>‹#›</a:t>
            </a:fld>
            <a:endParaRPr lang="en-US" altLang="en-US"/>
          </a:p>
        </p:txBody>
      </p:sp>
    </p:spTree>
    <p:extLst>
      <p:ext uri="{BB962C8B-B14F-4D97-AF65-F5344CB8AC3E}">
        <p14:creationId xmlns:p14="http://schemas.microsoft.com/office/powerpoint/2010/main" val="593094512"/>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735040" y="436563"/>
            <a:ext cx="10721920" cy="144267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17600" y="2038388"/>
            <a:ext cx="9956800" cy="39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040" y="6148876"/>
            <a:ext cx="28448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610FC3EB-42FB-4C38-8CAE-7A1293B83421}" type="datetime1">
              <a:rPr lang="en-US" smtClean="0"/>
              <a:pPr/>
              <a:t>6/1/2020</a:t>
            </a:fld>
            <a:endParaRPr lang="en-US" dirty="0"/>
          </a:p>
        </p:txBody>
      </p:sp>
      <p:sp>
        <p:nvSpPr>
          <p:cNvPr id="5" name="Footer Placeholder 4"/>
          <p:cNvSpPr>
            <a:spLocks noGrp="1"/>
          </p:cNvSpPr>
          <p:nvPr>
            <p:ph type="ftr" sz="quarter" idx="3"/>
          </p:nvPr>
        </p:nvSpPr>
        <p:spPr>
          <a:xfrm>
            <a:off x="4165600" y="6148876"/>
            <a:ext cx="38608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en-US" dirty="0"/>
          </a:p>
        </p:txBody>
      </p:sp>
      <p:sp>
        <p:nvSpPr>
          <p:cNvPr id="6" name="Slide Number Placeholder 5"/>
          <p:cNvSpPr>
            <a:spLocks noGrp="1"/>
          </p:cNvSpPr>
          <p:nvPr>
            <p:ph type="sldNum" sz="quarter" idx="4"/>
          </p:nvPr>
        </p:nvSpPr>
        <p:spPr>
          <a:xfrm>
            <a:off x="8612160" y="6148876"/>
            <a:ext cx="28448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AC5B1FEA-406A-7749-A5C3-DDCB5F67A4CE}" type="slidenum">
              <a:rPr lang="en-US" smtClean="0"/>
              <a:pPr/>
              <a:t>‹#›</a:t>
            </a:fld>
            <a:endParaRPr lang="en-US" dirty="0"/>
          </a:p>
        </p:txBody>
      </p:sp>
    </p:spTree>
    <p:extLst>
      <p:ext uri="{BB962C8B-B14F-4D97-AF65-F5344CB8AC3E}">
        <p14:creationId xmlns:p14="http://schemas.microsoft.com/office/powerpoint/2010/main" val="262502139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ftr="0" dt="0"/>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mn-lt"/>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cs typeface="+mn-cs"/>
              </a:defRPr>
            </a:lvl1pPr>
          </a:lstStyle>
          <a:p>
            <a:pPr fontAlgn="base">
              <a:spcBef>
                <a:spcPct val="0"/>
              </a:spcBef>
              <a:spcAft>
                <a:spcPct val="0"/>
              </a:spcAft>
              <a:defRPr/>
            </a:pPr>
            <a:fld id="{B38100B4-70DD-427C-9D96-436CC551ADF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79398420"/>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 id="2147483882" r:id="rId18"/>
    <p:sldLayoutId id="2147483883" r:id="rId19"/>
    <p:sldLayoutId id="2147483884"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21BAF4F-056E-4027-B4C2-6913F24B6614}" type="slidenum">
              <a:rPr lang="en-US">
                <a:solidFill>
                  <a:srgbClr val="000000"/>
                </a:solidFill>
                <a:effectLst>
                  <a:outerShdw blurRad="38100" dist="38100" dir="2700000" algn="tl">
                    <a:srgbClr val="000000">
                      <a:alpha val="43137"/>
                    </a:srgbClr>
                  </a:outerShdw>
                </a:effectLst>
              </a:rPr>
              <a:pPr fontAlgn="base">
                <a:spcBef>
                  <a:spcPct val="0"/>
                </a:spcBef>
                <a:spcAft>
                  <a:spcPct val="0"/>
                </a:spcAft>
              </a:pPr>
              <a:t>‹#›</a:t>
            </a:fld>
            <a:endParaRPr lang="en-US">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06543872"/>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3167820"/>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 id="2147483916" r:id="rId17"/>
    <p:sldLayoutId id="2147483917" r:id="rId18"/>
    <p:sldLayoutId id="2147483918" r:id="rId19"/>
    <p:sldLayoutId id="2147483919" r:id="rId20"/>
    <p:sldLayoutId id="2147483920" r:id="rId21"/>
    <p:sldLayoutId id="2147483921"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1379536"/>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 id="2147483938" r:id="rId16"/>
    <p:sldLayoutId id="2147483939" r:id="rId17"/>
    <p:sldLayoutId id="2147483940" r:id="rId18"/>
    <p:sldLayoutId id="2147483941" r:id="rId19"/>
    <p:sldLayoutId id="2147483942"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rtl="0" fontAlgn="base">
              <a:spcBef>
                <a:spcPct val="0"/>
              </a:spcBef>
              <a:spcAft>
                <a:spcPct val="0"/>
              </a:spcAft>
            </a:pPr>
            <a:fld id="{CBC6A143-D09A-49A1-AE42-99897F63B598}"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631258776"/>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 id="2147483958" r:id="rId15"/>
    <p:sldLayoutId id="2147483959" r:id="rId16"/>
    <p:sldLayoutId id="2147483960" r:id="rId17"/>
    <p:sldLayoutId id="2147483961" r:id="rId18"/>
    <p:sldLayoutId id="2147483962" r:id="rId19"/>
    <p:sldLayoutId id="2147483963"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D54D8A8-BC1D-471B-90C6-7FEB94A578F4}"/>
              </a:ext>
            </a:extLst>
          </p:cNvPr>
          <p:cNvSpPr>
            <a:spLocks noGrp="1" noChangeArrowheads="1"/>
          </p:cNvSpPr>
          <p:nvPr>
            <p:ph type="dt" sz="half" idx="2"/>
          </p:nvPr>
        </p:nvSpPr>
        <p:spPr bwMode="auto">
          <a:xfrm>
            <a:off x="609600" y="625157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endParaRPr lang="en-US" altLang="en-US"/>
          </a:p>
        </p:txBody>
      </p:sp>
      <p:sp>
        <p:nvSpPr>
          <p:cNvPr id="8195" name="Rectangle 3">
            <a:extLst>
              <a:ext uri="{FF2B5EF4-FFF2-40B4-BE49-F238E27FC236}">
                <a16:creationId xmlns:a16="http://schemas.microsoft.com/office/drawing/2014/main" id="{35314DB3-BF93-4E6A-A4CA-3391D111974E}"/>
              </a:ext>
            </a:extLst>
          </p:cNvPr>
          <p:cNvSpPr>
            <a:spLocks noGrp="1" noChangeArrowheads="1"/>
          </p:cNvSpPr>
          <p:nvPr>
            <p:ph type="sldNum" sz="quarter" idx="4"/>
          </p:nvPr>
        </p:nvSpPr>
        <p:spPr bwMode="auto">
          <a:xfrm>
            <a:off x="8737600" y="624840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38D31708-219D-4387-8F9D-3FEC5C7FB600}" type="slidenum">
              <a:rPr lang="en-US" altLang="en-US"/>
              <a:pPr/>
              <a:t>‹#›</a:t>
            </a:fld>
            <a:endParaRPr lang="en-US" altLang="en-US"/>
          </a:p>
        </p:txBody>
      </p:sp>
      <p:grpSp>
        <p:nvGrpSpPr>
          <p:cNvPr id="8196" name="Group 4">
            <a:extLst>
              <a:ext uri="{FF2B5EF4-FFF2-40B4-BE49-F238E27FC236}">
                <a16:creationId xmlns:a16="http://schemas.microsoft.com/office/drawing/2014/main" id="{5ACCFE09-78B5-4C95-B51A-FC992E05325E}"/>
              </a:ext>
            </a:extLst>
          </p:cNvPr>
          <p:cNvGrpSpPr>
            <a:grpSpLocks/>
          </p:cNvGrpSpPr>
          <p:nvPr/>
        </p:nvGrpSpPr>
        <p:grpSpPr bwMode="auto">
          <a:xfrm>
            <a:off x="1" y="1"/>
            <a:ext cx="12187767" cy="6850063"/>
            <a:chOff x="0" y="0"/>
            <a:chExt cx="5758" cy="4315"/>
          </a:xfrm>
        </p:grpSpPr>
        <p:grpSp>
          <p:nvGrpSpPr>
            <p:cNvPr id="8197" name="Group 5">
              <a:extLst>
                <a:ext uri="{FF2B5EF4-FFF2-40B4-BE49-F238E27FC236}">
                  <a16:creationId xmlns:a16="http://schemas.microsoft.com/office/drawing/2014/main" id="{F2E6F51A-415C-4332-A294-E1FEE9B0DCD9}"/>
                </a:ext>
              </a:extLst>
            </p:cNvPr>
            <p:cNvGrpSpPr>
              <a:grpSpLocks/>
            </p:cNvGrpSpPr>
            <p:nvPr userDrawn="1"/>
          </p:nvGrpSpPr>
          <p:grpSpPr bwMode="auto">
            <a:xfrm>
              <a:off x="1728" y="2230"/>
              <a:ext cx="4027" cy="2085"/>
              <a:chOff x="1728" y="2230"/>
              <a:chExt cx="4027" cy="2085"/>
            </a:xfrm>
          </p:grpSpPr>
          <p:sp>
            <p:nvSpPr>
              <p:cNvPr id="8198" name="Freeform 6">
                <a:extLst>
                  <a:ext uri="{FF2B5EF4-FFF2-40B4-BE49-F238E27FC236}">
                    <a16:creationId xmlns:a16="http://schemas.microsoft.com/office/drawing/2014/main" id="{5BEB7EB4-6A8E-4873-93F3-AC5BA5DB21B8}"/>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199" name="Freeform 7">
                <a:extLst>
                  <a:ext uri="{FF2B5EF4-FFF2-40B4-BE49-F238E27FC236}">
                    <a16:creationId xmlns:a16="http://schemas.microsoft.com/office/drawing/2014/main" id="{03A5BABF-1341-4712-AF7C-0C087A73AEDF}"/>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200" name="Freeform 8">
                <a:extLst>
                  <a:ext uri="{FF2B5EF4-FFF2-40B4-BE49-F238E27FC236}">
                    <a16:creationId xmlns:a16="http://schemas.microsoft.com/office/drawing/2014/main" id="{9D2D9D7C-6D42-4AC0-856D-5DE2D0CB4C76}"/>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201" name="Freeform 9">
                <a:extLst>
                  <a:ext uri="{FF2B5EF4-FFF2-40B4-BE49-F238E27FC236}">
                    <a16:creationId xmlns:a16="http://schemas.microsoft.com/office/drawing/2014/main" id="{B10BF4CB-6E4E-48A5-A120-7BE1B878857D}"/>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202" name="Freeform 10">
                <a:extLst>
                  <a:ext uri="{FF2B5EF4-FFF2-40B4-BE49-F238E27FC236}">
                    <a16:creationId xmlns:a16="http://schemas.microsoft.com/office/drawing/2014/main" id="{618BF2E0-DD6F-4001-973A-793AFD101E51}"/>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8203" name="Freeform 11">
              <a:extLst>
                <a:ext uri="{FF2B5EF4-FFF2-40B4-BE49-F238E27FC236}">
                  <a16:creationId xmlns:a16="http://schemas.microsoft.com/office/drawing/2014/main" id="{F10D188E-EDB1-44C5-A1C8-46485E882ADD}"/>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204" name="Freeform 12">
              <a:extLst>
                <a:ext uri="{FF2B5EF4-FFF2-40B4-BE49-F238E27FC236}">
                  <a16:creationId xmlns:a16="http://schemas.microsoft.com/office/drawing/2014/main" id="{4B19D398-6FCA-49A1-8AE8-755ACE34A9DA}"/>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8205" name="Rectangle 13">
            <a:extLst>
              <a:ext uri="{FF2B5EF4-FFF2-40B4-BE49-F238E27FC236}">
                <a16:creationId xmlns:a16="http://schemas.microsoft.com/office/drawing/2014/main" id="{FC7A9C20-1DAF-4A5B-933F-7E093D42053A}"/>
              </a:ext>
            </a:extLst>
          </p:cNvPr>
          <p:cNvSpPr>
            <a:spLocks noGrp="1" noRot="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206" name="Rectangle 14">
            <a:extLst>
              <a:ext uri="{FF2B5EF4-FFF2-40B4-BE49-F238E27FC236}">
                <a16:creationId xmlns:a16="http://schemas.microsoft.com/office/drawing/2014/main" id="{8ABD6CBD-D3A2-4A69-9E71-1A53FDD21C1C}"/>
              </a:ext>
            </a:extLst>
          </p:cNvPr>
          <p:cNvSpPr>
            <a:spLocks noGrp="1" noChangeArrowheads="1"/>
          </p:cNvSpPr>
          <p:nvPr>
            <p:ph type="ftr" sz="quarter" idx="3"/>
          </p:nvPr>
        </p:nvSpPr>
        <p:spPr bwMode="auto">
          <a:xfrm>
            <a:off x="4165600" y="6248400"/>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Arial" panose="020B0604020202020204" pitchFamily="34" charset="0"/>
              </a:defRPr>
            </a:lvl1pPr>
          </a:lstStyle>
          <a:p>
            <a:endParaRPr lang="en-US" altLang="en-US"/>
          </a:p>
        </p:txBody>
      </p:sp>
      <p:sp>
        <p:nvSpPr>
          <p:cNvPr id="8207" name="Rectangle 15">
            <a:extLst>
              <a:ext uri="{FF2B5EF4-FFF2-40B4-BE49-F238E27FC236}">
                <a16:creationId xmlns:a16="http://schemas.microsoft.com/office/drawing/2014/main" id="{745BA64A-6E5A-4C85-BFA5-FB851C7291A7}"/>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842405333"/>
      </p:ext>
    </p:extLst>
  </p:cSld>
  <p:clrMap bg1="dk2" tx1="lt1" bg2="dk1" tx2="lt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857587113"/>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 id="2147483991" r:id="rId15"/>
    <p:sldLayoutId id="2147483992" r:id="rId16"/>
    <p:sldLayoutId id="2147483993" r:id="rId17"/>
    <p:sldLayoutId id="2147483994" r:id="rId18"/>
    <p:sldLayoutId id="2147483995" r:id="rId19"/>
    <p:sldLayoutId id="2147483996" r:id="rId20"/>
    <p:sldLayoutId id="2147483997" r:id="rId21"/>
    <p:sldLayoutId id="2147483998"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pPr/>
              <a:t>‹#›</a:t>
            </a:fld>
            <a:endParaRPr lang="en-US"/>
          </a:p>
        </p:txBody>
      </p:sp>
    </p:spTree>
    <p:extLst>
      <p:ext uri="{BB962C8B-B14F-4D97-AF65-F5344CB8AC3E}">
        <p14:creationId xmlns:p14="http://schemas.microsoft.com/office/powerpoint/2010/main" val="2769910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fontAlgn="base">
              <a:spcBef>
                <a:spcPct val="0"/>
              </a:spcBef>
              <a:spcAft>
                <a:spcPct val="0"/>
              </a:spcAft>
            </a:pPr>
            <a:fld id="{CBC6A143-D09A-49A1-AE42-99897F63B59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75201802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155487288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DE78EB43-9C2A-4124-B10C-4F2957FD4661}"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0686344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95A23B-DB46-44A9-A2A1-B21E1A23F5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5990DD-75D6-443D-A7DE-ED9A24DA26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EBD47E-60F2-4DA6-9501-A332E24C0E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C467F8-16B7-47E1-9538-F2C5554962D3}" type="datetimeFigureOut">
              <a:rPr lang="en-US" smtClean="0"/>
              <a:t>6/1/2020</a:t>
            </a:fld>
            <a:endParaRPr lang="en-US"/>
          </a:p>
        </p:txBody>
      </p:sp>
      <p:sp>
        <p:nvSpPr>
          <p:cNvPr id="5" name="Footer Placeholder 4">
            <a:extLst>
              <a:ext uri="{FF2B5EF4-FFF2-40B4-BE49-F238E27FC236}">
                <a16:creationId xmlns:a16="http://schemas.microsoft.com/office/drawing/2014/main" id="{465B3EF6-3093-4698-A197-1B8C1989C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3F4612-F6FD-467B-872B-6B693E35D3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D45F88-55E7-4749-B373-8C7C8CE7A364}" type="slidenum">
              <a:rPr lang="en-US" smtClean="0"/>
              <a:t>‹#›</a:t>
            </a:fld>
            <a:endParaRPr lang="en-US"/>
          </a:p>
        </p:txBody>
      </p:sp>
    </p:spTree>
    <p:extLst>
      <p:ext uri="{BB962C8B-B14F-4D97-AF65-F5344CB8AC3E}">
        <p14:creationId xmlns:p14="http://schemas.microsoft.com/office/powerpoint/2010/main" val="232607702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fontAlgn="base">
              <a:spcBef>
                <a:spcPct val="0"/>
              </a:spcBef>
              <a:spcAft>
                <a:spcPct val="0"/>
              </a:spcAft>
            </a:pPr>
            <a:fld id="{DE78EB43-9C2A-4124-B10C-4F2957FD4661}"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292627457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BF2FA93-839F-40F3-BD34-29F738E7B45A}"/>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435" name="Rectangle 3">
            <a:extLst>
              <a:ext uri="{FF2B5EF4-FFF2-40B4-BE49-F238E27FC236}">
                <a16:creationId xmlns:a16="http://schemas.microsoft.com/office/drawing/2014/main" id="{39E2FBDC-505B-4835-BE55-233B8C1736A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32669D3-2F1C-4557-A5EA-6FFB5D04320E}"/>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482D8F54-BE36-4926-8F4B-C84A79D40CA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341D616E-EAD0-4330-B231-1D7FF9F05CCF}"/>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A179C8F8-7FD2-49E9-8B1F-CC423E176BC8}" type="slidenum">
              <a:rPr lang="en-US" altLang="en-US"/>
              <a:pPr/>
              <a:t>‹#›</a:t>
            </a:fld>
            <a:endParaRPr lang="en-US" altLang="en-US"/>
          </a:p>
        </p:txBody>
      </p:sp>
    </p:spTree>
    <p:extLst>
      <p:ext uri="{BB962C8B-B14F-4D97-AF65-F5344CB8AC3E}">
        <p14:creationId xmlns:p14="http://schemas.microsoft.com/office/powerpoint/2010/main" val="1827057033"/>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3335655"/>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 id="2147483829" r:id="rId19"/>
    <p:sldLayoutId id="2147483830"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xml"/><Relationship Id="rId1" Type="http://schemas.openxmlformats.org/officeDocument/2006/relationships/slideLayout" Target="../slideLayouts/slideLayout38.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0.xml"/><Relationship Id="rId1" Type="http://schemas.openxmlformats.org/officeDocument/2006/relationships/slideLayout" Target="../slideLayouts/slideLayout38.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Layout" Target="../slideLayouts/slideLayout58.xml"/><Relationship Id="rId7" Type="http://schemas.openxmlformats.org/officeDocument/2006/relationships/image" Target="../media/image15.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2.xml"/><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58.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58.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58.xml"/><Relationship Id="rId5" Type="http://schemas.openxmlformats.org/officeDocument/2006/relationships/image" Target="../media/image22.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38.xml"/><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8.xml"/><Relationship Id="rId6" Type="http://schemas.openxmlformats.org/officeDocument/2006/relationships/image" Target="../media/image23.png"/><Relationship Id="rId5" Type="http://schemas.openxmlformats.org/officeDocument/2006/relationships/image" Target="../media/image28.pn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8.xml"/><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01.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93.xml"/></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104.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28.xml"/><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24.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124.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24.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0.xml"/><Relationship Id="rId1" Type="http://schemas.openxmlformats.org/officeDocument/2006/relationships/slideLayout" Target="../slideLayouts/slideLayout65.xml"/><Relationship Id="rId4" Type="http://schemas.openxmlformats.org/officeDocument/2006/relationships/image" Target="../media/image25.jpeg"/></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9.xml"/></Relationships>
</file>

<file path=ppt/slides/_rels/slide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90.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270.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144.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144.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270.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44.xml"/><Relationship Id="rId4" Type="http://schemas.openxmlformats.org/officeDocument/2006/relationships/image" Target="../media/image46.jpeg"/></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144.xml"/></Relationships>
</file>

<file path=ppt/slides/_rels/slide5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9.xml"/><Relationship Id="rId1" Type="http://schemas.openxmlformats.org/officeDocument/2006/relationships/slideLayout" Target="../slideLayouts/slideLayout164.xml"/><Relationship Id="rId4" Type="http://schemas.openxmlformats.org/officeDocument/2006/relationships/image" Target="../media/image47.jpeg"/></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270.xml"/><Relationship Id="rId4" Type="http://schemas.openxmlformats.org/officeDocument/2006/relationships/image" Target="../media/image4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4.xml"/></Relationships>
</file>

<file path=ppt/slides/_rels/slide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7.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17.xml"/><Relationship Id="rId4" Type="http://schemas.openxmlformats.org/officeDocument/2006/relationships/image" Target="../media/image51.jpeg"/></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6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6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6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38.xml"/><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00.xml"/></Relationships>
</file>

<file path=ppt/slides/_rels/slide7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25.xml"/></Relationships>
</file>

<file path=ppt/slides/_rels/slide7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7.xml"/></Relationships>
</file>

<file path=ppt/slides/_rels/slide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oleObject" Target="../embeddings/oleObject1.bin"/><Relationship Id="rId7" Type="http://schemas.openxmlformats.org/officeDocument/2006/relationships/image" Target="../media/image63.jpeg"/><Relationship Id="rId2" Type="http://schemas.openxmlformats.org/officeDocument/2006/relationships/slideLayout" Target="../slideLayouts/slideLayout53.xml"/><Relationship Id="rId1" Type="http://schemas.openxmlformats.org/officeDocument/2006/relationships/vmlDrawing" Target="../drawings/vmlDrawing1.v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59.png"/><Relationship Id="rId9" Type="http://schemas.openxmlformats.org/officeDocument/2006/relationships/image" Target="../media/image60.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97481-BA29-467D-8F7E-9B2AA9B205EE}"/>
              </a:ext>
            </a:extLst>
          </p:cNvPr>
          <p:cNvSpPr>
            <a:spLocks noGrp="1"/>
          </p:cNvSpPr>
          <p:nvPr>
            <p:ph type="ctrTitle"/>
          </p:nvPr>
        </p:nvSpPr>
        <p:spPr/>
        <p:txBody>
          <a:bodyPr>
            <a:normAutofit/>
          </a:bodyPr>
          <a:lstStyle/>
          <a:p>
            <a:r>
              <a:rPr lang="en-US" sz="4800" dirty="0"/>
              <a:t>CHURCH HISTORY AS FAMILY HISTORY</a:t>
            </a:r>
          </a:p>
        </p:txBody>
      </p:sp>
      <p:sp>
        <p:nvSpPr>
          <p:cNvPr id="3" name="Subtitle 2">
            <a:extLst>
              <a:ext uri="{FF2B5EF4-FFF2-40B4-BE49-F238E27FC236}">
                <a16:creationId xmlns:a16="http://schemas.microsoft.com/office/drawing/2014/main" id="{06BAFC27-3B20-43B4-9E90-34571B7C3BDC}"/>
              </a:ext>
            </a:extLst>
          </p:cNvPr>
          <p:cNvSpPr>
            <a:spLocks noGrp="1"/>
          </p:cNvSpPr>
          <p:nvPr>
            <p:ph type="subTitle" idx="1"/>
          </p:nvPr>
        </p:nvSpPr>
        <p:spPr>
          <a:xfrm>
            <a:off x="7920752" y="4691270"/>
            <a:ext cx="3793678" cy="1327867"/>
          </a:xfrm>
        </p:spPr>
        <p:txBody>
          <a:bodyPr>
            <a:normAutofit fontScale="92500"/>
          </a:bodyPr>
          <a:lstStyle/>
          <a:p>
            <a:r>
              <a:rPr lang="en-US" dirty="0"/>
              <a:t>Family Tree: Restoration Movement              Branch: Scotland’s Enlightenment                </a:t>
            </a:r>
          </a:p>
          <a:p>
            <a:r>
              <a:rPr lang="en-US" dirty="0"/>
              <a:t>By David Lee Burris</a:t>
            </a:r>
          </a:p>
        </p:txBody>
      </p:sp>
    </p:spTree>
    <p:extLst>
      <p:ext uri="{BB962C8B-B14F-4D97-AF65-F5344CB8AC3E}">
        <p14:creationId xmlns:p14="http://schemas.microsoft.com/office/powerpoint/2010/main" val="3877381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28002" name="Rectangle 2" descr="Purple mesh"/>
          <p:cNvSpPr>
            <a:spLocks noGrp="1" noChangeArrowheads="1"/>
          </p:cNvSpPr>
          <p:nvPr>
            <p:ph type="body" idx="1"/>
          </p:nvPr>
        </p:nvSpPr>
        <p:spPr>
          <a:xfrm>
            <a:off x="2209800" y="1219200"/>
            <a:ext cx="7696200" cy="5029200"/>
          </a:xfrm>
          <a:blipFill dpi="0" rotWithShape="0">
            <a:blip r:embed="rId4" cstate="print"/>
            <a:srcRect/>
            <a:tile tx="0" ty="0" sx="100000" sy="100000" flip="none" algn="tl"/>
          </a:blipFill>
        </p:spPr>
        <p:txBody>
          <a:bodyPr/>
          <a:lstStyle/>
          <a:p>
            <a:pPr>
              <a:lnSpc>
                <a:spcPct val="90000"/>
              </a:lnSpc>
              <a:buFont typeface="Wingdings" pitchFamily="2" charset="2"/>
              <a:buChar char="v"/>
            </a:pPr>
            <a:r>
              <a:rPr lang="en-US" sz="3600" b="1">
                <a:solidFill>
                  <a:srgbClr val="FFFF00"/>
                </a:solidFill>
                <a:effectLst>
                  <a:outerShdw blurRad="38100" dist="38100" dir="2700000" algn="tl">
                    <a:srgbClr val="000000"/>
                  </a:outerShdw>
                </a:effectLst>
                <a:latin typeface="Old English Text MT" pitchFamily="66" charset="0"/>
              </a:rPr>
              <a:t> “Literally,  ‘the study of salvation.’</a:t>
            </a:r>
            <a:r>
              <a:rPr lang="en-US" b="1">
                <a:solidFill>
                  <a:srgbClr val="FFFF00"/>
                </a:solidFill>
                <a:effectLst>
                  <a:outerShdw blurRad="38100" dist="38100" dir="2700000" algn="tl">
                    <a:srgbClr val="000000"/>
                  </a:outerShdw>
                </a:effectLst>
                <a:latin typeface="Old English Text MT" pitchFamily="66" charset="0"/>
              </a:rPr>
              <a:t>      This topic within the corpus of systematic theology deals with the work of the triune God in bringing creation,  and especially humans,  to enjoy the divine purpose for existence;  ‘objective’ soteriology speaks     of the life, death, resurrection &amp; exaltation of Christ in relation to human salvation;  ‘subjective’  soteriology deals with the process whereby individuals are brought     to God’s saving goals.”</a:t>
            </a:r>
            <a:endParaRPr lang="en-US"/>
          </a:p>
        </p:txBody>
      </p:sp>
      <p:sp>
        <p:nvSpPr>
          <p:cNvPr id="3328003" name="WordArt 3"/>
          <p:cNvSpPr>
            <a:spLocks noChangeArrowheads="1" noChangeShapeType="1" noTextEdit="1"/>
          </p:cNvSpPr>
          <p:nvPr/>
        </p:nvSpPr>
        <p:spPr bwMode="auto">
          <a:xfrm>
            <a:off x="2133600" y="0"/>
            <a:ext cx="7962900" cy="10668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SOTERIOLOGY</a:t>
            </a:r>
          </a:p>
        </p:txBody>
      </p:sp>
      <p:sp>
        <p:nvSpPr>
          <p:cNvPr id="3328004"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362068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28003"/>
                                        </p:tgtEl>
                                        <p:attrNameLst>
                                          <p:attrName>style.visibility</p:attrName>
                                        </p:attrNameLst>
                                      </p:cBhvr>
                                      <p:to>
                                        <p:strVal val="visible"/>
                                      </p:to>
                                    </p:set>
                                    <p:anim calcmode="lin" valueType="num">
                                      <p:cBhvr>
                                        <p:cTn id="7" dur="5000" fill="hold"/>
                                        <p:tgtEl>
                                          <p:spTgt spid="3328003"/>
                                        </p:tgtEl>
                                        <p:attrNameLst>
                                          <p:attrName>ppt_w</p:attrName>
                                        </p:attrNameLst>
                                      </p:cBhvr>
                                      <p:tavLst>
                                        <p:tav tm="0" fmla="#ppt_w*sin(2.5*pi*$)">
                                          <p:val>
                                            <p:fltVal val="0"/>
                                          </p:val>
                                        </p:tav>
                                        <p:tav tm="100000">
                                          <p:val>
                                            <p:fltVal val="1"/>
                                          </p:val>
                                        </p:tav>
                                      </p:tavLst>
                                    </p:anim>
                                    <p:anim calcmode="lin" valueType="num">
                                      <p:cBhvr>
                                        <p:cTn id="8" dur="5000" fill="hold"/>
                                        <p:tgtEl>
                                          <p:spTgt spid="332800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28002">
                                            <p:txEl>
                                              <p:pRg st="0" end="0"/>
                                            </p:txEl>
                                          </p:spTgt>
                                        </p:tgtEl>
                                        <p:attrNameLst>
                                          <p:attrName>style.visibility</p:attrName>
                                        </p:attrNameLst>
                                      </p:cBhvr>
                                      <p:to>
                                        <p:strVal val="visible"/>
                                      </p:to>
                                    </p:set>
                                    <p:animEffect transition="in" filter="wipe(left)">
                                      <p:cBhvr>
                                        <p:cTn id="13" dur="500"/>
                                        <p:tgtEl>
                                          <p:spTgt spid="332800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28004"/>
                                        </p:tgtEl>
                                        <p:attrNameLst>
                                          <p:attrName>style.visibility</p:attrName>
                                        </p:attrNameLst>
                                      </p:cBhvr>
                                      <p:to>
                                        <p:strVal val="visible"/>
                                      </p:to>
                                    </p:set>
                                    <p:anim calcmode="lin" valueType="num">
                                      <p:cBhvr>
                                        <p:cTn id="18" dur="500" fill="hold"/>
                                        <p:tgtEl>
                                          <p:spTgt spid="3328004"/>
                                        </p:tgtEl>
                                        <p:attrNameLst>
                                          <p:attrName>ppt_w</p:attrName>
                                        </p:attrNameLst>
                                      </p:cBhvr>
                                      <p:tavLst>
                                        <p:tav tm="0">
                                          <p:val>
                                            <p:fltVal val="0"/>
                                          </p:val>
                                        </p:tav>
                                        <p:tav tm="100000">
                                          <p:val>
                                            <p:strVal val="#ppt_w"/>
                                          </p:val>
                                        </p:tav>
                                      </p:tavLst>
                                    </p:anim>
                                    <p:anim calcmode="lin" valueType="num">
                                      <p:cBhvr>
                                        <p:cTn id="19" dur="500" fill="hold"/>
                                        <p:tgtEl>
                                          <p:spTgt spid="3328004"/>
                                        </p:tgtEl>
                                        <p:attrNameLst>
                                          <p:attrName>ppt_h</p:attrName>
                                        </p:attrNameLst>
                                      </p:cBhvr>
                                      <p:tavLst>
                                        <p:tav tm="0">
                                          <p:val>
                                            <p:fltVal val="0"/>
                                          </p:val>
                                        </p:tav>
                                        <p:tav tm="100000">
                                          <p:val>
                                            <p:strVal val="#ppt_h"/>
                                          </p:val>
                                        </p:tav>
                                      </p:tavLst>
                                    </p:anim>
                                    <p:anim calcmode="lin" valueType="num">
                                      <p:cBhvr>
                                        <p:cTn id="20" dur="500" fill="hold"/>
                                        <p:tgtEl>
                                          <p:spTgt spid="3328004"/>
                                        </p:tgtEl>
                                        <p:attrNameLst>
                                          <p:attrName>ppt_x</p:attrName>
                                        </p:attrNameLst>
                                      </p:cBhvr>
                                      <p:tavLst>
                                        <p:tav tm="0">
                                          <p:val>
                                            <p:fltVal val="0.5"/>
                                          </p:val>
                                        </p:tav>
                                        <p:tav tm="100000">
                                          <p:val>
                                            <p:strVal val="#ppt_x"/>
                                          </p:val>
                                        </p:tav>
                                      </p:tavLst>
                                    </p:anim>
                                    <p:anim calcmode="lin" valueType="num">
                                      <p:cBhvr>
                                        <p:cTn id="21" dur="500" fill="hold"/>
                                        <p:tgtEl>
                                          <p:spTgt spid="332800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02" grpId="0" build="p" autoUpdateAnimBg="0" rev="1"/>
      <p:bldP spid="3328003" grpId="0" animBg="1"/>
      <p:bldP spid="332800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509954" name="WordArt 2"/>
          <p:cNvSpPr>
            <a:spLocks noChangeArrowheads="1" noChangeShapeType="1" noTextEdit="1"/>
          </p:cNvSpPr>
          <p:nvPr/>
        </p:nvSpPr>
        <p:spPr bwMode="auto">
          <a:xfrm>
            <a:off x="2286000" y="990600"/>
            <a:ext cx="7924800" cy="2819400"/>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993366"/>
                </a:solidFill>
                <a:effectLst/>
                <a:uLnTx/>
                <a:uFillTx/>
                <a:latin typeface="Arial Black"/>
                <a:ea typeface="+mn-ea"/>
                <a:cs typeface="+mn-cs"/>
              </a:rPr>
              <a:t>Religious</a:t>
            </a:r>
          </a:p>
        </p:txBody>
      </p:sp>
      <p:sp>
        <p:nvSpPr>
          <p:cNvPr id="509955" name="WordArt 3"/>
          <p:cNvSpPr>
            <a:spLocks noChangeArrowheads="1" noChangeShapeType="1" noTextEdit="1"/>
          </p:cNvSpPr>
          <p:nvPr/>
        </p:nvSpPr>
        <p:spPr bwMode="auto">
          <a:xfrm>
            <a:off x="1676400" y="4191000"/>
            <a:ext cx="8839200" cy="2514600"/>
          </a:xfrm>
          <a:prstGeom prst="rect">
            <a:avLst/>
          </a:prstGeom>
        </p:spPr>
        <p:txBody>
          <a:bodyPr wrap="none" fromWordArt="1">
            <a:prstTxWarp prst="textCanDown">
              <a:avLst>
                <a:gd name="adj" fmla="val 3333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800000"/>
                </a:solidFill>
                <a:effectLst/>
                <a:uLnTx/>
                <a:uFillTx/>
                <a:latin typeface="Times New Roman"/>
                <a:ea typeface="+mn-ea"/>
                <a:cs typeface="Times New Roman"/>
              </a:rPr>
              <a:t>Divergence</a:t>
            </a:r>
          </a:p>
        </p:txBody>
      </p:sp>
      <p:sp>
        <p:nvSpPr>
          <p:cNvPr id="509956" name="WordArt 4"/>
          <p:cNvSpPr>
            <a:spLocks noChangeArrowheads="1" noChangeShapeType="1" noTextEdit="1"/>
          </p:cNvSpPr>
          <p:nvPr/>
        </p:nvSpPr>
        <p:spPr bwMode="auto">
          <a:xfrm>
            <a:off x="1676400" y="2590800"/>
            <a:ext cx="8839200" cy="22098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Soteriological Exclusivity</a:t>
            </a:r>
          </a:p>
        </p:txBody>
      </p:sp>
    </p:spTree>
    <p:extLst>
      <p:ext uri="{BB962C8B-B14F-4D97-AF65-F5344CB8AC3E}">
        <p14:creationId xmlns:p14="http://schemas.microsoft.com/office/powerpoint/2010/main" val="43859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9956"/>
                                        </p:tgtEl>
                                        <p:attrNameLst>
                                          <p:attrName>style.visibility</p:attrName>
                                        </p:attrNameLst>
                                      </p:cBhvr>
                                      <p:to>
                                        <p:strVal val="visible"/>
                                      </p:to>
                                    </p:set>
                                    <p:anim calcmode="lin" valueType="num">
                                      <p:cBhvr>
                                        <p:cTn id="7" dur="500" fill="hold"/>
                                        <p:tgtEl>
                                          <p:spTgt spid="509956"/>
                                        </p:tgtEl>
                                        <p:attrNameLst>
                                          <p:attrName>ppt_w</p:attrName>
                                        </p:attrNameLst>
                                      </p:cBhvr>
                                      <p:tavLst>
                                        <p:tav tm="0">
                                          <p:val>
                                            <p:fltVal val="0"/>
                                          </p:val>
                                        </p:tav>
                                        <p:tav tm="100000">
                                          <p:val>
                                            <p:strVal val="#ppt_w"/>
                                          </p:val>
                                        </p:tav>
                                      </p:tavLst>
                                    </p:anim>
                                    <p:anim calcmode="lin" valueType="num">
                                      <p:cBhvr>
                                        <p:cTn id="8" dur="500" fill="hold"/>
                                        <p:tgtEl>
                                          <p:spTgt spid="50995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5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999170" name="Rectangle 2" descr="Papyrus"/>
          <p:cNvSpPr>
            <a:spLocks noGrp="1" noChangeArrowheads="1"/>
          </p:cNvSpPr>
          <p:nvPr>
            <p:ph type="title"/>
          </p:nvPr>
        </p:nvSpPr>
        <p:spPr>
          <a:xfrm>
            <a:off x="1828800" y="152400"/>
            <a:ext cx="8534400" cy="1219200"/>
          </a:xfrm>
          <a:blipFill dpi="0" rotWithShape="0">
            <a:blip r:embed="rId4" cstate="print"/>
            <a:srcRect/>
            <a:tile tx="0" ty="0" sx="100000" sy="100000" flip="none" algn="tl"/>
          </a:blipFill>
        </p:spPr>
        <p:txBody>
          <a:bodyPr/>
          <a:lstStyle/>
          <a:p>
            <a:r>
              <a:rPr lang="en-US" sz="3600" b="1">
                <a:solidFill>
                  <a:schemeClr val="accent2"/>
                </a:solidFill>
                <a:effectLst>
                  <a:outerShdw blurRad="38100" dist="38100" dir="2700000" algn="tl">
                    <a:srgbClr val="000000"/>
                  </a:outerShdw>
                </a:effectLst>
              </a:rPr>
              <a:t>A DEFINITION OF EXCESS MEANING</a:t>
            </a:r>
            <a:r>
              <a:rPr lang="en-US" sz="4000" b="1">
                <a:solidFill>
                  <a:schemeClr val="accent2"/>
                </a:solidFill>
                <a:effectLst>
                  <a:outerShdw blurRad="38100" dist="38100" dir="2700000" algn="tl">
                    <a:srgbClr val="000000"/>
                  </a:outerShdw>
                </a:effectLst>
              </a:rPr>
              <a:t> Amplifying Tertullian’s Amplification</a:t>
            </a:r>
            <a:endParaRPr lang="en-US" sz="2000"/>
          </a:p>
        </p:txBody>
      </p:sp>
      <p:sp>
        <p:nvSpPr>
          <p:cNvPr id="4999171" name="Rectangle 3"/>
          <p:cNvSpPr>
            <a:spLocks noGrp="1" noChangeArrowheads="1"/>
          </p:cNvSpPr>
          <p:nvPr>
            <p:ph sz="quarter" idx="1"/>
          </p:nvPr>
        </p:nvSpPr>
        <p:spPr>
          <a:xfrm>
            <a:off x="1752600" y="1447800"/>
            <a:ext cx="4038600" cy="2133600"/>
          </a:xfrm>
          <a:solidFill>
            <a:srgbClr val="FFFFFF"/>
          </a:solidFill>
          <a:ln>
            <a:solidFill>
              <a:schemeClr val="bg2"/>
            </a:solidFill>
          </a:ln>
        </p:spPr>
        <p:txBody>
          <a:bodyPr/>
          <a:lstStyle/>
          <a:p>
            <a:pPr>
              <a:buFontTx/>
              <a:buNone/>
            </a:pPr>
            <a:r>
              <a:rPr lang="en-US" sz="2400"/>
              <a:t>   </a:t>
            </a:r>
            <a:r>
              <a:rPr lang="en-US" sz="2400" u="sng"/>
              <a:t>Counter-Intuitive Doubting</a:t>
            </a:r>
            <a:r>
              <a:rPr lang="en-US" sz="2400"/>
              <a:t>:</a:t>
            </a:r>
          </a:p>
          <a:p>
            <a:pPr>
              <a:buFontTx/>
              <a:buNone/>
            </a:pPr>
            <a:r>
              <a:rPr lang="en-US" sz="2400"/>
              <a:t>  “The Philosophy Of One Century Is The Common Sense Of The Next.”</a:t>
            </a:r>
            <a:endParaRPr lang="en-US" sz="2000"/>
          </a:p>
          <a:p>
            <a:pPr>
              <a:buFontTx/>
              <a:buNone/>
            </a:pPr>
            <a:r>
              <a:rPr lang="en-US" sz="2000"/>
              <a:t>                        Henry Ward Beecher</a:t>
            </a:r>
            <a:endParaRPr lang="en-US" sz="2400"/>
          </a:p>
          <a:p>
            <a:pPr>
              <a:buFontTx/>
              <a:buNone/>
            </a:pPr>
            <a:r>
              <a:rPr lang="en-US" sz="2000" u="sng"/>
              <a:t>                                                                                                            </a:t>
            </a:r>
            <a:endParaRPr lang="en-US" sz="2000"/>
          </a:p>
        </p:txBody>
      </p:sp>
      <p:sp>
        <p:nvSpPr>
          <p:cNvPr id="4999172" name="Rectangle 4"/>
          <p:cNvSpPr>
            <a:spLocks noGrp="1" noChangeArrowheads="1"/>
          </p:cNvSpPr>
          <p:nvPr>
            <p:ph sz="quarter" idx="2"/>
          </p:nvPr>
        </p:nvSpPr>
        <p:spPr>
          <a:xfrm>
            <a:off x="6248400" y="1447800"/>
            <a:ext cx="4191000" cy="2133600"/>
          </a:xfrm>
          <a:solidFill>
            <a:srgbClr val="FFFFFF"/>
          </a:solidFill>
          <a:ln>
            <a:solidFill>
              <a:schemeClr val="bg2"/>
            </a:solidFill>
          </a:ln>
        </p:spPr>
        <p:txBody>
          <a:bodyPr/>
          <a:lstStyle/>
          <a:p>
            <a:pPr>
              <a:buFontTx/>
              <a:buNone/>
            </a:pPr>
            <a:r>
              <a:rPr lang="en-US" sz="2000" u="sng"/>
              <a:t>Derailment Of Entrainment Thought</a:t>
            </a:r>
            <a:r>
              <a:rPr lang="en-US" sz="2000"/>
              <a:t>:</a:t>
            </a:r>
          </a:p>
          <a:p>
            <a:pPr>
              <a:buFontTx/>
              <a:buNone/>
            </a:pPr>
            <a:r>
              <a:rPr lang="en-US" sz="2000"/>
              <a:t>   “The low, almost imperceptible  process,   part biological,  part</a:t>
            </a:r>
          </a:p>
          <a:p>
            <a:pPr>
              <a:buFontTx/>
              <a:buNone/>
            </a:pPr>
            <a:r>
              <a:rPr lang="en-US" sz="2000"/>
              <a:t>     cognitive, by which people adapt</a:t>
            </a:r>
          </a:p>
          <a:p>
            <a:pPr>
              <a:buFontTx/>
              <a:buNone/>
            </a:pPr>
            <a:r>
              <a:rPr lang="en-US" sz="2000"/>
              <a:t>     &amp; eventually adopt, the prevailing</a:t>
            </a:r>
          </a:p>
          <a:p>
            <a:pPr>
              <a:buFontTx/>
              <a:buNone/>
            </a:pPr>
            <a:r>
              <a:rPr lang="en-US" sz="2000"/>
              <a:t>     rhythms surrounding them.”</a:t>
            </a:r>
          </a:p>
        </p:txBody>
      </p:sp>
      <p:sp>
        <p:nvSpPr>
          <p:cNvPr id="4999173" name="Rectangle 5"/>
          <p:cNvSpPr>
            <a:spLocks noGrp="1" noChangeArrowheads="1"/>
          </p:cNvSpPr>
          <p:nvPr>
            <p:ph type="body" sz="half" idx="3"/>
          </p:nvPr>
        </p:nvSpPr>
        <p:spPr>
          <a:xfrm>
            <a:off x="1676400" y="3657600"/>
            <a:ext cx="8686800" cy="3200400"/>
          </a:xfrm>
        </p:spPr>
        <p:txBody>
          <a:bodyPr/>
          <a:lstStyle/>
          <a:p>
            <a:r>
              <a:rPr lang="en-US" sz="2400" i="1">
                <a:solidFill>
                  <a:srgbClr val="990033"/>
                </a:solidFill>
                <a:effectLst>
                  <a:outerShdw blurRad="38100" dist="38100" dir="2700000" algn="tl">
                    <a:srgbClr val="000000"/>
                  </a:outerShdw>
                </a:effectLst>
              </a:rPr>
              <a:t>“Grant that,  in days gone by,  there was salvation by means of bare faith,  before the passion and resurrection of the Lord.  But now that faith has been enlarged,  and is become a faith which believes in His nativity,  passion,  and resurrection,  there has been </a:t>
            </a:r>
            <a:r>
              <a:rPr lang="en-US" sz="2400" b="1" i="1">
                <a:solidFill>
                  <a:srgbClr val="990033"/>
                </a:solidFill>
                <a:effectLst>
                  <a:outerShdw blurRad="38100" dist="38100" dir="2700000" algn="tl">
                    <a:srgbClr val="000000"/>
                  </a:outerShdw>
                </a:effectLst>
              </a:rPr>
              <a:t>an amplification added</a:t>
            </a:r>
            <a:r>
              <a:rPr lang="en-US" sz="2400" i="1">
                <a:solidFill>
                  <a:srgbClr val="990033"/>
                </a:solidFill>
                <a:effectLst>
                  <a:outerShdw blurRad="38100" dist="38100" dir="2700000" algn="tl">
                    <a:srgbClr val="000000"/>
                  </a:outerShdw>
                </a:effectLst>
              </a:rPr>
              <a:t> with the sacrament, viz, the sealing act of baptism;  the clothing,  in some sense,  of the faith which before was bare,  and which cannot exist now without its proper law.”    </a:t>
            </a:r>
            <a:r>
              <a:rPr lang="en-US" sz="2400" b="1" i="1">
                <a:solidFill>
                  <a:srgbClr val="990033"/>
                </a:solidFill>
                <a:effectLst>
                  <a:outerShdw blurRad="38100" dist="38100" dir="2700000" algn="tl">
                    <a:srgbClr val="000000"/>
                  </a:outerShdw>
                </a:effectLst>
              </a:rPr>
              <a:t>-   Tertullian,   </a:t>
            </a:r>
            <a:r>
              <a:rPr lang="en-US" sz="2400" b="1" i="1" u="sng">
                <a:solidFill>
                  <a:srgbClr val="990033"/>
                </a:solidFill>
                <a:effectLst>
                  <a:outerShdw blurRad="38100" dist="38100" dir="2700000" algn="tl">
                    <a:srgbClr val="000000"/>
                  </a:outerShdw>
                </a:effectLst>
              </a:rPr>
              <a:t>On Baptism</a:t>
            </a:r>
          </a:p>
        </p:txBody>
      </p:sp>
    </p:spTree>
    <p:extLst>
      <p:ext uri="{BB962C8B-B14F-4D97-AF65-F5344CB8AC3E}">
        <p14:creationId xmlns:p14="http://schemas.microsoft.com/office/powerpoint/2010/main" val="209211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999170">
                                            <p:txEl>
                                              <p:pRg st="0" end="0"/>
                                            </p:txEl>
                                          </p:spTgt>
                                        </p:tgtEl>
                                        <p:attrNameLst>
                                          <p:attrName>style.visibility</p:attrName>
                                        </p:attrNameLst>
                                      </p:cBhvr>
                                      <p:to>
                                        <p:strVal val="visible"/>
                                      </p:to>
                                    </p:set>
                                    <p:anim calcmode="lin" valueType="num">
                                      <p:cBhvr additive="base">
                                        <p:cTn id="7" dur="300" fill="hold"/>
                                        <p:tgtEl>
                                          <p:spTgt spid="499917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99917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999173">
                                            <p:txEl>
                                              <p:pRg st="0" end="0"/>
                                            </p:txEl>
                                          </p:spTgt>
                                        </p:tgtEl>
                                        <p:attrNameLst>
                                          <p:attrName>style.visibility</p:attrName>
                                        </p:attrNameLst>
                                      </p:cBhvr>
                                      <p:to>
                                        <p:strVal val="visible"/>
                                      </p:to>
                                    </p:set>
                                    <p:animEffect transition="in" filter="wipe(left)">
                                      <p:cBhvr>
                                        <p:cTn id="13" dur="500"/>
                                        <p:tgtEl>
                                          <p:spTgt spid="499917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9170" grpId="0" build="p" autoUpdateAnimBg="0"/>
      <p:bldP spid="4999173" grpId="0" build="p" autoUpdateAnimBg="0" rev="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509954" name="WordArt 2"/>
          <p:cNvSpPr>
            <a:spLocks noChangeArrowheads="1" noChangeShapeType="1" noTextEdit="1"/>
          </p:cNvSpPr>
          <p:nvPr/>
        </p:nvSpPr>
        <p:spPr bwMode="auto">
          <a:xfrm>
            <a:off x="2286000" y="990600"/>
            <a:ext cx="7924800" cy="2819400"/>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993366"/>
                </a:solidFill>
                <a:effectLst/>
                <a:uLnTx/>
                <a:uFillTx/>
                <a:latin typeface="Arial Black"/>
                <a:ea typeface="+mn-ea"/>
                <a:cs typeface="+mn-cs"/>
              </a:rPr>
              <a:t>Religious</a:t>
            </a:r>
          </a:p>
        </p:txBody>
      </p:sp>
      <p:sp>
        <p:nvSpPr>
          <p:cNvPr id="509955" name="WordArt 3"/>
          <p:cNvSpPr>
            <a:spLocks noChangeArrowheads="1" noChangeShapeType="1" noTextEdit="1"/>
          </p:cNvSpPr>
          <p:nvPr/>
        </p:nvSpPr>
        <p:spPr bwMode="auto">
          <a:xfrm>
            <a:off x="1676400" y="4191000"/>
            <a:ext cx="8839200" cy="2514600"/>
          </a:xfrm>
          <a:prstGeom prst="rect">
            <a:avLst/>
          </a:prstGeom>
        </p:spPr>
        <p:txBody>
          <a:bodyPr wrap="none" fromWordArt="1">
            <a:prstTxWarp prst="textCanDown">
              <a:avLst>
                <a:gd name="adj" fmla="val 3333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800000"/>
                </a:solidFill>
                <a:effectLst/>
                <a:uLnTx/>
                <a:uFillTx/>
                <a:latin typeface="Times New Roman"/>
                <a:ea typeface="+mn-ea"/>
                <a:cs typeface="Times New Roman"/>
              </a:rPr>
              <a:t>Divergence</a:t>
            </a:r>
          </a:p>
        </p:txBody>
      </p:sp>
      <p:sp>
        <p:nvSpPr>
          <p:cNvPr id="509956" name="WordArt 4"/>
          <p:cNvSpPr>
            <a:spLocks noChangeArrowheads="1" noChangeShapeType="1" noTextEdit="1"/>
          </p:cNvSpPr>
          <p:nvPr/>
        </p:nvSpPr>
        <p:spPr bwMode="auto">
          <a:xfrm>
            <a:off x="1676400" y="2361537"/>
            <a:ext cx="8839200" cy="2439063"/>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1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Regulative Principle</a:t>
            </a:r>
            <a:endParaRPr kumimoji="0" lang="en-US" sz="3600" b="1"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endParaRPr>
          </a:p>
        </p:txBody>
      </p:sp>
    </p:spTree>
    <p:extLst>
      <p:ext uri="{BB962C8B-B14F-4D97-AF65-F5344CB8AC3E}">
        <p14:creationId xmlns:p14="http://schemas.microsoft.com/office/powerpoint/2010/main" val="217915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9956"/>
                                        </p:tgtEl>
                                        <p:attrNameLst>
                                          <p:attrName>style.visibility</p:attrName>
                                        </p:attrNameLst>
                                      </p:cBhvr>
                                      <p:to>
                                        <p:strVal val="visible"/>
                                      </p:to>
                                    </p:set>
                                    <p:anim calcmode="lin" valueType="num">
                                      <p:cBhvr>
                                        <p:cTn id="7" dur="500" fill="hold"/>
                                        <p:tgtEl>
                                          <p:spTgt spid="509956"/>
                                        </p:tgtEl>
                                        <p:attrNameLst>
                                          <p:attrName>ppt_w</p:attrName>
                                        </p:attrNameLst>
                                      </p:cBhvr>
                                      <p:tavLst>
                                        <p:tav tm="0">
                                          <p:val>
                                            <p:fltVal val="0"/>
                                          </p:val>
                                        </p:tav>
                                        <p:tav tm="100000">
                                          <p:val>
                                            <p:strVal val="#ppt_w"/>
                                          </p:val>
                                        </p:tav>
                                      </p:tavLst>
                                    </p:anim>
                                    <p:anim calcmode="lin" valueType="num">
                                      <p:cBhvr>
                                        <p:cTn id="8" dur="500" fill="hold"/>
                                        <p:tgtEl>
                                          <p:spTgt spid="50995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5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6AA57-C2B9-487A-9DDE-B0C7690E7A96}"/>
              </a:ext>
            </a:extLst>
          </p:cNvPr>
          <p:cNvSpPr>
            <a:spLocks noGrp="1"/>
          </p:cNvSpPr>
          <p:nvPr>
            <p:ph type="title"/>
          </p:nvPr>
        </p:nvSpPr>
        <p:spPr/>
        <p:txBody>
          <a:bodyPr>
            <a:normAutofit/>
          </a:bodyPr>
          <a:lstStyle/>
          <a:p>
            <a:r>
              <a:rPr lang="en-US" sz="4000" dirty="0"/>
              <a:t>Family History From Family Bibles: Physical Births &amp; Spiritual Rebirths</a:t>
            </a:r>
          </a:p>
        </p:txBody>
      </p:sp>
      <p:sp>
        <p:nvSpPr>
          <p:cNvPr id="3" name="Content Placeholder 2">
            <a:extLst>
              <a:ext uri="{FF2B5EF4-FFF2-40B4-BE49-F238E27FC236}">
                <a16:creationId xmlns:a16="http://schemas.microsoft.com/office/drawing/2014/main" id="{B218549C-15C0-405F-8D56-85ABDB82F59A}"/>
              </a:ext>
            </a:extLst>
          </p:cNvPr>
          <p:cNvSpPr>
            <a:spLocks noGrp="1"/>
          </p:cNvSpPr>
          <p:nvPr>
            <p:ph idx="1"/>
          </p:nvPr>
        </p:nvSpPr>
        <p:spPr>
          <a:xfrm>
            <a:off x="2647784" y="2438400"/>
            <a:ext cx="9056488" cy="3651504"/>
          </a:xfrm>
        </p:spPr>
        <p:txBody>
          <a:bodyPr>
            <a:normAutofit/>
          </a:bodyPr>
          <a:lstStyle/>
          <a:p>
            <a:r>
              <a:rPr lang="en-US" sz="3600" b="1" i="1" dirty="0">
                <a:solidFill>
                  <a:srgbClr val="C00000"/>
                </a:solidFill>
              </a:rPr>
              <a:t>DENOMINATIONS = DEGREES OF REFORM</a:t>
            </a:r>
          </a:p>
          <a:p>
            <a:r>
              <a:rPr lang="en-US" sz="3600" b="1" i="1" dirty="0">
                <a:solidFill>
                  <a:srgbClr val="C00000"/>
                </a:solidFill>
              </a:rPr>
              <a:t>SACRAMENTAL/LITURGICAL TRADITIONIST</a:t>
            </a:r>
          </a:p>
        </p:txBody>
      </p:sp>
      <p:sp>
        <p:nvSpPr>
          <p:cNvPr id="6" name="Rectangle: Beveled 5">
            <a:extLst>
              <a:ext uri="{FF2B5EF4-FFF2-40B4-BE49-F238E27FC236}">
                <a16:creationId xmlns:a16="http://schemas.microsoft.com/office/drawing/2014/main" id="{59C59610-0BB6-4AB2-85BE-35153E40972F}"/>
              </a:ext>
            </a:extLst>
          </p:cNvPr>
          <p:cNvSpPr/>
          <p:nvPr/>
        </p:nvSpPr>
        <p:spPr>
          <a:xfrm>
            <a:off x="262392" y="498672"/>
            <a:ext cx="2385391" cy="1560716"/>
          </a:xfrm>
          <a:prstGeom prst="bevel">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D59EB4E-B968-4CEE-9C6A-8E9D087FB872}"/>
              </a:ext>
            </a:extLst>
          </p:cNvPr>
          <p:cNvSpPr/>
          <p:nvPr/>
        </p:nvSpPr>
        <p:spPr>
          <a:xfrm>
            <a:off x="2934031" y="3975652"/>
            <a:ext cx="8420432" cy="2259978"/>
          </a:xfrm>
          <a:prstGeom prst="rect">
            <a:avLst/>
          </a:prstGeom>
        </p:spPr>
        <p:txBody>
          <a:bodyPr wrap="square">
            <a:spAutoFit/>
          </a:bodyPr>
          <a:lstStyle/>
          <a:p>
            <a:pPr>
              <a:lnSpc>
                <a:spcPct val="107000"/>
              </a:lnSpc>
              <a:spcAft>
                <a:spcPts val="800"/>
              </a:spcAft>
            </a:pPr>
            <a:r>
              <a:rPr lang="en-US" sz="2400" u="sng" dirty="0">
                <a:solidFill>
                  <a:srgbClr val="002060"/>
                </a:solidFill>
                <a:latin typeface="Castellar" panose="020A0402060406010301" pitchFamily="18" charset="0"/>
                <a:ea typeface="Calibri" panose="020F0502020204030204" pitchFamily="34" charset="0"/>
                <a:cs typeface="Times New Roman" panose="02020603050405020304" pitchFamily="18" charset="0"/>
              </a:rPr>
              <a:t>Reformation Regulative Principle Divide:</a:t>
            </a:r>
          </a:p>
          <a:p>
            <a:pPr>
              <a:lnSpc>
                <a:spcPct val="107000"/>
              </a:lnSpc>
              <a:spcAft>
                <a:spcPts val="800"/>
              </a:spcAft>
            </a:pPr>
            <a:r>
              <a:rPr lang="en-US" sz="2400" dirty="0">
                <a:solidFill>
                  <a:srgbClr val="002060"/>
                </a:solidFill>
                <a:latin typeface="Castellar" panose="020A0402060406010301" pitchFamily="18" charset="0"/>
                <a:ea typeface="Calibri" panose="020F0502020204030204" pitchFamily="34" charset="0"/>
                <a:cs typeface="Times New Roman" panose="02020603050405020304" pitchFamily="18" charset="0"/>
              </a:rPr>
              <a:t>German Reformers - “Do any worship act not specifically forbidden.”</a:t>
            </a:r>
          </a:p>
          <a:p>
            <a:pPr>
              <a:lnSpc>
                <a:spcPct val="107000"/>
              </a:lnSpc>
              <a:spcAft>
                <a:spcPts val="800"/>
              </a:spcAft>
            </a:pPr>
            <a:r>
              <a:rPr lang="en-US" sz="2400" dirty="0">
                <a:solidFill>
                  <a:srgbClr val="002060"/>
                </a:solidFill>
                <a:latin typeface="Castellar" panose="020A0402060406010301" pitchFamily="18" charset="0"/>
                <a:ea typeface="Calibri" panose="020F0502020204030204" pitchFamily="34" charset="0"/>
                <a:cs typeface="Times New Roman" panose="02020603050405020304" pitchFamily="18" charset="0"/>
              </a:rPr>
              <a:t>Swiss Reformers – “Only allow in service worship what specifically approved.”</a:t>
            </a:r>
            <a:endParaRPr lang="en-US" sz="2400" dirty="0">
              <a:solidFill>
                <a:srgbClr val="002060"/>
              </a:solidFill>
              <a:effectLst/>
              <a:latin typeface="Castellar" panose="020A0402060406010301"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671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down)">
                                      <p:cBhvr>
                                        <p:cTn id="23" dur="580">
                                          <p:stCondLst>
                                            <p:cond delay="0"/>
                                          </p:stCondLst>
                                        </p:cTn>
                                        <p:tgtEl>
                                          <p:spTgt spid="4">
                                            <p:txEl>
                                              <p:pRg st="1" end="1"/>
                                            </p:txEl>
                                          </p:spTgt>
                                        </p:tgtEl>
                                      </p:cBhvr>
                                    </p:animEffect>
                                    <p:anim calcmode="lin" valueType="num">
                                      <p:cBhvr>
                                        <p:cTn id="24"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xEl>
                                              <p:pRg st="1" end="1"/>
                                            </p:txEl>
                                          </p:spTgt>
                                        </p:tgtEl>
                                      </p:cBhvr>
                                      <p:to x="100000" y="60000"/>
                                    </p:animScale>
                                    <p:animScale>
                                      <p:cBhvr>
                                        <p:cTn id="30" dur="166" decel="50000">
                                          <p:stCondLst>
                                            <p:cond delay="676"/>
                                          </p:stCondLst>
                                        </p:cTn>
                                        <p:tgtEl>
                                          <p:spTgt spid="4">
                                            <p:txEl>
                                              <p:pRg st="1" end="1"/>
                                            </p:txEl>
                                          </p:spTgt>
                                        </p:tgtEl>
                                      </p:cBhvr>
                                      <p:to x="100000" y="100000"/>
                                    </p:animScale>
                                    <p:animScale>
                                      <p:cBhvr>
                                        <p:cTn id="31" dur="26">
                                          <p:stCondLst>
                                            <p:cond delay="1312"/>
                                          </p:stCondLst>
                                        </p:cTn>
                                        <p:tgtEl>
                                          <p:spTgt spid="4">
                                            <p:txEl>
                                              <p:pRg st="1" end="1"/>
                                            </p:txEl>
                                          </p:spTgt>
                                        </p:tgtEl>
                                      </p:cBhvr>
                                      <p:to x="100000" y="80000"/>
                                    </p:animScale>
                                    <p:animScale>
                                      <p:cBhvr>
                                        <p:cTn id="32" dur="166" decel="50000">
                                          <p:stCondLst>
                                            <p:cond delay="1338"/>
                                          </p:stCondLst>
                                        </p:cTn>
                                        <p:tgtEl>
                                          <p:spTgt spid="4">
                                            <p:txEl>
                                              <p:pRg st="1" end="1"/>
                                            </p:txEl>
                                          </p:spTgt>
                                        </p:tgtEl>
                                      </p:cBhvr>
                                      <p:to x="100000" y="100000"/>
                                    </p:animScale>
                                    <p:animScale>
                                      <p:cBhvr>
                                        <p:cTn id="33" dur="26">
                                          <p:stCondLst>
                                            <p:cond delay="1642"/>
                                          </p:stCondLst>
                                        </p:cTn>
                                        <p:tgtEl>
                                          <p:spTgt spid="4">
                                            <p:txEl>
                                              <p:pRg st="1" end="1"/>
                                            </p:txEl>
                                          </p:spTgt>
                                        </p:tgtEl>
                                      </p:cBhvr>
                                      <p:to x="100000" y="90000"/>
                                    </p:animScale>
                                    <p:animScale>
                                      <p:cBhvr>
                                        <p:cTn id="34" dur="166" decel="50000">
                                          <p:stCondLst>
                                            <p:cond delay="1668"/>
                                          </p:stCondLst>
                                        </p:cTn>
                                        <p:tgtEl>
                                          <p:spTgt spid="4">
                                            <p:txEl>
                                              <p:pRg st="1" end="1"/>
                                            </p:txEl>
                                          </p:spTgt>
                                        </p:tgtEl>
                                      </p:cBhvr>
                                      <p:to x="100000" y="100000"/>
                                    </p:animScale>
                                    <p:animScale>
                                      <p:cBhvr>
                                        <p:cTn id="35" dur="26">
                                          <p:stCondLst>
                                            <p:cond delay="1808"/>
                                          </p:stCondLst>
                                        </p:cTn>
                                        <p:tgtEl>
                                          <p:spTgt spid="4">
                                            <p:txEl>
                                              <p:pRg st="1" end="1"/>
                                            </p:txEl>
                                          </p:spTgt>
                                        </p:tgtEl>
                                      </p:cBhvr>
                                      <p:to x="100000" y="95000"/>
                                    </p:animScale>
                                    <p:animScale>
                                      <p:cBhvr>
                                        <p:cTn id="36" dur="166" decel="50000">
                                          <p:stCondLst>
                                            <p:cond delay="1834"/>
                                          </p:stCondLst>
                                        </p:cTn>
                                        <p:tgtEl>
                                          <p:spTgt spid="4">
                                            <p:txEl>
                                              <p:pRg st="1" end="1"/>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wipe(down)">
                                      <p:cBhvr>
                                        <p:cTn id="39" dur="580">
                                          <p:stCondLst>
                                            <p:cond delay="0"/>
                                          </p:stCondLst>
                                        </p:cTn>
                                        <p:tgtEl>
                                          <p:spTgt spid="4">
                                            <p:txEl>
                                              <p:pRg st="2" end="2"/>
                                            </p:txEl>
                                          </p:spTgt>
                                        </p:tgtEl>
                                      </p:cBhvr>
                                    </p:animEffect>
                                    <p:anim calcmode="lin" valueType="num">
                                      <p:cBhvr>
                                        <p:cTn id="40"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xEl>
                                              <p:pRg st="2" end="2"/>
                                            </p:txEl>
                                          </p:spTgt>
                                        </p:tgtEl>
                                      </p:cBhvr>
                                      <p:to x="100000" y="60000"/>
                                    </p:animScale>
                                    <p:animScale>
                                      <p:cBhvr>
                                        <p:cTn id="46" dur="166" decel="50000">
                                          <p:stCondLst>
                                            <p:cond delay="676"/>
                                          </p:stCondLst>
                                        </p:cTn>
                                        <p:tgtEl>
                                          <p:spTgt spid="4">
                                            <p:txEl>
                                              <p:pRg st="2" end="2"/>
                                            </p:txEl>
                                          </p:spTgt>
                                        </p:tgtEl>
                                      </p:cBhvr>
                                      <p:to x="100000" y="100000"/>
                                    </p:animScale>
                                    <p:animScale>
                                      <p:cBhvr>
                                        <p:cTn id="47" dur="26">
                                          <p:stCondLst>
                                            <p:cond delay="1312"/>
                                          </p:stCondLst>
                                        </p:cTn>
                                        <p:tgtEl>
                                          <p:spTgt spid="4">
                                            <p:txEl>
                                              <p:pRg st="2" end="2"/>
                                            </p:txEl>
                                          </p:spTgt>
                                        </p:tgtEl>
                                      </p:cBhvr>
                                      <p:to x="100000" y="80000"/>
                                    </p:animScale>
                                    <p:animScale>
                                      <p:cBhvr>
                                        <p:cTn id="48" dur="166" decel="50000">
                                          <p:stCondLst>
                                            <p:cond delay="1338"/>
                                          </p:stCondLst>
                                        </p:cTn>
                                        <p:tgtEl>
                                          <p:spTgt spid="4">
                                            <p:txEl>
                                              <p:pRg st="2" end="2"/>
                                            </p:txEl>
                                          </p:spTgt>
                                        </p:tgtEl>
                                      </p:cBhvr>
                                      <p:to x="100000" y="100000"/>
                                    </p:animScale>
                                    <p:animScale>
                                      <p:cBhvr>
                                        <p:cTn id="49" dur="26">
                                          <p:stCondLst>
                                            <p:cond delay="1642"/>
                                          </p:stCondLst>
                                        </p:cTn>
                                        <p:tgtEl>
                                          <p:spTgt spid="4">
                                            <p:txEl>
                                              <p:pRg st="2" end="2"/>
                                            </p:txEl>
                                          </p:spTgt>
                                        </p:tgtEl>
                                      </p:cBhvr>
                                      <p:to x="100000" y="90000"/>
                                    </p:animScale>
                                    <p:animScale>
                                      <p:cBhvr>
                                        <p:cTn id="50" dur="166" decel="50000">
                                          <p:stCondLst>
                                            <p:cond delay="1668"/>
                                          </p:stCondLst>
                                        </p:cTn>
                                        <p:tgtEl>
                                          <p:spTgt spid="4">
                                            <p:txEl>
                                              <p:pRg st="2" end="2"/>
                                            </p:txEl>
                                          </p:spTgt>
                                        </p:tgtEl>
                                      </p:cBhvr>
                                      <p:to x="100000" y="100000"/>
                                    </p:animScale>
                                    <p:animScale>
                                      <p:cBhvr>
                                        <p:cTn id="51" dur="26">
                                          <p:stCondLst>
                                            <p:cond delay="1808"/>
                                          </p:stCondLst>
                                        </p:cTn>
                                        <p:tgtEl>
                                          <p:spTgt spid="4">
                                            <p:txEl>
                                              <p:pRg st="2" end="2"/>
                                            </p:txEl>
                                          </p:spTgt>
                                        </p:tgtEl>
                                      </p:cBhvr>
                                      <p:to x="100000" y="95000"/>
                                    </p:animScale>
                                    <p:animScale>
                                      <p:cBhvr>
                                        <p:cTn id="52" dur="166" decel="50000">
                                          <p:stCondLst>
                                            <p:cond delay="1834"/>
                                          </p:stCondLst>
                                        </p:cTn>
                                        <p:tgtEl>
                                          <p:spTgt spid="4">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5187586" name="Rectangle 2"/>
          <p:cNvSpPr>
            <a:spLocks noGrp="1" noChangeArrowheads="1"/>
          </p:cNvSpPr>
          <p:nvPr>
            <p:ph type="title"/>
          </p:nvPr>
        </p:nvSpPr>
        <p:spPr>
          <a:xfrm>
            <a:off x="2133600" y="838200"/>
            <a:ext cx="7924800" cy="5181600"/>
          </a:xfrm>
          <a:solidFill>
            <a:srgbClr val="FFFFFF"/>
          </a:solidFill>
        </p:spPr>
        <p:txBody>
          <a:bodyPr/>
          <a:lstStyle/>
          <a:p>
            <a:r>
              <a:rPr lang="en-US" sz="5400" b="1" dirty="0">
                <a:latin typeface="Australian Sunrise" pitchFamily="2" charset="0"/>
              </a:rPr>
              <a:t>THE REFORMER IS ALWAYS RIGHT ABOUT WHAT IS WRONG.    HE IS GENERALLY WRONG ABOUT WHAT IS RIGHT!</a:t>
            </a:r>
            <a:endParaRPr lang="en-US" sz="4800" b="1" dirty="0">
              <a:latin typeface="Australian Sunrise" pitchFamily="2" charset="0"/>
            </a:endParaRPr>
          </a:p>
        </p:txBody>
      </p:sp>
      <p:sp>
        <p:nvSpPr>
          <p:cNvPr id="5187587" name="WordArt 3"/>
          <p:cNvSpPr>
            <a:spLocks noChangeArrowheads="1" noChangeShapeType="1" noTextEdit="1"/>
          </p:cNvSpPr>
          <p:nvPr/>
        </p:nvSpPr>
        <p:spPr bwMode="auto">
          <a:xfrm>
            <a:off x="4267201" y="6477000"/>
            <a:ext cx="3700463" cy="381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G. K. CHESTERTON</a:t>
            </a:r>
          </a:p>
        </p:txBody>
      </p:sp>
    </p:spTree>
    <p:extLst>
      <p:ext uri="{BB962C8B-B14F-4D97-AF65-F5344CB8AC3E}">
        <p14:creationId xmlns:p14="http://schemas.microsoft.com/office/powerpoint/2010/main" val="64725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5187586"/>
                                        </p:tgtEl>
                                        <p:attrNameLst>
                                          <p:attrName>style.visibility</p:attrName>
                                        </p:attrNameLst>
                                      </p:cBhvr>
                                      <p:to>
                                        <p:strVal val="visible"/>
                                      </p:to>
                                    </p:set>
                                    <p:anim calcmode="lin" valueType="num">
                                      <p:cBhvr>
                                        <p:cTn id="7" dur="300" fill="hold"/>
                                        <p:tgtEl>
                                          <p:spTgt spid="5187586"/>
                                        </p:tgtEl>
                                        <p:attrNameLst>
                                          <p:attrName>ppt_w</p:attrName>
                                        </p:attrNameLst>
                                      </p:cBhvr>
                                      <p:tavLst>
                                        <p:tav tm="0">
                                          <p:val>
                                            <p:fltVal val="0"/>
                                          </p:val>
                                        </p:tav>
                                        <p:tav tm="100000">
                                          <p:val>
                                            <p:strVal val="#ppt_w"/>
                                          </p:val>
                                        </p:tav>
                                      </p:tavLst>
                                    </p:anim>
                                    <p:anim calcmode="lin" valueType="num">
                                      <p:cBhvr>
                                        <p:cTn id="8" dur="300" fill="hold"/>
                                        <p:tgtEl>
                                          <p:spTgt spid="5187586"/>
                                        </p:tgtEl>
                                        <p:attrNameLst>
                                          <p:attrName>ppt_h</p:attrName>
                                        </p:attrNameLst>
                                      </p:cBhvr>
                                      <p:tavLst>
                                        <p:tav tm="0">
                                          <p:val>
                                            <p:fltVal val="0"/>
                                          </p:val>
                                        </p:tav>
                                        <p:tav tm="100000">
                                          <p:val>
                                            <p:strVal val="#ppt_h"/>
                                          </p:val>
                                        </p:tav>
                                      </p:tavLst>
                                    </p:anim>
                                    <p:anim calcmode="lin" valueType="num">
                                      <p:cBhvr>
                                        <p:cTn id="9" dur="300" fill="hold"/>
                                        <p:tgtEl>
                                          <p:spTgt spid="5187586"/>
                                        </p:tgtEl>
                                        <p:attrNameLst>
                                          <p:attrName>ppt_x</p:attrName>
                                        </p:attrNameLst>
                                      </p:cBhvr>
                                      <p:tavLst>
                                        <p:tav tm="0">
                                          <p:val>
                                            <p:fltVal val="0.5"/>
                                          </p:val>
                                        </p:tav>
                                        <p:tav tm="100000">
                                          <p:val>
                                            <p:strVal val="#ppt_x"/>
                                          </p:val>
                                        </p:tav>
                                      </p:tavLst>
                                    </p:anim>
                                    <p:anim calcmode="lin" valueType="num">
                                      <p:cBhvr>
                                        <p:cTn id="10" dur="300" fill="hold"/>
                                        <p:tgtEl>
                                          <p:spTgt spid="5187586"/>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1" nodeType="clickEffect">
                                  <p:stCondLst>
                                    <p:cond delay="0"/>
                                  </p:stCondLst>
                                  <p:iterate type="wd">
                                    <p:tmPct val="10000"/>
                                  </p:iterate>
                                  <p:childTnLst>
                                    <p:set>
                                      <p:cBhvr>
                                        <p:cTn id="14" dur="1" fill="hold">
                                          <p:stCondLst>
                                            <p:cond delay="0"/>
                                          </p:stCondLst>
                                        </p:cTn>
                                        <p:tgtEl>
                                          <p:spTgt spid="5187586"/>
                                        </p:tgtEl>
                                        <p:attrNameLst>
                                          <p:attrName>style.visibility</p:attrName>
                                        </p:attrNameLst>
                                      </p:cBhvr>
                                      <p:to>
                                        <p:strVal val="visible"/>
                                      </p:to>
                                    </p:set>
                                    <p:anim by="(-#ppt_w*2)" calcmode="lin" valueType="num">
                                      <p:cBhvr rctx="PPT">
                                        <p:cTn id="15" dur="500" autoRev="1" fill="hold">
                                          <p:stCondLst>
                                            <p:cond delay="0"/>
                                          </p:stCondLst>
                                        </p:cTn>
                                        <p:tgtEl>
                                          <p:spTgt spid="5187586"/>
                                        </p:tgtEl>
                                        <p:attrNameLst>
                                          <p:attrName>ppt_w</p:attrName>
                                        </p:attrNameLst>
                                      </p:cBhvr>
                                    </p:anim>
                                    <p:anim by="(#ppt_w*0.50)" calcmode="lin" valueType="num">
                                      <p:cBhvr>
                                        <p:cTn id="16" dur="500" decel="50000" autoRev="1" fill="hold">
                                          <p:stCondLst>
                                            <p:cond delay="0"/>
                                          </p:stCondLst>
                                        </p:cTn>
                                        <p:tgtEl>
                                          <p:spTgt spid="5187586"/>
                                        </p:tgtEl>
                                        <p:attrNameLst>
                                          <p:attrName>ppt_x</p:attrName>
                                        </p:attrNameLst>
                                      </p:cBhvr>
                                    </p:anim>
                                    <p:anim from="(-#ppt_h/2)" to="(#ppt_y)" calcmode="lin" valueType="num">
                                      <p:cBhvr>
                                        <p:cTn id="17" dur="1000" fill="hold">
                                          <p:stCondLst>
                                            <p:cond delay="0"/>
                                          </p:stCondLst>
                                        </p:cTn>
                                        <p:tgtEl>
                                          <p:spTgt spid="5187586"/>
                                        </p:tgtEl>
                                        <p:attrNameLst>
                                          <p:attrName>ppt_y</p:attrName>
                                        </p:attrNameLst>
                                      </p:cBhvr>
                                    </p:anim>
                                    <p:animRot by="21600000">
                                      <p:cBhvr>
                                        <p:cTn id="18" dur="1000" fill="hold">
                                          <p:stCondLst>
                                            <p:cond delay="0"/>
                                          </p:stCondLst>
                                        </p:cTn>
                                        <p:tgtEl>
                                          <p:spTgt spid="51875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7586" grpId="0" animBg="1" autoUpdateAnimBg="0"/>
      <p:bldP spid="518758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5346"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pic>
        <p:nvPicPr>
          <p:cNvPr id="4025347" name="Picture 3" descr="titlebar"/>
          <p:cNvPicPr>
            <a:picLocks noChangeAspect="1" noChangeArrowheads="1"/>
          </p:cNvPicPr>
          <p:nvPr/>
        </p:nvPicPr>
        <p:blipFill>
          <a:blip r:embed="rId5" cstate="print"/>
          <a:srcRect/>
          <a:stretch>
            <a:fillRect/>
          </a:stretch>
        </p:blipFill>
        <p:spPr bwMode="auto">
          <a:xfrm>
            <a:off x="1695450" y="0"/>
            <a:ext cx="1504950" cy="6858000"/>
          </a:xfrm>
          <a:prstGeom prst="rect">
            <a:avLst/>
          </a:prstGeom>
          <a:noFill/>
          <a:effectLst/>
        </p:spPr>
      </p:pic>
      <p:pic>
        <p:nvPicPr>
          <p:cNvPr id="4025348" name="Picture 4" descr="RefTitle"/>
          <p:cNvPicPr>
            <a:picLocks noChangeAspect="1" noChangeArrowheads="1"/>
          </p:cNvPicPr>
          <p:nvPr/>
        </p:nvPicPr>
        <p:blipFill>
          <a:blip r:embed="rId6" cstate="print"/>
          <a:srcRect/>
          <a:stretch>
            <a:fillRect/>
          </a:stretch>
        </p:blipFill>
        <p:spPr bwMode="auto">
          <a:xfrm>
            <a:off x="3505200" y="1447801"/>
            <a:ext cx="6477000" cy="3236913"/>
          </a:xfrm>
          <a:prstGeom prst="rect">
            <a:avLst/>
          </a:prstGeom>
          <a:noFill/>
          <a:effectLst/>
        </p:spPr>
      </p:pic>
      <p:pic>
        <p:nvPicPr>
          <p:cNvPr id="4025349" name="Picture 5" descr="orangebar"/>
          <p:cNvPicPr>
            <a:picLocks noChangeAspect="1" noChangeArrowheads="1"/>
          </p:cNvPicPr>
          <p:nvPr/>
        </p:nvPicPr>
        <p:blipFill>
          <a:blip r:embed="rId7" cstate="print"/>
          <a:srcRect t="9825" b="50874"/>
          <a:stretch>
            <a:fillRect/>
          </a:stretch>
        </p:blipFill>
        <p:spPr bwMode="auto">
          <a:xfrm>
            <a:off x="4267200" y="5010151"/>
            <a:ext cx="6019800" cy="290513"/>
          </a:xfrm>
          <a:prstGeom prst="rect">
            <a:avLst/>
          </a:prstGeom>
          <a:noFill/>
          <a:effectLst/>
        </p:spPr>
      </p:pic>
      <p:pic>
        <p:nvPicPr>
          <p:cNvPr id="4025350" name="Picture 6" descr="orangebar"/>
          <p:cNvPicPr>
            <a:picLocks noChangeAspect="1" noChangeArrowheads="1"/>
          </p:cNvPicPr>
          <p:nvPr/>
        </p:nvPicPr>
        <p:blipFill>
          <a:blip r:embed="rId7" cstate="print"/>
          <a:srcRect t="9825" b="50874"/>
          <a:stretch>
            <a:fillRect/>
          </a:stretch>
        </p:blipFill>
        <p:spPr bwMode="auto">
          <a:xfrm>
            <a:off x="3657600" y="1143001"/>
            <a:ext cx="6019800" cy="290513"/>
          </a:xfrm>
          <a:prstGeom prst="rect">
            <a:avLst/>
          </a:prstGeom>
          <a:noFill/>
          <a:effectLst/>
        </p:spPr>
      </p:pic>
      <p:sp>
        <p:nvSpPr>
          <p:cNvPr id="4025351" name="WordArt 7"/>
          <p:cNvSpPr>
            <a:spLocks noChangeArrowheads="1" noChangeShapeType="1" noTextEdit="1"/>
          </p:cNvSpPr>
          <p:nvPr/>
        </p:nvSpPr>
        <p:spPr bwMode="auto">
          <a:xfrm>
            <a:off x="3733800" y="228600"/>
            <a:ext cx="59436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FROM DEBATE</a:t>
            </a:r>
          </a:p>
        </p:txBody>
      </p:sp>
      <p:sp>
        <p:nvSpPr>
          <p:cNvPr id="4025352" name="WordArt 8"/>
          <p:cNvSpPr>
            <a:spLocks noChangeArrowheads="1" noChangeShapeType="1" noTextEdit="1"/>
          </p:cNvSpPr>
          <p:nvPr/>
        </p:nvSpPr>
        <p:spPr bwMode="auto">
          <a:xfrm>
            <a:off x="4191000" y="5486400"/>
            <a:ext cx="6096000" cy="1066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UNTO DENOMINATIONS</a:t>
            </a:r>
          </a:p>
        </p:txBody>
      </p:sp>
      <p:sp>
        <p:nvSpPr>
          <p:cNvPr id="4025353" name="Comment 9"/>
          <p:cNvSpPr>
            <a:spLocks noChangeArrowheads="1"/>
          </p:cNvSpPr>
          <p:nvPr/>
        </p:nvSpPr>
        <p:spPr bwMode="auto">
          <a:xfrm>
            <a:off x="1539876" y="-990600"/>
            <a:ext cx="50895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Matters Of Ultimate Truth Taken Very Seriously</a:t>
            </a:r>
          </a:p>
        </p:txBody>
      </p:sp>
      <p:pic>
        <p:nvPicPr>
          <p:cNvPr id="10" name="Picture 9" descr="bc50792.gif"/>
          <p:cNvPicPr>
            <a:picLocks noChangeAspect="1"/>
          </p:cNvPicPr>
          <p:nvPr/>
        </p:nvPicPr>
        <p:blipFill>
          <a:blip r:embed="rId8" cstate="print"/>
          <a:stretch>
            <a:fillRect/>
          </a:stretch>
        </p:blipFill>
        <p:spPr>
          <a:xfrm>
            <a:off x="3581400" y="1143000"/>
            <a:ext cx="6705600" cy="4191000"/>
          </a:xfrm>
          <a:prstGeom prst="rect">
            <a:avLst/>
          </a:prstGeom>
        </p:spPr>
      </p:pic>
      <p:pic>
        <p:nvPicPr>
          <p:cNvPr id="11" name="holes.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6096000" y="914400"/>
            <a:ext cx="228600" cy="228600"/>
          </a:xfrm>
          <a:prstGeom prst="rect">
            <a:avLst/>
          </a:prstGeom>
        </p:spPr>
      </p:pic>
    </p:spTree>
    <p:extLst>
      <p:ext uri="{BB962C8B-B14F-4D97-AF65-F5344CB8AC3E}">
        <p14:creationId xmlns:p14="http://schemas.microsoft.com/office/powerpoint/2010/main" val="120184426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025351"/>
                                        </p:tgtEl>
                                        <p:attrNameLst>
                                          <p:attrName>style.visibility</p:attrName>
                                        </p:attrNameLst>
                                      </p:cBhvr>
                                      <p:to>
                                        <p:strVal val="visible"/>
                                      </p:to>
                                    </p:set>
                                    <p:anim calcmode="lin" valueType="num">
                                      <p:cBhvr>
                                        <p:cTn id="7" dur="500" fill="hold"/>
                                        <p:tgtEl>
                                          <p:spTgt spid="4025351"/>
                                        </p:tgtEl>
                                        <p:attrNameLst>
                                          <p:attrName>ppt_w</p:attrName>
                                        </p:attrNameLst>
                                      </p:cBhvr>
                                      <p:tavLst>
                                        <p:tav tm="0">
                                          <p:val>
                                            <p:fltVal val="0"/>
                                          </p:val>
                                        </p:tav>
                                        <p:tav tm="100000">
                                          <p:val>
                                            <p:strVal val="#ppt_w"/>
                                          </p:val>
                                        </p:tav>
                                      </p:tavLst>
                                    </p:anim>
                                    <p:anim calcmode="lin" valueType="num">
                                      <p:cBhvr>
                                        <p:cTn id="8" dur="500" fill="hold"/>
                                        <p:tgtEl>
                                          <p:spTgt spid="4025351"/>
                                        </p:tgtEl>
                                        <p:attrNameLst>
                                          <p:attrName>ppt_h</p:attrName>
                                        </p:attrNameLst>
                                      </p:cBhvr>
                                      <p:tavLst>
                                        <p:tav tm="0">
                                          <p:val>
                                            <p:fltVal val="0"/>
                                          </p:val>
                                        </p:tav>
                                        <p:tav tm="100000">
                                          <p:val>
                                            <p:strVal val="#ppt_h"/>
                                          </p:val>
                                        </p:tav>
                                      </p:tavLst>
                                    </p:anim>
                                    <p:anim calcmode="lin" valueType="num">
                                      <p:cBhvr>
                                        <p:cTn id="9" dur="500" fill="hold"/>
                                        <p:tgtEl>
                                          <p:spTgt spid="4025351"/>
                                        </p:tgtEl>
                                        <p:attrNameLst>
                                          <p:attrName>ppt_x</p:attrName>
                                        </p:attrNameLst>
                                      </p:cBhvr>
                                      <p:tavLst>
                                        <p:tav tm="0">
                                          <p:val>
                                            <p:fltVal val="0.5"/>
                                          </p:val>
                                        </p:tav>
                                        <p:tav tm="100000">
                                          <p:val>
                                            <p:strVal val="#ppt_x"/>
                                          </p:val>
                                        </p:tav>
                                      </p:tavLst>
                                    </p:anim>
                                    <p:anim calcmode="lin" valueType="num">
                                      <p:cBhvr>
                                        <p:cTn id="10" dur="500" fill="hold"/>
                                        <p:tgtEl>
                                          <p:spTgt spid="4025351"/>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025352"/>
                                        </p:tgtEl>
                                        <p:attrNameLst>
                                          <p:attrName>style.visibility</p:attrName>
                                        </p:attrNameLst>
                                      </p:cBhvr>
                                      <p:to>
                                        <p:strVal val="visible"/>
                                      </p:to>
                                    </p:set>
                                    <p:anim calcmode="lin" valueType="num">
                                      <p:cBhvr>
                                        <p:cTn id="15" dur="500" fill="hold"/>
                                        <p:tgtEl>
                                          <p:spTgt spid="4025352"/>
                                        </p:tgtEl>
                                        <p:attrNameLst>
                                          <p:attrName>ppt_w</p:attrName>
                                        </p:attrNameLst>
                                      </p:cBhvr>
                                      <p:tavLst>
                                        <p:tav tm="0">
                                          <p:val>
                                            <p:fltVal val="0"/>
                                          </p:val>
                                        </p:tav>
                                        <p:tav tm="100000">
                                          <p:val>
                                            <p:strVal val="#ppt_w"/>
                                          </p:val>
                                        </p:tav>
                                      </p:tavLst>
                                    </p:anim>
                                    <p:anim calcmode="lin" valueType="num">
                                      <p:cBhvr>
                                        <p:cTn id="16" dur="500" fill="hold"/>
                                        <p:tgtEl>
                                          <p:spTgt spid="4025352"/>
                                        </p:tgtEl>
                                        <p:attrNameLst>
                                          <p:attrName>ppt_h</p:attrName>
                                        </p:attrNameLst>
                                      </p:cBhvr>
                                      <p:tavLst>
                                        <p:tav tm="0">
                                          <p:val>
                                            <p:fltVal val="0"/>
                                          </p:val>
                                        </p:tav>
                                        <p:tav tm="100000">
                                          <p:val>
                                            <p:strVal val="#ppt_h"/>
                                          </p:val>
                                        </p:tav>
                                      </p:tavLst>
                                    </p:anim>
                                    <p:anim calcmode="lin" valueType="num">
                                      <p:cBhvr>
                                        <p:cTn id="17" dur="500" fill="hold"/>
                                        <p:tgtEl>
                                          <p:spTgt spid="4025352"/>
                                        </p:tgtEl>
                                        <p:attrNameLst>
                                          <p:attrName>ppt_x</p:attrName>
                                        </p:attrNameLst>
                                      </p:cBhvr>
                                      <p:tavLst>
                                        <p:tav tm="0">
                                          <p:val>
                                            <p:fltVal val="0.5"/>
                                          </p:val>
                                        </p:tav>
                                        <p:tav tm="100000">
                                          <p:val>
                                            <p:strVal val="#ppt_x"/>
                                          </p:val>
                                        </p:tav>
                                      </p:tavLst>
                                    </p:anim>
                                    <p:anim calcmode="lin" valueType="num">
                                      <p:cBhvr>
                                        <p:cTn id="18" dur="500" fill="hold"/>
                                        <p:tgtEl>
                                          <p:spTgt spid="4025352"/>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0" presetClass="entr" presetSubtype="0" decel="10000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strVal val="#ppt_w+.3"/>
                                          </p:val>
                                        </p:tav>
                                        <p:tav tm="100000">
                                          <p:val>
                                            <p:strVal val="#ppt_w"/>
                                          </p:val>
                                        </p:tav>
                                      </p:tavLst>
                                    </p:anim>
                                    <p:anim calcmode="lin" valueType="num">
                                      <p:cBhvr>
                                        <p:cTn id="24" dur="1000" fill="hold"/>
                                        <p:tgtEl>
                                          <p:spTgt spid="10"/>
                                        </p:tgtEl>
                                        <p:attrNameLst>
                                          <p:attrName>ppt_h</p:attrName>
                                        </p:attrNameLst>
                                      </p:cBhvr>
                                      <p:tavLst>
                                        <p:tav tm="0">
                                          <p:val>
                                            <p:strVal val="#ppt_h"/>
                                          </p:val>
                                        </p:tav>
                                        <p:tav tm="100000">
                                          <p:val>
                                            <p:strVal val="#ppt_h"/>
                                          </p:val>
                                        </p:tav>
                                      </p:tavLst>
                                    </p:anim>
                                    <p:animEffect transition="in" filter="fade">
                                      <p:cBhvr>
                                        <p:cTn id="25" dur="1000"/>
                                        <p:tgtEl>
                                          <p:spTgt spid="10"/>
                                        </p:tgtEl>
                                      </p:cBhvr>
                                    </p:animEffect>
                                  </p:childTnLst>
                                </p:cTn>
                              </p:par>
                            </p:childTnLst>
                          </p:cTn>
                        </p:par>
                        <p:par>
                          <p:cTn id="26" fill="hold">
                            <p:stCondLst>
                              <p:cond delay="1000"/>
                            </p:stCondLst>
                            <p:childTnLst>
                              <p:par>
                                <p:cTn id="27" presetID="1" presetClass="mediacall" presetSubtype="0" fill="hold" nodeType="afterEffect">
                                  <p:stCondLst>
                                    <p:cond delay="0"/>
                                  </p:stCondLst>
                                  <p:childTnLst>
                                    <p:cmd type="call" cmd="playFrom(0.0)">
                                      <p:cBhvr>
                                        <p:cTn id="28" dur="405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9"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bldLst>
      <p:bldP spid="4025351" grpId="0" animBg="1"/>
      <p:bldP spid="402535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4BF1D-8845-4BCF-A711-953CB1841D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7390"/>
            <a:ext cx="12192000" cy="6476214"/>
          </a:xfrm>
          <a:prstGeom prst="rect">
            <a:avLst/>
          </a:prstGeom>
        </p:spPr>
      </p:pic>
    </p:spTree>
    <p:extLst>
      <p:ext uri="{BB962C8B-B14F-4D97-AF65-F5344CB8AC3E}">
        <p14:creationId xmlns:p14="http://schemas.microsoft.com/office/powerpoint/2010/main" val="102564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9058"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pic>
        <p:nvPicPr>
          <p:cNvPr id="2989059" name="Picture 3" descr="Family-tree"/>
          <p:cNvPicPr>
            <a:picLocks noChangeAspect="1" noChangeArrowheads="1"/>
          </p:cNvPicPr>
          <p:nvPr/>
        </p:nvPicPr>
        <p:blipFill>
          <a:blip r:embed="rId3" cstate="print"/>
          <a:srcRect/>
          <a:stretch>
            <a:fillRect/>
          </a:stretch>
        </p:blipFill>
        <p:spPr bwMode="auto">
          <a:xfrm>
            <a:off x="1524000" y="0"/>
            <a:ext cx="9144000" cy="6838950"/>
          </a:xfrm>
          <a:prstGeom prst="rect">
            <a:avLst/>
          </a:prstGeom>
          <a:noFill/>
        </p:spPr>
      </p:pic>
    </p:spTree>
    <p:extLst>
      <p:ext uri="{BB962C8B-B14F-4D97-AF65-F5344CB8AC3E}">
        <p14:creationId xmlns:p14="http://schemas.microsoft.com/office/powerpoint/2010/main" val="2223176382"/>
      </p:ext>
    </p:extLst>
  </p:cSld>
  <p:clrMapOvr>
    <a:masterClrMapping/>
  </p:clrMapOvr>
  <p:transition>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7250"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pic>
        <p:nvPicPr>
          <p:cNvPr id="2997251" name="Picture 3" descr="orangebar"/>
          <p:cNvPicPr>
            <a:picLocks noChangeAspect="1" noChangeArrowheads="1"/>
          </p:cNvPicPr>
          <p:nvPr/>
        </p:nvPicPr>
        <p:blipFill>
          <a:blip r:embed="rId3" cstate="print"/>
          <a:srcRect t="9825" b="50874"/>
          <a:stretch>
            <a:fillRect/>
          </a:stretch>
        </p:blipFill>
        <p:spPr bwMode="auto">
          <a:xfrm>
            <a:off x="1524000" y="6416676"/>
            <a:ext cx="9144000" cy="441325"/>
          </a:xfrm>
          <a:prstGeom prst="rect">
            <a:avLst/>
          </a:prstGeom>
          <a:noFill/>
          <a:effectLst/>
        </p:spPr>
      </p:pic>
      <p:pic>
        <p:nvPicPr>
          <p:cNvPr id="2997252" name="Picture 4" descr="orangebar"/>
          <p:cNvPicPr>
            <a:picLocks noChangeAspect="1" noChangeArrowheads="1"/>
          </p:cNvPicPr>
          <p:nvPr/>
        </p:nvPicPr>
        <p:blipFill>
          <a:blip r:embed="rId3" cstate="print"/>
          <a:srcRect t="9825" b="50874"/>
          <a:stretch>
            <a:fillRect/>
          </a:stretch>
        </p:blipFill>
        <p:spPr bwMode="auto">
          <a:xfrm>
            <a:off x="1524000" y="1"/>
            <a:ext cx="9144000" cy="441325"/>
          </a:xfrm>
          <a:prstGeom prst="rect">
            <a:avLst/>
          </a:prstGeom>
          <a:noFill/>
          <a:effectLst/>
        </p:spPr>
      </p:pic>
      <p:grpSp>
        <p:nvGrpSpPr>
          <p:cNvPr id="2997253" name="Group 5"/>
          <p:cNvGrpSpPr>
            <a:grpSpLocks/>
          </p:cNvGrpSpPr>
          <p:nvPr/>
        </p:nvGrpSpPr>
        <p:grpSpPr bwMode="auto">
          <a:xfrm>
            <a:off x="6634164" y="2057400"/>
            <a:ext cx="4414837" cy="2590800"/>
            <a:chOff x="3219" y="1296"/>
            <a:chExt cx="2781" cy="1632"/>
          </a:xfrm>
        </p:grpSpPr>
        <p:grpSp>
          <p:nvGrpSpPr>
            <p:cNvPr id="2997254" name="Group 6"/>
            <p:cNvGrpSpPr>
              <a:grpSpLocks/>
            </p:cNvGrpSpPr>
            <p:nvPr/>
          </p:nvGrpSpPr>
          <p:grpSpPr bwMode="auto">
            <a:xfrm>
              <a:off x="3219" y="1296"/>
              <a:ext cx="2781" cy="1632"/>
              <a:chOff x="3792" y="3120"/>
              <a:chExt cx="2064" cy="864"/>
            </a:xfrm>
          </p:grpSpPr>
          <p:sp>
            <p:nvSpPr>
              <p:cNvPr id="2997255" name="Line 7"/>
              <p:cNvSpPr>
                <a:spLocks noChangeShapeType="1"/>
              </p:cNvSpPr>
              <p:nvPr/>
            </p:nvSpPr>
            <p:spPr bwMode="auto">
              <a:xfrm>
                <a:off x="3792" y="3120"/>
                <a:ext cx="2064" cy="864"/>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97256" name="Line 8"/>
              <p:cNvSpPr>
                <a:spLocks noChangeShapeType="1"/>
              </p:cNvSpPr>
              <p:nvPr/>
            </p:nvSpPr>
            <p:spPr bwMode="auto">
              <a:xfrm>
                <a:off x="3792" y="3120"/>
                <a:ext cx="2064"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grpSp>
          <p:nvGrpSpPr>
            <p:cNvPr id="2997257" name="Group 9"/>
            <p:cNvGrpSpPr>
              <a:grpSpLocks/>
            </p:cNvGrpSpPr>
            <p:nvPr/>
          </p:nvGrpSpPr>
          <p:grpSpPr bwMode="auto">
            <a:xfrm rot="1856641">
              <a:off x="3516" y="1887"/>
              <a:ext cx="2338" cy="476"/>
              <a:chOff x="2976" y="1300"/>
              <a:chExt cx="2338" cy="476"/>
            </a:xfrm>
          </p:grpSpPr>
          <p:pic>
            <p:nvPicPr>
              <p:cNvPr id="2997258" name="Picture 10"/>
              <p:cNvPicPr>
                <a:picLocks noChangeAspect="1" noChangeArrowheads="1"/>
              </p:cNvPicPr>
              <p:nvPr/>
            </p:nvPicPr>
            <p:blipFill>
              <a:blip r:embed="rId4" cstate="print"/>
              <a:srcRect l="6813" t="8052" r="4430" b="18790"/>
              <a:stretch>
                <a:fillRect/>
              </a:stretch>
            </p:blipFill>
            <p:spPr bwMode="auto">
              <a:xfrm>
                <a:off x="2976" y="1318"/>
                <a:ext cx="2338" cy="458"/>
              </a:xfrm>
              <a:prstGeom prst="rect">
                <a:avLst/>
              </a:prstGeom>
              <a:noFill/>
            </p:spPr>
          </p:pic>
          <p:sp>
            <p:nvSpPr>
              <p:cNvPr id="2997259" name="Text Box 11"/>
              <p:cNvSpPr txBox="1">
                <a:spLocks noChangeArrowheads="1"/>
              </p:cNvSpPr>
              <p:nvPr/>
            </p:nvSpPr>
            <p:spPr bwMode="auto">
              <a:xfrm>
                <a:off x="3168" y="1300"/>
                <a:ext cx="2064" cy="43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rPr>
                  <a:t>Anabaptists</a:t>
                </a:r>
              </a:p>
            </p:txBody>
          </p:sp>
        </p:grpSp>
      </p:grpSp>
      <p:grpSp>
        <p:nvGrpSpPr>
          <p:cNvPr id="2997260" name="Group 12"/>
          <p:cNvGrpSpPr>
            <a:grpSpLocks/>
          </p:cNvGrpSpPr>
          <p:nvPr/>
        </p:nvGrpSpPr>
        <p:grpSpPr bwMode="auto">
          <a:xfrm>
            <a:off x="1295400" y="1524000"/>
            <a:ext cx="6248400" cy="3600451"/>
            <a:chOff x="-144" y="960"/>
            <a:chExt cx="3936" cy="2268"/>
          </a:xfrm>
        </p:grpSpPr>
        <p:sp>
          <p:nvSpPr>
            <p:cNvPr id="2997261" name="Line 13"/>
            <p:cNvSpPr>
              <a:spLocks noChangeShapeType="1"/>
            </p:cNvSpPr>
            <p:nvPr/>
          </p:nvSpPr>
          <p:spPr bwMode="auto">
            <a:xfrm>
              <a:off x="2352" y="1302"/>
              <a:ext cx="432"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97262" name="Line 14"/>
            <p:cNvSpPr>
              <a:spLocks noChangeShapeType="1"/>
            </p:cNvSpPr>
            <p:nvPr/>
          </p:nvSpPr>
          <p:spPr bwMode="auto">
            <a:xfrm>
              <a:off x="-144" y="1302"/>
              <a:ext cx="480"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nvGrpSpPr>
            <p:cNvPr id="2997263" name="Group 15"/>
            <p:cNvGrpSpPr>
              <a:grpSpLocks/>
            </p:cNvGrpSpPr>
            <p:nvPr/>
          </p:nvGrpSpPr>
          <p:grpSpPr bwMode="auto">
            <a:xfrm>
              <a:off x="192" y="960"/>
              <a:ext cx="2303" cy="2268"/>
              <a:chOff x="192" y="2496"/>
              <a:chExt cx="2303" cy="2268"/>
            </a:xfrm>
          </p:grpSpPr>
          <p:pic>
            <p:nvPicPr>
              <p:cNvPr id="2997264" name="Picture 16"/>
              <p:cNvPicPr>
                <a:picLocks noChangeAspect="1" noChangeArrowheads="1"/>
              </p:cNvPicPr>
              <p:nvPr/>
            </p:nvPicPr>
            <p:blipFill>
              <a:blip r:embed="rId5" cstate="print"/>
              <a:srcRect/>
              <a:stretch>
                <a:fillRect/>
              </a:stretch>
            </p:blipFill>
            <p:spPr bwMode="auto">
              <a:xfrm>
                <a:off x="192" y="2592"/>
                <a:ext cx="2303" cy="493"/>
              </a:xfrm>
              <a:prstGeom prst="rect">
                <a:avLst/>
              </a:prstGeom>
              <a:noFill/>
            </p:spPr>
          </p:pic>
          <p:sp>
            <p:nvSpPr>
              <p:cNvPr id="2997265" name="Text Box 17"/>
              <p:cNvSpPr txBox="1">
                <a:spLocks noChangeArrowheads="1"/>
              </p:cNvSpPr>
              <p:nvPr/>
            </p:nvSpPr>
            <p:spPr bwMode="auto">
              <a:xfrm>
                <a:off x="253" y="2496"/>
                <a:ext cx="2147" cy="2268"/>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n-ea"/>
                    <a:cs typeface="+mn-cs"/>
                  </a:rPr>
                  <a:t>GERMAN</a:t>
                </a:r>
              </a:p>
              <a:p>
                <a:pPr marL="0" marR="0" lvl="0" indent="0" algn="ctr" defTabSz="914400" rtl="0" eaLnBrk="0" fontAlgn="base" latinLnBrk="0" hangingPunct="0">
                  <a:lnSpc>
                    <a:spcPct val="120000"/>
                  </a:lnSpc>
                  <a:spcBef>
                    <a:spcPct val="5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n-ea"/>
                  <a:cs typeface="+mn-cs"/>
                </a:endParaRPr>
              </a:p>
              <a:p>
                <a:pPr marL="0" marR="0" lvl="0" indent="0" algn="ctr" defTabSz="914400" rtl="0" eaLnBrk="0" fontAlgn="base" latinLnBrk="0" hangingPunct="0">
                  <a:lnSpc>
                    <a:spcPct val="120000"/>
                  </a:lnSpc>
                  <a:spcBef>
                    <a:spcPct val="5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n-ea"/>
                  <a:cs typeface="+mn-cs"/>
                </a:endParaRPr>
              </a:p>
              <a:p>
                <a:pPr marL="0" marR="0" lvl="0" indent="0" algn="ctr" defTabSz="914400" rtl="0" eaLnBrk="0" fontAlgn="base" latinLnBrk="0" hangingPunct="0">
                  <a:lnSpc>
                    <a:spcPct val="120000"/>
                  </a:lnSpc>
                  <a:spcBef>
                    <a:spcPct val="5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n-ea"/>
                  <a:cs typeface="+mn-cs"/>
                </a:endParaRPr>
              </a:p>
            </p:txBody>
          </p:sp>
        </p:grpSp>
        <p:grpSp>
          <p:nvGrpSpPr>
            <p:cNvPr id="2997266" name="Group 18"/>
            <p:cNvGrpSpPr>
              <a:grpSpLocks/>
            </p:cNvGrpSpPr>
            <p:nvPr/>
          </p:nvGrpSpPr>
          <p:grpSpPr bwMode="auto">
            <a:xfrm>
              <a:off x="2544" y="960"/>
              <a:ext cx="1248" cy="768"/>
              <a:chOff x="3168" y="1008"/>
              <a:chExt cx="1248" cy="768"/>
            </a:xfrm>
          </p:grpSpPr>
          <p:sp>
            <p:nvSpPr>
              <p:cNvPr id="2997267" name="AutoShape 19"/>
              <p:cNvSpPr>
                <a:spLocks noChangeArrowheads="1"/>
              </p:cNvSpPr>
              <p:nvPr/>
            </p:nvSpPr>
            <p:spPr bwMode="auto">
              <a:xfrm>
                <a:off x="3168" y="1008"/>
                <a:ext cx="1248" cy="768"/>
              </a:xfrm>
              <a:prstGeom prst="irregularSeal1">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97268" name="Text Box 20"/>
              <p:cNvSpPr txBox="1">
                <a:spLocks noChangeArrowheads="1"/>
              </p:cNvSpPr>
              <p:nvPr/>
            </p:nvSpPr>
            <p:spPr bwMode="auto">
              <a:xfrm>
                <a:off x="3312" y="1209"/>
                <a:ext cx="960" cy="327"/>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rPr>
                  <a:t>AD</a:t>
                </a:r>
                <a:r>
                  <a:rPr kumimoji="0" lang="en-US" sz="28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rPr>
                  <a:t> 1525</a:t>
                </a:r>
                <a:endPar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endParaRPr>
              </a:p>
            </p:txBody>
          </p:sp>
        </p:grpSp>
      </p:grpSp>
      <p:sp>
        <p:nvSpPr>
          <p:cNvPr id="2997269" name="Rectangle 21"/>
          <p:cNvSpPr>
            <a:spLocks noChangeArrowheads="1"/>
          </p:cNvSpPr>
          <p:nvPr/>
        </p:nvSpPr>
        <p:spPr bwMode="auto">
          <a:xfrm>
            <a:off x="1752600" y="3048000"/>
            <a:ext cx="7086600" cy="2862322"/>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In 1525, Protestants in Zurich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began the practice of baptizing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believers (usually adults) only.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This marked the beginning of the Anabaptist movement.</a:t>
            </a:r>
          </a:p>
        </p:txBody>
      </p:sp>
    </p:spTree>
    <p:extLst>
      <p:ext uri="{BB962C8B-B14F-4D97-AF65-F5344CB8AC3E}">
        <p14:creationId xmlns:p14="http://schemas.microsoft.com/office/powerpoint/2010/main" val="243462526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97260"/>
                                        </p:tgtEl>
                                        <p:attrNameLst>
                                          <p:attrName>style.visibility</p:attrName>
                                        </p:attrNameLst>
                                      </p:cBhvr>
                                      <p:to>
                                        <p:strVal val="visible"/>
                                      </p:to>
                                    </p:set>
                                    <p:animEffect transition="in" filter="wipe(left)">
                                      <p:cBhvr>
                                        <p:cTn id="7" dur="500"/>
                                        <p:tgtEl>
                                          <p:spTgt spid="299726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99726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997269">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997253"/>
                                        </p:tgtEl>
                                        <p:attrNameLst>
                                          <p:attrName>style.visibility</p:attrName>
                                        </p:attrNameLst>
                                      </p:cBhvr>
                                      <p:to>
                                        <p:strVal val="visible"/>
                                      </p:to>
                                    </p:set>
                                    <p:animEffect transition="in" filter="wipe(left)">
                                      <p:cBhvr>
                                        <p:cTn id="20" dur="500"/>
                                        <p:tgtEl>
                                          <p:spTgt spid="2997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7269"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6AA57-C2B9-487A-9DDE-B0C7690E7A96}"/>
              </a:ext>
            </a:extLst>
          </p:cNvPr>
          <p:cNvSpPr>
            <a:spLocks noGrp="1"/>
          </p:cNvSpPr>
          <p:nvPr>
            <p:ph type="title"/>
          </p:nvPr>
        </p:nvSpPr>
        <p:spPr/>
        <p:txBody>
          <a:bodyPr>
            <a:normAutofit/>
          </a:bodyPr>
          <a:lstStyle/>
          <a:p>
            <a:r>
              <a:rPr lang="en-US" sz="4000" dirty="0"/>
              <a:t>Family History From Family Bibles: Physical Births &amp; Spiritual Rebirths</a:t>
            </a:r>
          </a:p>
        </p:txBody>
      </p:sp>
      <p:sp>
        <p:nvSpPr>
          <p:cNvPr id="3" name="Content Placeholder 2">
            <a:extLst>
              <a:ext uri="{FF2B5EF4-FFF2-40B4-BE49-F238E27FC236}">
                <a16:creationId xmlns:a16="http://schemas.microsoft.com/office/drawing/2014/main" id="{B218549C-15C0-405F-8D56-85ABDB82F59A}"/>
              </a:ext>
            </a:extLst>
          </p:cNvPr>
          <p:cNvSpPr>
            <a:spLocks noGrp="1"/>
          </p:cNvSpPr>
          <p:nvPr>
            <p:ph idx="1"/>
          </p:nvPr>
        </p:nvSpPr>
        <p:spPr/>
        <p:txBody>
          <a:bodyPr>
            <a:normAutofit fontScale="70000" lnSpcReduction="20000"/>
          </a:bodyPr>
          <a:lstStyle/>
          <a:p>
            <a:r>
              <a:rPr lang="en-US" sz="4000" b="1" dirty="0"/>
              <a:t>EVER OPENED UP</a:t>
            </a:r>
            <a:r>
              <a:rPr lang="en-US" sz="4000" dirty="0"/>
              <a:t> someone else’s old photo album?</a:t>
            </a:r>
          </a:p>
          <a:p>
            <a:r>
              <a:rPr lang="en-US" u="sng" dirty="0"/>
              <a:t>Grandparents, aunts, second cousins, old Ford Model Ts, big hats. Or boat cars and poodle skirts. People smiling into long-vanished sunsets and sunrises. At first, it seems confusing. Maybe you can pick out an era, but these aren’t your grandparents and your second cousins, your stories, or your inside jokes.</a:t>
            </a:r>
            <a:endParaRPr lang="en-US" dirty="0"/>
          </a:p>
          <a:p>
            <a:r>
              <a:rPr lang="en-US" u="sng" dirty="0"/>
              <a:t>But then you talk to the people who own the photo album. You listen to their stories and the photos come alive. You learn what it meant to be part of that family in all its struggles and heartaches and joys. What it meant to live at that moment in history.</a:t>
            </a:r>
            <a:endParaRPr lang="en-US" dirty="0"/>
          </a:p>
          <a:p>
            <a:r>
              <a:rPr lang="en-US" u="sng" dirty="0"/>
              <a:t>What does this photo album teach the rest of us? Things we already knew, but things it is good to remember.    The centrality of the Bible. The centrality of the body of Christ. How American culture and the Christian message influenced each other.</a:t>
            </a:r>
            <a:endParaRPr lang="en-US" dirty="0"/>
          </a:p>
          <a:p>
            <a:r>
              <a:rPr lang="en-US" u="sng" dirty="0"/>
              <a:t>And how difficult it is to be “simply Christian.” Even when you go whole hog. Traditions and human constructions can turn out to be, in the end, inescapable. But also inescapable, in the end, is the grace of God. Thanks be to God, who redeems all constructions. </a:t>
            </a:r>
            <a:r>
              <a:rPr lang="en-US" i="1" dirty="0"/>
              <a:t>– </a:t>
            </a:r>
            <a:r>
              <a:rPr lang="en-US" i="1" dirty="0" err="1"/>
              <a:t>Editoral</a:t>
            </a:r>
            <a:r>
              <a:rPr lang="en-US" i="1" dirty="0"/>
              <a:t> Notes Christian History Special Issue Stone-Campbell Movement</a:t>
            </a:r>
          </a:p>
        </p:txBody>
      </p:sp>
      <p:sp>
        <p:nvSpPr>
          <p:cNvPr id="6" name="Rectangle: Beveled 5">
            <a:extLst>
              <a:ext uri="{FF2B5EF4-FFF2-40B4-BE49-F238E27FC236}">
                <a16:creationId xmlns:a16="http://schemas.microsoft.com/office/drawing/2014/main" id="{59C59610-0BB6-4AB2-85BE-35153E40972F}"/>
              </a:ext>
            </a:extLst>
          </p:cNvPr>
          <p:cNvSpPr/>
          <p:nvPr/>
        </p:nvSpPr>
        <p:spPr>
          <a:xfrm>
            <a:off x="262392" y="498672"/>
            <a:ext cx="2385391" cy="1560716"/>
          </a:xfrm>
          <a:prstGeom prst="bevel">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125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7250"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pic>
        <p:nvPicPr>
          <p:cNvPr id="2997251" name="Picture 3" descr="orangebar"/>
          <p:cNvPicPr>
            <a:picLocks noChangeAspect="1" noChangeArrowheads="1"/>
          </p:cNvPicPr>
          <p:nvPr/>
        </p:nvPicPr>
        <p:blipFill>
          <a:blip r:embed="rId3" cstate="print"/>
          <a:srcRect t="9825" b="50874"/>
          <a:stretch>
            <a:fillRect/>
          </a:stretch>
        </p:blipFill>
        <p:spPr bwMode="auto">
          <a:xfrm>
            <a:off x="1524000" y="6416676"/>
            <a:ext cx="9144000" cy="441325"/>
          </a:xfrm>
          <a:prstGeom prst="rect">
            <a:avLst/>
          </a:prstGeom>
          <a:noFill/>
          <a:effectLst/>
        </p:spPr>
      </p:pic>
      <p:pic>
        <p:nvPicPr>
          <p:cNvPr id="2997252" name="Picture 4" descr="orangebar"/>
          <p:cNvPicPr>
            <a:picLocks noChangeAspect="1" noChangeArrowheads="1"/>
          </p:cNvPicPr>
          <p:nvPr/>
        </p:nvPicPr>
        <p:blipFill>
          <a:blip r:embed="rId3" cstate="print"/>
          <a:srcRect t="9825" b="50874"/>
          <a:stretch>
            <a:fillRect/>
          </a:stretch>
        </p:blipFill>
        <p:spPr bwMode="auto">
          <a:xfrm>
            <a:off x="1524000" y="1"/>
            <a:ext cx="9144000" cy="441325"/>
          </a:xfrm>
          <a:prstGeom prst="rect">
            <a:avLst/>
          </a:prstGeom>
          <a:noFill/>
          <a:effectLst/>
        </p:spPr>
      </p:pic>
      <p:grpSp>
        <p:nvGrpSpPr>
          <p:cNvPr id="2" name="Group 5"/>
          <p:cNvGrpSpPr>
            <a:grpSpLocks/>
          </p:cNvGrpSpPr>
          <p:nvPr/>
        </p:nvGrpSpPr>
        <p:grpSpPr bwMode="auto">
          <a:xfrm>
            <a:off x="6634164" y="2057400"/>
            <a:ext cx="4414837" cy="2590800"/>
            <a:chOff x="3219" y="1296"/>
            <a:chExt cx="2781" cy="1632"/>
          </a:xfrm>
        </p:grpSpPr>
        <p:grpSp>
          <p:nvGrpSpPr>
            <p:cNvPr id="3" name="Group 6"/>
            <p:cNvGrpSpPr>
              <a:grpSpLocks/>
            </p:cNvGrpSpPr>
            <p:nvPr/>
          </p:nvGrpSpPr>
          <p:grpSpPr bwMode="auto">
            <a:xfrm>
              <a:off x="3219" y="1296"/>
              <a:ext cx="2781" cy="1632"/>
              <a:chOff x="3792" y="3120"/>
              <a:chExt cx="2064" cy="864"/>
            </a:xfrm>
          </p:grpSpPr>
          <p:sp>
            <p:nvSpPr>
              <p:cNvPr id="2997255" name="Line 7"/>
              <p:cNvSpPr>
                <a:spLocks noChangeShapeType="1"/>
              </p:cNvSpPr>
              <p:nvPr/>
            </p:nvSpPr>
            <p:spPr bwMode="auto">
              <a:xfrm>
                <a:off x="3792" y="3120"/>
                <a:ext cx="2064" cy="864"/>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97256" name="Line 8"/>
              <p:cNvSpPr>
                <a:spLocks noChangeShapeType="1"/>
              </p:cNvSpPr>
              <p:nvPr/>
            </p:nvSpPr>
            <p:spPr bwMode="auto">
              <a:xfrm>
                <a:off x="3792" y="3120"/>
                <a:ext cx="2064"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grpSp>
          <p:nvGrpSpPr>
            <p:cNvPr id="4" name="Group 9"/>
            <p:cNvGrpSpPr>
              <a:grpSpLocks/>
            </p:cNvGrpSpPr>
            <p:nvPr/>
          </p:nvGrpSpPr>
          <p:grpSpPr bwMode="auto">
            <a:xfrm rot="1856641">
              <a:off x="3515" y="1887"/>
              <a:ext cx="2338" cy="476"/>
              <a:chOff x="2976" y="1300"/>
              <a:chExt cx="2338" cy="476"/>
            </a:xfrm>
          </p:grpSpPr>
          <p:pic>
            <p:nvPicPr>
              <p:cNvPr id="2997258" name="Picture 10"/>
              <p:cNvPicPr>
                <a:picLocks noChangeAspect="1" noChangeArrowheads="1"/>
              </p:cNvPicPr>
              <p:nvPr/>
            </p:nvPicPr>
            <p:blipFill>
              <a:blip r:embed="rId4" cstate="print"/>
              <a:srcRect l="6813" t="8052" r="4430" b="18790"/>
              <a:stretch>
                <a:fillRect/>
              </a:stretch>
            </p:blipFill>
            <p:spPr bwMode="auto">
              <a:xfrm>
                <a:off x="2976" y="1318"/>
                <a:ext cx="2338" cy="458"/>
              </a:xfrm>
              <a:prstGeom prst="rect">
                <a:avLst/>
              </a:prstGeom>
              <a:noFill/>
            </p:spPr>
          </p:pic>
          <p:sp>
            <p:nvSpPr>
              <p:cNvPr id="2997259" name="Text Box 11"/>
              <p:cNvSpPr txBox="1">
                <a:spLocks noChangeArrowheads="1"/>
              </p:cNvSpPr>
              <p:nvPr/>
            </p:nvSpPr>
            <p:spPr bwMode="auto">
              <a:xfrm>
                <a:off x="3168" y="1300"/>
                <a:ext cx="2064" cy="43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n-ea"/>
                    <a:cs typeface="+mn-cs"/>
                  </a:rPr>
                  <a:t>LITURGICAL</a:t>
                </a:r>
              </a:p>
            </p:txBody>
          </p:sp>
        </p:grpSp>
      </p:grpSp>
      <p:grpSp>
        <p:nvGrpSpPr>
          <p:cNvPr id="5" name="Group 12"/>
          <p:cNvGrpSpPr>
            <a:grpSpLocks/>
          </p:cNvGrpSpPr>
          <p:nvPr/>
        </p:nvGrpSpPr>
        <p:grpSpPr bwMode="auto">
          <a:xfrm>
            <a:off x="1295400" y="1524000"/>
            <a:ext cx="6248400" cy="1219200"/>
            <a:chOff x="-144" y="960"/>
            <a:chExt cx="3936" cy="768"/>
          </a:xfrm>
        </p:grpSpPr>
        <p:sp>
          <p:nvSpPr>
            <p:cNvPr id="2997261" name="Line 13"/>
            <p:cNvSpPr>
              <a:spLocks noChangeShapeType="1"/>
            </p:cNvSpPr>
            <p:nvPr/>
          </p:nvSpPr>
          <p:spPr bwMode="auto">
            <a:xfrm>
              <a:off x="2352" y="1302"/>
              <a:ext cx="432"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97262" name="Line 14"/>
            <p:cNvSpPr>
              <a:spLocks noChangeShapeType="1"/>
            </p:cNvSpPr>
            <p:nvPr/>
          </p:nvSpPr>
          <p:spPr bwMode="auto">
            <a:xfrm>
              <a:off x="-144" y="1302"/>
              <a:ext cx="480"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nvGrpSpPr>
            <p:cNvPr id="6" name="Group 15"/>
            <p:cNvGrpSpPr>
              <a:grpSpLocks/>
            </p:cNvGrpSpPr>
            <p:nvPr/>
          </p:nvGrpSpPr>
          <p:grpSpPr bwMode="auto">
            <a:xfrm>
              <a:off x="192" y="1056"/>
              <a:ext cx="2303" cy="493"/>
              <a:chOff x="192" y="2592"/>
              <a:chExt cx="2303" cy="493"/>
            </a:xfrm>
          </p:grpSpPr>
          <p:pic>
            <p:nvPicPr>
              <p:cNvPr id="2997264" name="Picture 16"/>
              <p:cNvPicPr>
                <a:picLocks noChangeAspect="1" noChangeArrowheads="1"/>
              </p:cNvPicPr>
              <p:nvPr/>
            </p:nvPicPr>
            <p:blipFill>
              <a:blip r:embed="rId5" cstate="print"/>
              <a:srcRect/>
              <a:stretch>
                <a:fillRect/>
              </a:stretch>
            </p:blipFill>
            <p:spPr bwMode="auto">
              <a:xfrm>
                <a:off x="192" y="2592"/>
                <a:ext cx="2303" cy="493"/>
              </a:xfrm>
              <a:prstGeom prst="rect">
                <a:avLst/>
              </a:prstGeom>
              <a:noFill/>
            </p:spPr>
          </p:pic>
          <p:sp>
            <p:nvSpPr>
              <p:cNvPr id="2997265" name="Text Box 17"/>
              <p:cNvSpPr txBox="1">
                <a:spLocks noChangeArrowheads="1"/>
              </p:cNvSpPr>
              <p:nvPr/>
            </p:nvSpPr>
            <p:spPr bwMode="auto">
              <a:xfrm>
                <a:off x="336" y="2598"/>
                <a:ext cx="2064" cy="384"/>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n-ea"/>
                    <a:cs typeface="+mn-cs"/>
                  </a:rPr>
                  <a:t>SACRAMENTAL</a:t>
                </a:r>
              </a:p>
            </p:txBody>
          </p:sp>
        </p:grpSp>
        <p:grpSp>
          <p:nvGrpSpPr>
            <p:cNvPr id="7" name="Group 18"/>
            <p:cNvGrpSpPr>
              <a:grpSpLocks/>
            </p:cNvGrpSpPr>
            <p:nvPr/>
          </p:nvGrpSpPr>
          <p:grpSpPr bwMode="auto">
            <a:xfrm>
              <a:off x="2544" y="960"/>
              <a:ext cx="1248" cy="768"/>
              <a:chOff x="3168" y="1008"/>
              <a:chExt cx="1248" cy="768"/>
            </a:xfrm>
          </p:grpSpPr>
          <p:sp>
            <p:nvSpPr>
              <p:cNvPr id="2997267" name="AutoShape 19"/>
              <p:cNvSpPr>
                <a:spLocks noChangeArrowheads="1"/>
              </p:cNvSpPr>
              <p:nvPr/>
            </p:nvSpPr>
            <p:spPr bwMode="auto">
              <a:xfrm>
                <a:off x="3168" y="1008"/>
                <a:ext cx="1248" cy="768"/>
              </a:xfrm>
              <a:prstGeom prst="irregularSeal1">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97268" name="Text Box 20"/>
              <p:cNvSpPr txBox="1">
                <a:spLocks noChangeArrowheads="1"/>
              </p:cNvSpPr>
              <p:nvPr/>
            </p:nvSpPr>
            <p:spPr bwMode="auto">
              <a:xfrm>
                <a:off x="3312" y="1209"/>
                <a:ext cx="960" cy="327"/>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rPr>
                  <a:t>AD</a:t>
                </a:r>
                <a:r>
                  <a:rPr kumimoji="0" lang="en-US" sz="28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rPr>
                  <a:t> 1525</a:t>
                </a:r>
                <a:endPar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endParaRPr>
              </a:p>
            </p:txBody>
          </p:sp>
        </p:grpSp>
      </p:grpSp>
      <p:sp>
        <p:nvSpPr>
          <p:cNvPr id="2997269" name="Rectangle 21"/>
          <p:cNvSpPr>
            <a:spLocks noChangeArrowheads="1"/>
          </p:cNvSpPr>
          <p:nvPr/>
        </p:nvSpPr>
        <p:spPr bwMode="auto">
          <a:xfrm>
            <a:off x="1752600" y="3048001"/>
            <a:ext cx="7086600" cy="1877437"/>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rPr>
              <a:t>In 1525, Protestants in Zurich </a:t>
            </a:r>
            <a:br>
              <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rPr>
              <a:t>began the practice of baptizing </a:t>
            </a:r>
            <a:br>
              <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rPr>
              <a:t>believers (usually adults) only</a:t>
            </a: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3091983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99726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7269"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1346"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pic>
        <p:nvPicPr>
          <p:cNvPr id="3001347" name="Picture 3" descr="orangebar"/>
          <p:cNvPicPr>
            <a:picLocks noChangeAspect="1" noChangeArrowheads="1"/>
          </p:cNvPicPr>
          <p:nvPr/>
        </p:nvPicPr>
        <p:blipFill>
          <a:blip r:embed="rId3" cstate="print"/>
          <a:srcRect t="9825" b="50874"/>
          <a:stretch>
            <a:fillRect/>
          </a:stretch>
        </p:blipFill>
        <p:spPr bwMode="auto">
          <a:xfrm>
            <a:off x="1524000" y="6416676"/>
            <a:ext cx="9144000" cy="441325"/>
          </a:xfrm>
          <a:prstGeom prst="rect">
            <a:avLst/>
          </a:prstGeom>
          <a:noFill/>
          <a:effectLst/>
        </p:spPr>
      </p:pic>
      <p:pic>
        <p:nvPicPr>
          <p:cNvPr id="3001348" name="Picture 4" descr="orangebar"/>
          <p:cNvPicPr>
            <a:picLocks noChangeAspect="1" noChangeArrowheads="1"/>
          </p:cNvPicPr>
          <p:nvPr/>
        </p:nvPicPr>
        <p:blipFill>
          <a:blip r:embed="rId3" cstate="print"/>
          <a:srcRect t="9825" b="50874"/>
          <a:stretch>
            <a:fillRect/>
          </a:stretch>
        </p:blipFill>
        <p:spPr bwMode="auto">
          <a:xfrm>
            <a:off x="1524000" y="1"/>
            <a:ext cx="9144000" cy="441325"/>
          </a:xfrm>
          <a:prstGeom prst="rect">
            <a:avLst/>
          </a:prstGeom>
          <a:noFill/>
          <a:effectLst/>
        </p:spPr>
      </p:pic>
      <p:sp>
        <p:nvSpPr>
          <p:cNvPr id="3001349" name="Rectangle 5"/>
          <p:cNvSpPr>
            <a:spLocks noChangeArrowheads="1"/>
          </p:cNvSpPr>
          <p:nvPr/>
        </p:nvSpPr>
        <p:spPr bwMode="auto">
          <a:xfrm>
            <a:off x="1752600" y="3048000"/>
            <a:ext cx="8382000" cy="236988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In 1536, John Calvin wrote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1" u="none" strike="noStrike" kern="1200" cap="none" spc="0" normalizeH="0" baseline="0" noProof="0">
                <a:ln>
                  <a:noFill/>
                </a:ln>
                <a:solidFill>
                  <a:srgbClr val="000000"/>
                </a:solidFill>
                <a:effectLst/>
                <a:uLnTx/>
                <a:uFillTx/>
                <a:latin typeface="Times New Roman" pitchFamily="18" charset="0"/>
                <a:ea typeface="+mn-ea"/>
                <a:cs typeface="+mn-cs"/>
              </a:rPr>
              <a:t>Institutes of the Christian Religion. </a:t>
            </a:r>
            <a:br>
              <a:rPr kumimoji="0" lang="en-US" sz="3200" b="0" i="1" u="none" strike="noStrike" kern="1200" cap="none" spc="0" normalizeH="0" baseline="0" noProof="0">
                <a:ln>
                  <a:noFill/>
                </a:ln>
                <a:solidFill>
                  <a:srgbClr val="000000"/>
                </a:solidFill>
                <a:effectLst/>
                <a:uLnTx/>
                <a:uFillTx/>
                <a:latin typeface="Times New Roman" pitchFamily="18" charset="0"/>
                <a:ea typeface="+mn-ea"/>
                <a:cs typeface="+mn-cs"/>
              </a:rPr>
            </a:br>
            <a:endParaRPr kumimoji="0" lang="en-US" sz="2000" b="0" i="1"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This marked the beginning of the Calvinist (Presbyterian/Reformed) movement.</a:t>
            </a:r>
            <a:endParaRPr kumimoji="0" lang="en-US" sz="32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3001350" name="Group 6"/>
          <p:cNvGrpSpPr>
            <a:grpSpLocks/>
          </p:cNvGrpSpPr>
          <p:nvPr/>
        </p:nvGrpSpPr>
        <p:grpSpPr bwMode="auto">
          <a:xfrm>
            <a:off x="6781800" y="2133600"/>
            <a:ext cx="4343400" cy="2362200"/>
            <a:chOff x="3312" y="1344"/>
            <a:chExt cx="2736" cy="1488"/>
          </a:xfrm>
        </p:grpSpPr>
        <p:grpSp>
          <p:nvGrpSpPr>
            <p:cNvPr id="3001351" name="Group 7"/>
            <p:cNvGrpSpPr>
              <a:grpSpLocks/>
            </p:cNvGrpSpPr>
            <p:nvPr/>
          </p:nvGrpSpPr>
          <p:grpSpPr bwMode="auto">
            <a:xfrm>
              <a:off x="3312" y="1344"/>
              <a:ext cx="2736" cy="1488"/>
              <a:chOff x="3792" y="3120"/>
              <a:chExt cx="2064" cy="864"/>
            </a:xfrm>
          </p:grpSpPr>
          <p:sp>
            <p:nvSpPr>
              <p:cNvPr id="3001352" name="Line 8"/>
              <p:cNvSpPr>
                <a:spLocks noChangeShapeType="1"/>
              </p:cNvSpPr>
              <p:nvPr/>
            </p:nvSpPr>
            <p:spPr bwMode="auto">
              <a:xfrm>
                <a:off x="3792" y="3120"/>
                <a:ext cx="2064" cy="864"/>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001353" name="Line 9"/>
              <p:cNvSpPr>
                <a:spLocks noChangeShapeType="1"/>
              </p:cNvSpPr>
              <p:nvPr/>
            </p:nvSpPr>
            <p:spPr bwMode="auto">
              <a:xfrm>
                <a:off x="3792" y="3120"/>
                <a:ext cx="2064"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grpSp>
          <p:nvGrpSpPr>
            <p:cNvPr id="3001354" name="Group 10"/>
            <p:cNvGrpSpPr>
              <a:grpSpLocks/>
            </p:cNvGrpSpPr>
            <p:nvPr/>
          </p:nvGrpSpPr>
          <p:grpSpPr bwMode="auto">
            <a:xfrm rot="1747604">
              <a:off x="3558" y="1887"/>
              <a:ext cx="2298" cy="476"/>
              <a:chOff x="6" y="2980"/>
              <a:chExt cx="2298" cy="476"/>
            </a:xfrm>
          </p:grpSpPr>
          <p:pic>
            <p:nvPicPr>
              <p:cNvPr id="3001355" name="Picture 11"/>
              <p:cNvPicPr>
                <a:picLocks noChangeAspect="1" noChangeArrowheads="1"/>
              </p:cNvPicPr>
              <p:nvPr/>
            </p:nvPicPr>
            <p:blipFill>
              <a:blip r:embed="rId4" cstate="print"/>
              <a:srcRect/>
              <a:stretch>
                <a:fillRect/>
              </a:stretch>
            </p:blipFill>
            <p:spPr bwMode="auto">
              <a:xfrm>
                <a:off x="6" y="2996"/>
                <a:ext cx="2298" cy="460"/>
              </a:xfrm>
              <a:prstGeom prst="rect">
                <a:avLst/>
              </a:prstGeom>
              <a:noFill/>
            </p:spPr>
          </p:pic>
          <p:sp>
            <p:nvSpPr>
              <p:cNvPr id="3001356" name="Text Box 12"/>
              <p:cNvSpPr txBox="1">
                <a:spLocks noChangeArrowheads="1"/>
              </p:cNvSpPr>
              <p:nvPr/>
            </p:nvSpPr>
            <p:spPr bwMode="auto">
              <a:xfrm>
                <a:off x="144" y="2980"/>
                <a:ext cx="2064" cy="43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rPr>
                  <a:t>Presbyterians</a:t>
                </a:r>
              </a:p>
            </p:txBody>
          </p:sp>
        </p:grpSp>
      </p:grpSp>
      <p:grpSp>
        <p:nvGrpSpPr>
          <p:cNvPr id="3001357" name="Group 13"/>
          <p:cNvGrpSpPr>
            <a:grpSpLocks/>
          </p:cNvGrpSpPr>
          <p:nvPr/>
        </p:nvGrpSpPr>
        <p:grpSpPr bwMode="auto">
          <a:xfrm>
            <a:off x="1295400" y="1600200"/>
            <a:ext cx="6324600" cy="1219200"/>
            <a:chOff x="-144" y="1008"/>
            <a:chExt cx="3984" cy="768"/>
          </a:xfrm>
        </p:grpSpPr>
        <p:sp>
          <p:nvSpPr>
            <p:cNvPr id="3001358" name="Line 14"/>
            <p:cNvSpPr>
              <a:spLocks noChangeShapeType="1"/>
            </p:cNvSpPr>
            <p:nvPr/>
          </p:nvSpPr>
          <p:spPr bwMode="auto">
            <a:xfrm>
              <a:off x="2352" y="1350"/>
              <a:ext cx="384"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001359" name="Line 15"/>
            <p:cNvSpPr>
              <a:spLocks noChangeShapeType="1"/>
            </p:cNvSpPr>
            <p:nvPr/>
          </p:nvSpPr>
          <p:spPr bwMode="auto">
            <a:xfrm>
              <a:off x="-144" y="1350"/>
              <a:ext cx="480"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nvGrpSpPr>
            <p:cNvPr id="3001360" name="Group 16"/>
            <p:cNvGrpSpPr>
              <a:grpSpLocks/>
            </p:cNvGrpSpPr>
            <p:nvPr/>
          </p:nvGrpSpPr>
          <p:grpSpPr bwMode="auto">
            <a:xfrm>
              <a:off x="192" y="1104"/>
              <a:ext cx="2303" cy="493"/>
              <a:chOff x="192" y="2592"/>
              <a:chExt cx="2303" cy="493"/>
            </a:xfrm>
          </p:grpSpPr>
          <p:pic>
            <p:nvPicPr>
              <p:cNvPr id="3001361" name="Picture 17"/>
              <p:cNvPicPr>
                <a:picLocks noChangeAspect="1" noChangeArrowheads="1"/>
              </p:cNvPicPr>
              <p:nvPr/>
            </p:nvPicPr>
            <p:blipFill>
              <a:blip r:embed="rId5" cstate="print"/>
              <a:srcRect/>
              <a:stretch>
                <a:fillRect/>
              </a:stretch>
            </p:blipFill>
            <p:spPr bwMode="auto">
              <a:xfrm>
                <a:off x="192" y="2592"/>
                <a:ext cx="2303" cy="493"/>
              </a:xfrm>
              <a:prstGeom prst="rect">
                <a:avLst/>
              </a:prstGeom>
              <a:noFill/>
            </p:spPr>
          </p:pic>
          <p:sp>
            <p:nvSpPr>
              <p:cNvPr id="3001362" name="Text Box 18"/>
              <p:cNvSpPr txBox="1">
                <a:spLocks noChangeArrowheads="1"/>
              </p:cNvSpPr>
              <p:nvPr/>
            </p:nvSpPr>
            <p:spPr bwMode="auto">
              <a:xfrm>
                <a:off x="259" y="2598"/>
                <a:ext cx="2141" cy="430"/>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n-ea"/>
                    <a:cs typeface="+mn-cs"/>
                  </a:rPr>
                  <a:t>SWISS REFORM</a:t>
                </a:r>
              </a:p>
            </p:txBody>
          </p:sp>
        </p:grpSp>
        <p:grpSp>
          <p:nvGrpSpPr>
            <p:cNvPr id="3001363" name="Group 19"/>
            <p:cNvGrpSpPr>
              <a:grpSpLocks/>
            </p:cNvGrpSpPr>
            <p:nvPr/>
          </p:nvGrpSpPr>
          <p:grpSpPr bwMode="auto">
            <a:xfrm>
              <a:off x="2592" y="1008"/>
              <a:ext cx="1248" cy="768"/>
              <a:chOff x="3168" y="1008"/>
              <a:chExt cx="1248" cy="768"/>
            </a:xfrm>
          </p:grpSpPr>
          <p:sp>
            <p:nvSpPr>
              <p:cNvPr id="3001364" name="AutoShape 20"/>
              <p:cNvSpPr>
                <a:spLocks noChangeArrowheads="1"/>
              </p:cNvSpPr>
              <p:nvPr/>
            </p:nvSpPr>
            <p:spPr bwMode="auto">
              <a:xfrm>
                <a:off x="3168" y="1008"/>
                <a:ext cx="1248" cy="768"/>
              </a:xfrm>
              <a:prstGeom prst="irregularSeal1">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001365" name="Text Box 21"/>
              <p:cNvSpPr txBox="1">
                <a:spLocks noChangeArrowheads="1"/>
              </p:cNvSpPr>
              <p:nvPr/>
            </p:nvSpPr>
            <p:spPr bwMode="auto">
              <a:xfrm>
                <a:off x="3312" y="1209"/>
                <a:ext cx="960" cy="327"/>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rPr>
                  <a:t>AD</a:t>
                </a:r>
                <a:r>
                  <a:rPr kumimoji="0" lang="en-US" sz="28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rPr>
                  <a:t> 1536</a:t>
                </a:r>
                <a:endPar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endParaRPr>
              </a:p>
            </p:txBody>
          </p:sp>
        </p:grpSp>
      </p:grpSp>
    </p:spTree>
    <p:extLst>
      <p:ext uri="{BB962C8B-B14F-4D97-AF65-F5344CB8AC3E}">
        <p14:creationId xmlns:p14="http://schemas.microsoft.com/office/powerpoint/2010/main" val="97264821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01357"/>
                                        </p:tgtEl>
                                        <p:attrNameLst>
                                          <p:attrName>style.visibility</p:attrName>
                                        </p:attrNameLst>
                                      </p:cBhvr>
                                      <p:to>
                                        <p:strVal val="visible"/>
                                      </p:to>
                                    </p:set>
                                    <p:animEffect transition="in" filter="wipe(left)">
                                      <p:cBhvr>
                                        <p:cTn id="7" dur="500"/>
                                        <p:tgtEl>
                                          <p:spTgt spid="300135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300134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3001349">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01350"/>
                                        </p:tgtEl>
                                        <p:attrNameLst>
                                          <p:attrName>style.visibility</p:attrName>
                                        </p:attrNameLst>
                                      </p:cBhvr>
                                      <p:to>
                                        <p:strVal val="visible"/>
                                      </p:to>
                                    </p:set>
                                    <p:animEffect transition="in" filter="wipe(left)">
                                      <p:cBhvr>
                                        <p:cTn id="20" dur="500"/>
                                        <p:tgtEl>
                                          <p:spTgt spid="3001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1349"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5442"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pic>
        <p:nvPicPr>
          <p:cNvPr id="3005443" name="Picture 3" descr="orangebar"/>
          <p:cNvPicPr>
            <a:picLocks noChangeAspect="1" noChangeArrowheads="1"/>
          </p:cNvPicPr>
          <p:nvPr/>
        </p:nvPicPr>
        <p:blipFill>
          <a:blip r:embed="rId4" cstate="print"/>
          <a:srcRect t="9825" b="50874"/>
          <a:stretch>
            <a:fillRect/>
          </a:stretch>
        </p:blipFill>
        <p:spPr bwMode="auto">
          <a:xfrm>
            <a:off x="1524000" y="6416676"/>
            <a:ext cx="9144000" cy="441325"/>
          </a:xfrm>
          <a:prstGeom prst="rect">
            <a:avLst/>
          </a:prstGeom>
          <a:noFill/>
          <a:effectLst/>
        </p:spPr>
      </p:pic>
      <p:pic>
        <p:nvPicPr>
          <p:cNvPr id="3005444" name="Picture 4" descr="orangebar"/>
          <p:cNvPicPr>
            <a:picLocks noChangeAspect="1" noChangeArrowheads="1"/>
          </p:cNvPicPr>
          <p:nvPr/>
        </p:nvPicPr>
        <p:blipFill>
          <a:blip r:embed="rId4" cstate="print"/>
          <a:srcRect t="9825" b="50874"/>
          <a:stretch>
            <a:fillRect/>
          </a:stretch>
        </p:blipFill>
        <p:spPr bwMode="auto">
          <a:xfrm>
            <a:off x="1524000" y="1"/>
            <a:ext cx="9144000" cy="441325"/>
          </a:xfrm>
          <a:prstGeom prst="rect">
            <a:avLst/>
          </a:prstGeom>
          <a:noFill/>
          <a:effectLst/>
        </p:spPr>
      </p:pic>
      <p:grpSp>
        <p:nvGrpSpPr>
          <p:cNvPr id="2" name="Group 5"/>
          <p:cNvGrpSpPr>
            <a:grpSpLocks/>
          </p:cNvGrpSpPr>
          <p:nvPr/>
        </p:nvGrpSpPr>
        <p:grpSpPr bwMode="auto">
          <a:xfrm>
            <a:off x="6705600" y="2286000"/>
            <a:ext cx="4343400" cy="2514600"/>
            <a:chOff x="3264" y="1440"/>
            <a:chExt cx="2736" cy="1584"/>
          </a:xfrm>
        </p:grpSpPr>
        <p:grpSp>
          <p:nvGrpSpPr>
            <p:cNvPr id="3" name="Group 6"/>
            <p:cNvGrpSpPr>
              <a:grpSpLocks/>
            </p:cNvGrpSpPr>
            <p:nvPr/>
          </p:nvGrpSpPr>
          <p:grpSpPr bwMode="auto">
            <a:xfrm>
              <a:off x="3264" y="1440"/>
              <a:ext cx="2736" cy="1584"/>
              <a:chOff x="3792" y="3120"/>
              <a:chExt cx="2064" cy="864"/>
            </a:xfrm>
          </p:grpSpPr>
          <p:sp>
            <p:nvSpPr>
              <p:cNvPr id="3005447" name="Line 7"/>
              <p:cNvSpPr>
                <a:spLocks noChangeShapeType="1"/>
              </p:cNvSpPr>
              <p:nvPr/>
            </p:nvSpPr>
            <p:spPr bwMode="auto">
              <a:xfrm>
                <a:off x="3792" y="3120"/>
                <a:ext cx="2064" cy="864"/>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005448" name="Line 8"/>
              <p:cNvSpPr>
                <a:spLocks noChangeShapeType="1"/>
              </p:cNvSpPr>
              <p:nvPr/>
            </p:nvSpPr>
            <p:spPr bwMode="auto">
              <a:xfrm>
                <a:off x="3792" y="3120"/>
                <a:ext cx="2064"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grpSp>
          <p:nvGrpSpPr>
            <p:cNvPr id="4" name="Group 9"/>
            <p:cNvGrpSpPr>
              <a:grpSpLocks/>
            </p:cNvGrpSpPr>
            <p:nvPr/>
          </p:nvGrpSpPr>
          <p:grpSpPr bwMode="auto">
            <a:xfrm rot="1756434">
              <a:off x="3482" y="2018"/>
              <a:ext cx="2352" cy="482"/>
              <a:chOff x="768" y="2542"/>
              <a:chExt cx="2511" cy="482"/>
            </a:xfrm>
          </p:grpSpPr>
          <p:pic>
            <p:nvPicPr>
              <p:cNvPr id="3005450" name="Picture 10"/>
              <p:cNvPicPr>
                <a:picLocks noChangeAspect="1" noChangeArrowheads="1"/>
              </p:cNvPicPr>
              <p:nvPr/>
            </p:nvPicPr>
            <p:blipFill>
              <a:blip r:embed="rId5" cstate="print"/>
              <a:srcRect t="8720" b="18314"/>
              <a:stretch>
                <a:fillRect/>
              </a:stretch>
            </p:blipFill>
            <p:spPr bwMode="auto">
              <a:xfrm>
                <a:off x="768" y="2560"/>
                <a:ext cx="2511" cy="464"/>
              </a:xfrm>
              <a:prstGeom prst="rect">
                <a:avLst/>
              </a:prstGeom>
              <a:noFill/>
            </p:spPr>
          </p:pic>
          <p:sp>
            <p:nvSpPr>
              <p:cNvPr id="3005451" name="Text Box 11"/>
              <p:cNvSpPr txBox="1">
                <a:spLocks noChangeArrowheads="1"/>
              </p:cNvSpPr>
              <p:nvPr/>
            </p:nvSpPr>
            <p:spPr bwMode="auto">
              <a:xfrm>
                <a:off x="960" y="2542"/>
                <a:ext cx="2064" cy="43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Baptists</a:t>
                </a:r>
              </a:p>
            </p:txBody>
          </p:sp>
        </p:grpSp>
      </p:grpSp>
      <p:grpSp>
        <p:nvGrpSpPr>
          <p:cNvPr id="5" name="Group 12"/>
          <p:cNvGrpSpPr>
            <a:grpSpLocks/>
          </p:cNvGrpSpPr>
          <p:nvPr/>
        </p:nvGrpSpPr>
        <p:grpSpPr bwMode="auto">
          <a:xfrm>
            <a:off x="990600" y="1752600"/>
            <a:ext cx="6324600" cy="1219200"/>
            <a:chOff x="-336" y="1104"/>
            <a:chExt cx="3984" cy="768"/>
          </a:xfrm>
        </p:grpSpPr>
        <p:sp>
          <p:nvSpPr>
            <p:cNvPr id="3005453" name="Line 13"/>
            <p:cNvSpPr>
              <a:spLocks noChangeShapeType="1"/>
            </p:cNvSpPr>
            <p:nvPr/>
          </p:nvSpPr>
          <p:spPr bwMode="auto">
            <a:xfrm>
              <a:off x="2160" y="1446"/>
              <a:ext cx="432"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005454" name="Line 14"/>
            <p:cNvSpPr>
              <a:spLocks noChangeShapeType="1"/>
            </p:cNvSpPr>
            <p:nvPr/>
          </p:nvSpPr>
          <p:spPr bwMode="auto">
            <a:xfrm>
              <a:off x="-336" y="1446"/>
              <a:ext cx="480"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nvGrpSpPr>
            <p:cNvPr id="6" name="Group 15"/>
            <p:cNvGrpSpPr>
              <a:grpSpLocks/>
            </p:cNvGrpSpPr>
            <p:nvPr/>
          </p:nvGrpSpPr>
          <p:grpSpPr bwMode="auto">
            <a:xfrm>
              <a:off x="6" y="1206"/>
              <a:ext cx="2298" cy="474"/>
              <a:chOff x="6" y="2982"/>
              <a:chExt cx="2298" cy="474"/>
            </a:xfrm>
          </p:grpSpPr>
          <p:pic>
            <p:nvPicPr>
              <p:cNvPr id="3005456" name="Picture 16"/>
              <p:cNvPicPr>
                <a:picLocks noChangeAspect="1" noChangeArrowheads="1"/>
              </p:cNvPicPr>
              <p:nvPr/>
            </p:nvPicPr>
            <p:blipFill>
              <a:blip r:embed="rId6" cstate="print"/>
              <a:srcRect/>
              <a:stretch>
                <a:fillRect/>
              </a:stretch>
            </p:blipFill>
            <p:spPr bwMode="auto">
              <a:xfrm>
                <a:off x="6" y="2996"/>
                <a:ext cx="2298" cy="460"/>
              </a:xfrm>
              <a:prstGeom prst="rect">
                <a:avLst/>
              </a:prstGeom>
              <a:noFill/>
            </p:spPr>
          </p:pic>
          <p:sp>
            <p:nvSpPr>
              <p:cNvPr id="3005457" name="Text Box 17"/>
              <p:cNvSpPr txBox="1">
                <a:spLocks noChangeArrowheads="1"/>
              </p:cNvSpPr>
              <p:nvPr/>
            </p:nvSpPr>
            <p:spPr bwMode="auto">
              <a:xfrm>
                <a:off x="144" y="2982"/>
                <a:ext cx="2064" cy="43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Presbyterians</a:t>
                </a:r>
              </a:p>
            </p:txBody>
          </p:sp>
        </p:grpSp>
        <p:grpSp>
          <p:nvGrpSpPr>
            <p:cNvPr id="7" name="Group 18"/>
            <p:cNvGrpSpPr>
              <a:grpSpLocks/>
            </p:cNvGrpSpPr>
            <p:nvPr/>
          </p:nvGrpSpPr>
          <p:grpSpPr bwMode="auto">
            <a:xfrm>
              <a:off x="2400" y="1104"/>
              <a:ext cx="1248" cy="768"/>
              <a:chOff x="3168" y="1008"/>
              <a:chExt cx="1248" cy="768"/>
            </a:xfrm>
          </p:grpSpPr>
          <p:sp>
            <p:nvSpPr>
              <p:cNvPr id="3005459" name="AutoShape 19"/>
              <p:cNvSpPr>
                <a:spLocks noChangeArrowheads="1"/>
              </p:cNvSpPr>
              <p:nvPr/>
            </p:nvSpPr>
            <p:spPr bwMode="auto">
              <a:xfrm>
                <a:off x="3168" y="1008"/>
                <a:ext cx="1248" cy="768"/>
              </a:xfrm>
              <a:prstGeom prst="irregularSeal1">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005460" name="Text Box 20"/>
              <p:cNvSpPr txBox="1">
                <a:spLocks noChangeArrowheads="1"/>
              </p:cNvSpPr>
              <p:nvPr/>
            </p:nvSpPr>
            <p:spPr bwMode="auto">
              <a:xfrm>
                <a:off x="3312" y="1209"/>
                <a:ext cx="960" cy="327"/>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AD</a:t>
                </a:r>
                <a:r>
                  <a:rPr kumimoji="0" lang="en-US" sz="28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 1612</a:t>
                </a:r>
                <a:endPar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endParaRPr>
              </a:p>
            </p:txBody>
          </p:sp>
        </p:grpSp>
      </p:grpSp>
      <p:sp>
        <p:nvSpPr>
          <p:cNvPr id="3005461" name="Rectangle 21"/>
          <p:cNvSpPr>
            <a:spLocks noChangeArrowheads="1"/>
          </p:cNvSpPr>
          <p:nvPr/>
        </p:nvSpPr>
        <p:spPr bwMode="auto">
          <a:xfrm>
            <a:off x="1752600" y="2667000"/>
            <a:ext cx="6324600" cy="3785652"/>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a:ea typeface="+mn-ea"/>
                <a:cs typeface="+mn-cs"/>
              </a:rPr>
              <a:t>In 1612, John Smyth </a:t>
            </a:r>
            <a:br>
              <a:rPr kumimoji="0" lang="en-US" sz="3200" b="0" i="0" u="none" strike="noStrike" kern="1200" cap="none" spc="0" normalizeH="0" baseline="0" noProof="0" dirty="0">
                <a:ln>
                  <a:noFill/>
                </a:ln>
                <a:solidFill>
                  <a:srgbClr val="000000"/>
                </a:solidFill>
                <a:effectLst/>
                <a:uLnTx/>
                <a:uFillTx/>
                <a:latin typeface="Times New Roman"/>
                <a:ea typeface="+mn-ea"/>
                <a:cs typeface="+mn-cs"/>
              </a:rPr>
            </a:br>
            <a:r>
              <a:rPr kumimoji="0" lang="en-US" sz="3200" b="0" i="0" u="none" strike="noStrike" kern="1200" cap="none" spc="0" normalizeH="0" baseline="0" noProof="0" dirty="0">
                <a:ln>
                  <a:noFill/>
                </a:ln>
                <a:solidFill>
                  <a:srgbClr val="000000"/>
                </a:solidFill>
                <a:effectLst/>
                <a:uLnTx/>
                <a:uFillTx/>
                <a:latin typeface="Times New Roman"/>
                <a:ea typeface="+mn-ea"/>
                <a:cs typeface="+mn-cs"/>
              </a:rPr>
              <a:t>and other English Puritans </a:t>
            </a:r>
            <a:br>
              <a:rPr kumimoji="0" lang="en-US" sz="3200" b="0" i="0" u="none" strike="noStrike" kern="1200" cap="none" spc="0" normalizeH="0" baseline="0" noProof="0" dirty="0">
                <a:ln>
                  <a:noFill/>
                </a:ln>
                <a:solidFill>
                  <a:srgbClr val="000000"/>
                </a:solidFill>
                <a:effectLst/>
                <a:uLnTx/>
                <a:uFillTx/>
                <a:latin typeface="Times New Roman"/>
                <a:ea typeface="+mn-ea"/>
                <a:cs typeface="+mn-cs"/>
              </a:rPr>
            </a:br>
            <a:r>
              <a:rPr kumimoji="0" lang="en-US" sz="3200" b="0" i="0" u="none" strike="noStrike" kern="1200" cap="none" spc="0" normalizeH="0" baseline="0" noProof="0" dirty="0">
                <a:ln>
                  <a:noFill/>
                </a:ln>
                <a:solidFill>
                  <a:srgbClr val="000000"/>
                </a:solidFill>
                <a:effectLst/>
                <a:uLnTx/>
                <a:uFillTx/>
                <a:latin typeface="Times New Roman"/>
                <a:ea typeface="+mn-ea"/>
                <a:cs typeface="+mn-cs"/>
              </a:rPr>
              <a:t>formed the Baptist Church.</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a:ea typeface="+mn-ea"/>
                <a:cs typeface="+mn-cs"/>
              </a:rPr>
              <a:t>In his 1607 </a:t>
            </a:r>
            <a:r>
              <a:rPr kumimoji="0" lang="en-US" sz="3200" b="0" i="1" u="none" strike="noStrike" kern="1200" cap="none" spc="0" normalizeH="0" baseline="0" noProof="0" dirty="0">
                <a:ln>
                  <a:noFill/>
                </a:ln>
                <a:solidFill>
                  <a:srgbClr val="000000"/>
                </a:solidFill>
                <a:effectLst/>
                <a:uLnTx/>
                <a:uFillTx/>
                <a:latin typeface="Times New Roman"/>
                <a:ea typeface="+mn-ea"/>
                <a:cs typeface="+mn-cs"/>
              </a:rPr>
              <a:t>Principles &amp; Inferences Concerning The Visible Church  </a:t>
            </a:r>
            <a:r>
              <a:rPr kumimoji="0" lang="en-US" sz="3200" b="0" i="0" u="none" strike="noStrike" kern="1200" cap="none" spc="0" normalizeH="0" baseline="0" noProof="0" dirty="0">
                <a:ln>
                  <a:noFill/>
                </a:ln>
                <a:solidFill>
                  <a:srgbClr val="000000"/>
                </a:solidFill>
                <a:effectLst/>
                <a:uLnTx/>
                <a:uFillTx/>
                <a:latin typeface="Times New Roman"/>
                <a:ea typeface="+mn-ea"/>
                <a:cs typeface="+mn-cs"/>
              </a:rPr>
              <a:t>he wrote that there was no hierarchy &amp; all officers were subject to the laity.</a:t>
            </a:r>
          </a:p>
        </p:txBody>
      </p:sp>
      <p:sp>
        <p:nvSpPr>
          <p:cNvPr id="22" name="WordArt 22" descr="Paper bag"/>
          <p:cNvSpPr>
            <a:spLocks noChangeArrowheads="1" noChangeShapeType="1" noTextEdit="1"/>
          </p:cNvSpPr>
          <p:nvPr/>
        </p:nvSpPr>
        <p:spPr bwMode="auto">
          <a:xfrm>
            <a:off x="1752600" y="685800"/>
            <a:ext cx="4305300" cy="992188"/>
          </a:xfrm>
          <a:prstGeom prst="rect">
            <a:avLst/>
          </a:prstGeom>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blipFill dpi="0" rotWithShape="0">
                  <a:blip r:embed="rId7"/>
                  <a:srcRect/>
                  <a:tile tx="0" ty="0" sx="100000" sy="100000" flip="none" algn="tl"/>
                </a:blipFill>
                <a:effectLst/>
                <a:uLnTx/>
                <a:uFillTx/>
                <a:latin typeface="Arial Black"/>
                <a:ea typeface="+mn-ea"/>
                <a:cs typeface="+mn-cs"/>
              </a:rPr>
              <a:t>BELIEF SYSTEM:</a:t>
            </a:r>
          </a:p>
        </p:txBody>
      </p:sp>
      <p:sp>
        <p:nvSpPr>
          <p:cNvPr id="23" name="WordArt 23" descr="Paper bag"/>
          <p:cNvSpPr>
            <a:spLocks noChangeArrowheads="1" noChangeShapeType="1" noTextEdit="1"/>
          </p:cNvSpPr>
          <p:nvPr/>
        </p:nvSpPr>
        <p:spPr bwMode="auto">
          <a:xfrm>
            <a:off x="6019800" y="990600"/>
            <a:ext cx="39624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dirty="0">
              <a:ln w="9525">
                <a:solidFill>
                  <a:srgbClr val="008000"/>
                </a:solidFill>
                <a:round/>
                <a:headEnd/>
                <a:tailEnd/>
              </a:ln>
              <a:blipFill dpi="0" rotWithShape="0">
                <a:blip r:embed="rId7"/>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endParaRPr>
          </a:p>
        </p:txBody>
      </p:sp>
      <p:sp>
        <p:nvSpPr>
          <p:cNvPr id="24" name="WordArt 23" descr="Paper bag"/>
          <p:cNvSpPr>
            <a:spLocks noChangeArrowheads="1" noChangeShapeType="1" noTextEdit="1"/>
          </p:cNvSpPr>
          <p:nvPr/>
        </p:nvSpPr>
        <p:spPr bwMode="auto">
          <a:xfrm>
            <a:off x="6172200" y="990600"/>
            <a:ext cx="37338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8000"/>
                  </a:solidFill>
                  <a:round/>
                  <a:headEnd/>
                  <a:tailEnd/>
                </a:ln>
                <a:blipFill dpi="0" rotWithShape="0">
                  <a:blip r:embed="rId7"/>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EQUAL &amp; LOCAL</a:t>
            </a:r>
          </a:p>
        </p:txBody>
      </p:sp>
    </p:spTree>
    <p:extLst>
      <p:ext uri="{BB962C8B-B14F-4D97-AF65-F5344CB8AC3E}">
        <p14:creationId xmlns:p14="http://schemas.microsoft.com/office/powerpoint/2010/main" val="43792423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300546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3005461">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par>
                    <p:cTn id="27" fill="hold">
                      <p:stCondLst>
                        <p:cond delay="indefinite"/>
                      </p:stCondLst>
                      <p:childTnLst>
                        <p:par>
                          <p:cTn id="28" fill="hold">
                            <p:stCondLst>
                              <p:cond delay="0"/>
                            </p:stCondLst>
                            <p:childTnLst>
                              <p:par>
                                <p:cTn id="29" presetID="23" presetClass="entr" presetSubtype="32" fill="hold" grpId="0" nodeType="clickEffect" nodePh="1">
                                  <p:stCondLst>
                                    <p:cond delay="0"/>
                                  </p:stCondLst>
                                  <p:endCondLst>
                                    <p:cond evt="begin" delay="0">
                                      <p:tn val="29"/>
                                    </p:cond>
                                  </p:end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strVal val="4*#ppt_w"/>
                                          </p:val>
                                        </p:tav>
                                        <p:tav tm="100000">
                                          <p:val>
                                            <p:strVal val="#ppt_w"/>
                                          </p:val>
                                        </p:tav>
                                      </p:tavLst>
                                    </p:anim>
                                    <p:anim calcmode="lin" valueType="num">
                                      <p:cBhvr>
                                        <p:cTn id="32" dur="500" fill="hold"/>
                                        <p:tgtEl>
                                          <p:spTgt spid="23"/>
                                        </p:tgtEl>
                                        <p:attrNameLst>
                                          <p:attrName>ppt_h</p:attrName>
                                        </p:attrNameLst>
                                      </p:cBhvr>
                                      <p:tavLst>
                                        <p:tav tm="0">
                                          <p:val>
                                            <p:strVal val="4*#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32"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strVal val="4*#ppt_w"/>
                                          </p:val>
                                        </p:tav>
                                        <p:tav tm="100000">
                                          <p:val>
                                            <p:strVal val="#ppt_w"/>
                                          </p:val>
                                        </p:tav>
                                      </p:tavLst>
                                    </p:anim>
                                    <p:anim calcmode="lin" valueType="num">
                                      <p:cBhvr>
                                        <p:cTn id="38" dur="500" fill="hold"/>
                                        <p:tgtEl>
                                          <p:spTgt spid="2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5461" grpId="0" build="p" autoUpdateAnimBg="0"/>
      <p:bldP spid="22" grpId="0" animBg="1"/>
      <p:bldP spid="23"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7490"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pic>
        <p:nvPicPr>
          <p:cNvPr id="3007491" name="Picture 3" descr="orangebar"/>
          <p:cNvPicPr>
            <a:picLocks noChangeAspect="1" noChangeArrowheads="1"/>
          </p:cNvPicPr>
          <p:nvPr/>
        </p:nvPicPr>
        <p:blipFill>
          <a:blip r:embed="rId4" cstate="print"/>
          <a:srcRect t="9825" b="50874"/>
          <a:stretch>
            <a:fillRect/>
          </a:stretch>
        </p:blipFill>
        <p:spPr bwMode="auto">
          <a:xfrm>
            <a:off x="1524000" y="6416676"/>
            <a:ext cx="9144000" cy="441325"/>
          </a:xfrm>
          <a:prstGeom prst="rect">
            <a:avLst/>
          </a:prstGeom>
          <a:noFill/>
          <a:effectLst/>
        </p:spPr>
      </p:pic>
      <p:pic>
        <p:nvPicPr>
          <p:cNvPr id="3007492" name="Picture 4" descr="orangebar"/>
          <p:cNvPicPr>
            <a:picLocks noChangeAspect="1" noChangeArrowheads="1"/>
          </p:cNvPicPr>
          <p:nvPr/>
        </p:nvPicPr>
        <p:blipFill>
          <a:blip r:embed="rId4" cstate="print"/>
          <a:srcRect t="9825" b="50874"/>
          <a:stretch>
            <a:fillRect/>
          </a:stretch>
        </p:blipFill>
        <p:spPr bwMode="auto">
          <a:xfrm>
            <a:off x="1524000" y="1"/>
            <a:ext cx="9144000" cy="441325"/>
          </a:xfrm>
          <a:prstGeom prst="rect">
            <a:avLst/>
          </a:prstGeom>
          <a:noFill/>
          <a:effectLst/>
        </p:spPr>
      </p:pic>
      <p:grpSp>
        <p:nvGrpSpPr>
          <p:cNvPr id="2" name="Group 5"/>
          <p:cNvGrpSpPr>
            <a:grpSpLocks/>
          </p:cNvGrpSpPr>
          <p:nvPr/>
        </p:nvGrpSpPr>
        <p:grpSpPr bwMode="auto">
          <a:xfrm>
            <a:off x="6553200" y="2133600"/>
            <a:ext cx="4419600" cy="2514600"/>
            <a:chOff x="3168" y="1344"/>
            <a:chExt cx="2784" cy="1584"/>
          </a:xfrm>
        </p:grpSpPr>
        <p:grpSp>
          <p:nvGrpSpPr>
            <p:cNvPr id="3" name="Group 6"/>
            <p:cNvGrpSpPr>
              <a:grpSpLocks/>
            </p:cNvGrpSpPr>
            <p:nvPr/>
          </p:nvGrpSpPr>
          <p:grpSpPr bwMode="auto">
            <a:xfrm>
              <a:off x="3168" y="1344"/>
              <a:ext cx="2784" cy="1584"/>
              <a:chOff x="3792" y="3120"/>
              <a:chExt cx="2064" cy="864"/>
            </a:xfrm>
          </p:grpSpPr>
          <p:sp>
            <p:nvSpPr>
              <p:cNvPr id="3007495" name="Line 7"/>
              <p:cNvSpPr>
                <a:spLocks noChangeShapeType="1"/>
              </p:cNvSpPr>
              <p:nvPr/>
            </p:nvSpPr>
            <p:spPr bwMode="auto">
              <a:xfrm>
                <a:off x="3792" y="3120"/>
                <a:ext cx="2064" cy="864"/>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007496" name="Line 8"/>
              <p:cNvSpPr>
                <a:spLocks noChangeShapeType="1"/>
              </p:cNvSpPr>
              <p:nvPr/>
            </p:nvSpPr>
            <p:spPr bwMode="auto">
              <a:xfrm>
                <a:off x="3792" y="3120"/>
                <a:ext cx="2064"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grpSp>
        <p:grpSp>
          <p:nvGrpSpPr>
            <p:cNvPr id="4" name="Group 9"/>
            <p:cNvGrpSpPr>
              <a:grpSpLocks/>
            </p:cNvGrpSpPr>
            <p:nvPr/>
          </p:nvGrpSpPr>
          <p:grpSpPr bwMode="auto">
            <a:xfrm rot="1843463">
              <a:off x="3492" y="1955"/>
              <a:ext cx="2269" cy="482"/>
              <a:chOff x="912" y="2494"/>
              <a:chExt cx="2269" cy="482"/>
            </a:xfrm>
          </p:grpSpPr>
          <p:pic>
            <p:nvPicPr>
              <p:cNvPr id="3007498" name="Picture 10"/>
              <p:cNvPicPr>
                <a:picLocks noChangeAspect="1" noChangeArrowheads="1"/>
              </p:cNvPicPr>
              <p:nvPr/>
            </p:nvPicPr>
            <p:blipFill>
              <a:blip r:embed="rId5" cstate="print"/>
              <a:srcRect/>
              <a:stretch>
                <a:fillRect/>
              </a:stretch>
            </p:blipFill>
            <p:spPr bwMode="auto">
              <a:xfrm>
                <a:off x="912" y="2517"/>
                <a:ext cx="2269" cy="459"/>
              </a:xfrm>
              <a:prstGeom prst="rect">
                <a:avLst/>
              </a:prstGeom>
              <a:noFill/>
            </p:spPr>
          </p:pic>
          <p:sp>
            <p:nvSpPr>
              <p:cNvPr id="3007499" name="Text Box 11"/>
              <p:cNvSpPr txBox="1">
                <a:spLocks noChangeArrowheads="1"/>
              </p:cNvSpPr>
              <p:nvPr/>
            </p:nvSpPr>
            <p:spPr bwMode="auto">
              <a:xfrm>
                <a:off x="1008" y="2494"/>
                <a:ext cx="2064" cy="43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Methodists</a:t>
                </a:r>
              </a:p>
            </p:txBody>
          </p:sp>
        </p:grpSp>
      </p:grpSp>
      <p:sp>
        <p:nvSpPr>
          <p:cNvPr id="3007500" name="Text Box 12"/>
          <p:cNvSpPr txBox="1">
            <a:spLocks noChangeArrowheads="1"/>
          </p:cNvSpPr>
          <p:nvPr/>
        </p:nvSpPr>
        <p:spPr bwMode="auto">
          <a:xfrm>
            <a:off x="1752600" y="1582738"/>
            <a:ext cx="25146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grpSp>
        <p:nvGrpSpPr>
          <p:cNvPr id="5" name="Group 13"/>
          <p:cNvGrpSpPr>
            <a:grpSpLocks/>
          </p:cNvGrpSpPr>
          <p:nvPr/>
        </p:nvGrpSpPr>
        <p:grpSpPr bwMode="auto">
          <a:xfrm>
            <a:off x="1295400" y="1600200"/>
            <a:ext cx="6019800" cy="1219200"/>
            <a:chOff x="-144" y="1008"/>
            <a:chExt cx="3792" cy="768"/>
          </a:xfrm>
        </p:grpSpPr>
        <p:sp>
          <p:nvSpPr>
            <p:cNvPr id="3007502" name="Line 14"/>
            <p:cNvSpPr>
              <a:spLocks noChangeShapeType="1"/>
            </p:cNvSpPr>
            <p:nvPr/>
          </p:nvSpPr>
          <p:spPr bwMode="auto">
            <a:xfrm>
              <a:off x="2160" y="1337"/>
              <a:ext cx="480"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007503" name="Line 15"/>
            <p:cNvSpPr>
              <a:spLocks noChangeShapeType="1"/>
            </p:cNvSpPr>
            <p:nvPr/>
          </p:nvSpPr>
          <p:spPr bwMode="auto">
            <a:xfrm>
              <a:off x="-144" y="1337"/>
              <a:ext cx="1200"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grpSp>
          <p:nvGrpSpPr>
            <p:cNvPr id="6" name="Group 16"/>
            <p:cNvGrpSpPr>
              <a:grpSpLocks/>
            </p:cNvGrpSpPr>
            <p:nvPr/>
          </p:nvGrpSpPr>
          <p:grpSpPr bwMode="auto">
            <a:xfrm>
              <a:off x="131" y="1097"/>
              <a:ext cx="2269" cy="466"/>
              <a:chOff x="899" y="1721"/>
              <a:chExt cx="2269" cy="466"/>
            </a:xfrm>
          </p:grpSpPr>
          <p:pic>
            <p:nvPicPr>
              <p:cNvPr id="3007505" name="Picture 17"/>
              <p:cNvPicPr>
                <a:picLocks noChangeAspect="1" noChangeArrowheads="1"/>
              </p:cNvPicPr>
              <p:nvPr/>
            </p:nvPicPr>
            <p:blipFill>
              <a:blip r:embed="rId6" cstate="print"/>
              <a:srcRect/>
              <a:stretch>
                <a:fillRect/>
              </a:stretch>
            </p:blipFill>
            <p:spPr bwMode="auto">
              <a:xfrm>
                <a:off x="899" y="1728"/>
                <a:ext cx="2269" cy="459"/>
              </a:xfrm>
              <a:prstGeom prst="rect">
                <a:avLst/>
              </a:prstGeom>
              <a:noFill/>
            </p:spPr>
          </p:pic>
          <p:sp>
            <p:nvSpPr>
              <p:cNvPr id="3007506" name="Text Box 18"/>
              <p:cNvSpPr txBox="1">
                <a:spLocks noChangeArrowheads="1"/>
              </p:cNvSpPr>
              <p:nvPr/>
            </p:nvSpPr>
            <p:spPr bwMode="auto">
              <a:xfrm>
                <a:off x="1009" y="1721"/>
                <a:ext cx="2064" cy="43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Anglicans</a:t>
                </a:r>
              </a:p>
            </p:txBody>
          </p:sp>
        </p:grpSp>
        <p:grpSp>
          <p:nvGrpSpPr>
            <p:cNvPr id="7" name="Group 19"/>
            <p:cNvGrpSpPr>
              <a:grpSpLocks/>
            </p:cNvGrpSpPr>
            <p:nvPr/>
          </p:nvGrpSpPr>
          <p:grpSpPr bwMode="auto">
            <a:xfrm>
              <a:off x="2400" y="1008"/>
              <a:ext cx="1248" cy="768"/>
              <a:chOff x="3168" y="1008"/>
              <a:chExt cx="1248" cy="768"/>
            </a:xfrm>
          </p:grpSpPr>
          <p:sp>
            <p:nvSpPr>
              <p:cNvPr id="3007508" name="AutoShape 20"/>
              <p:cNvSpPr>
                <a:spLocks noChangeArrowheads="1"/>
              </p:cNvSpPr>
              <p:nvPr/>
            </p:nvSpPr>
            <p:spPr bwMode="auto">
              <a:xfrm>
                <a:off x="3168" y="1008"/>
                <a:ext cx="1248" cy="768"/>
              </a:xfrm>
              <a:prstGeom prst="irregularSeal1">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007509" name="Text Box 21"/>
              <p:cNvSpPr txBox="1">
                <a:spLocks noChangeArrowheads="1"/>
              </p:cNvSpPr>
              <p:nvPr/>
            </p:nvSpPr>
            <p:spPr bwMode="auto">
              <a:xfrm>
                <a:off x="3312" y="1209"/>
                <a:ext cx="960" cy="327"/>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AD</a:t>
                </a:r>
                <a:r>
                  <a:rPr kumimoji="0" lang="en-US" sz="28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 1738</a:t>
                </a:r>
                <a:endPar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endParaRPr>
              </a:p>
            </p:txBody>
          </p:sp>
        </p:grpSp>
      </p:grpSp>
      <p:sp>
        <p:nvSpPr>
          <p:cNvPr id="3007510" name="Rectangle 22"/>
          <p:cNvSpPr>
            <a:spLocks noChangeArrowheads="1"/>
          </p:cNvSpPr>
          <p:nvPr/>
        </p:nvSpPr>
        <p:spPr bwMode="auto">
          <a:xfrm>
            <a:off x="1728494" y="3060701"/>
            <a:ext cx="6953493" cy="3293209"/>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mn-cs"/>
              </a:rPr>
              <a:t>In 1738, the conversion of John and Charles Wesley, already devout Anglican ministers, sparked the “Great Awakening,” a revival in  England.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This marked the beginning of the Methodist Church and what has been labeled the second phase English Arminian Reformation.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Charles Westley himself remained in the Church of England Episcopal Church &amp; Anglican Communion.</a:t>
            </a:r>
          </a:p>
        </p:txBody>
      </p:sp>
      <p:sp>
        <p:nvSpPr>
          <p:cNvPr id="24" name="WordArt 22" descr="Paper bag"/>
          <p:cNvSpPr>
            <a:spLocks noChangeArrowheads="1" noChangeShapeType="1" noTextEdit="1"/>
          </p:cNvSpPr>
          <p:nvPr/>
        </p:nvSpPr>
        <p:spPr bwMode="auto">
          <a:xfrm>
            <a:off x="1752600" y="685800"/>
            <a:ext cx="4305300" cy="992188"/>
          </a:xfrm>
          <a:prstGeom prst="rect">
            <a:avLst/>
          </a:prstGeom>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blipFill dpi="0" rotWithShape="0">
                  <a:blip r:embed="rId7"/>
                  <a:srcRect/>
                  <a:tile tx="0" ty="0" sx="100000" sy="100000" flip="none" algn="tl"/>
                </a:blipFill>
                <a:effectLst/>
                <a:uLnTx/>
                <a:uFillTx/>
                <a:latin typeface="Arial Black"/>
                <a:ea typeface="+mn-ea"/>
                <a:cs typeface="+mn-cs"/>
              </a:rPr>
              <a:t>BELIEF SYSTEM:</a:t>
            </a:r>
          </a:p>
        </p:txBody>
      </p:sp>
      <p:sp>
        <p:nvSpPr>
          <p:cNvPr id="25" name="WordArt 23" descr="Paper bag"/>
          <p:cNvSpPr>
            <a:spLocks noChangeArrowheads="1" noChangeShapeType="1" noTextEdit="1"/>
          </p:cNvSpPr>
          <p:nvPr/>
        </p:nvSpPr>
        <p:spPr bwMode="auto">
          <a:xfrm>
            <a:off x="6019800" y="990600"/>
            <a:ext cx="39624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8000"/>
                  </a:solidFill>
                  <a:round/>
                  <a:headEnd/>
                  <a:tailEnd/>
                </a:ln>
                <a:blipFill dpi="0" rotWithShape="0">
                  <a:blip r:embed="rId7"/>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Lay Ministry</a:t>
            </a:r>
          </a:p>
        </p:txBody>
      </p:sp>
      <p:sp>
        <p:nvSpPr>
          <p:cNvPr id="26" name="WordArt 22" descr="Paper bag">
            <a:extLst>
              <a:ext uri="{FF2B5EF4-FFF2-40B4-BE49-F238E27FC236}">
                <a16:creationId xmlns:a16="http://schemas.microsoft.com/office/drawing/2014/main" id="{76A26AC4-550E-4C1F-8D73-30868EA15883}"/>
              </a:ext>
            </a:extLst>
          </p:cNvPr>
          <p:cNvSpPr>
            <a:spLocks noChangeArrowheads="1" noChangeShapeType="1" noTextEdit="1"/>
          </p:cNvSpPr>
          <p:nvPr/>
        </p:nvSpPr>
        <p:spPr bwMode="auto">
          <a:xfrm>
            <a:off x="834886" y="1981198"/>
            <a:ext cx="13477462" cy="3630614"/>
          </a:xfrm>
          <a:prstGeom prst="rect">
            <a:avLst/>
          </a:prstGeom>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FF0000"/>
                </a:solidFill>
                <a:effectLst/>
                <a:uLnTx/>
                <a:uFillTx/>
                <a:latin typeface="Arial Black"/>
                <a:ea typeface="+mn-ea"/>
                <a:cs typeface="+mn-cs"/>
              </a:rPr>
              <a:t>The 2</a:t>
            </a:r>
            <a:r>
              <a:rPr kumimoji="0" lang="en-US" sz="3600" b="0" i="0" u="none" strike="noStrike" kern="10" cap="none" spc="0" normalizeH="0" baseline="30000" noProof="0" dirty="0">
                <a:ln w="9525">
                  <a:round/>
                  <a:headEnd/>
                  <a:tailEnd/>
                </a:ln>
                <a:solidFill>
                  <a:srgbClr val="FF0000"/>
                </a:solidFill>
                <a:effectLst/>
                <a:uLnTx/>
                <a:uFillTx/>
                <a:latin typeface="Arial Black"/>
                <a:ea typeface="+mn-ea"/>
                <a:cs typeface="+mn-cs"/>
              </a:rPr>
              <a:t>nd</a:t>
            </a:r>
            <a:r>
              <a:rPr kumimoji="0" lang="en-US" sz="3600" b="0" i="0" u="none" strike="noStrike" kern="10" cap="none" spc="0" normalizeH="0" baseline="0" noProof="0" dirty="0">
                <a:ln w="9525">
                  <a:round/>
                  <a:headEnd/>
                  <a:tailEnd/>
                </a:ln>
                <a:solidFill>
                  <a:srgbClr val="FF0000"/>
                </a:solidFill>
                <a:effectLst/>
                <a:uLnTx/>
                <a:uFillTx/>
                <a:latin typeface="Arial Black"/>
                <a:ea typeface="+mn-ea"/>
                <a:cs typeface="+mn-cs"/>
              </a:rPr>
              <a:t> Reformation! </a:t>
            </a:r>
          </a:p>
        </p:txBody>
      </p:sp>
    </p:spTree>
    <p:extLst>
      <p:ext uri="{BB962C8B-B14F-4D97-AF65-F5344CB8AC3E}">
        <p14:creationId xmlns:p14="http://schemas.microsoft.com/office/powerpoint/2010/main" val="189127242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30075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3007510">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3007510">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3007510">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0-#ppt_w/2"/>
                                          </p:val>
                                        </p:tav>
                                        <p:tav tm="100000">
                                          <p:val>
                                            <p:strVal val="#ppt_x"/>
                                          </p:val>
                                        </p:tav>
                                      </p:tavLst>
                                    </p:anim>
                                    <p:anim calcmode="lin" valueType="num">
                                      <p:cBhvr additive="base">
                                        <p:cTn id="34" dur="500" fill="hold"/>
                                        <p:tgtEl>
                                          <p:spTgt spid="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whoosh.wav"/>
                                        </p:tgtEl>
                                      </p:cMediaNode>
                                    </p:audio>
                                  </p:subTnLst>
                                </p:cTn>
                              </p:par>
                            </p:childTnLst>
                          </p:cTn>
                        </p:par>
                      </p:childTnLst>
                    </p:cTn>
                  </p:par>
                  <p:par>
                    <p:cTn id="35" fill="hold">
                      <p:stCondLst>
                        <p:cond delay="indefinite"/>
                      </p:stCondLst>
                      <p:childTnLst>
                        <p:par>
                          <p:cTn id="36" fill="hold">
                            <p:stCondLst>
                              <p:cond delay="0"/>
                            </p:stCondLst>
                            <p:childTnLst>
                              <p:par>
                                <p:cTn id="37" presetID="23" presetClass="entr" presetSubtype="32"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strVal val="4*#ppt_w"/>
                                          </p:val>
                                        </p:tav>
                                        <p:tav tm="100000">
                                          <p:val>
                                            <p:strVal val="#ppt_w"/>
                                          </p:val>
                                        </p:tav>
                                      </p:tavLst>
                                    </p:anim>
                                    <p:anim calcmode="lin" valueType="num">
                                      <p:cBhvr>
                                        <p:cTn id="40" dur="500" fill="hold"/>
                                        <p:tgtEl>
                                          <p:spTgt spid="25"/>
                                        </p:tgtEl>
                                        <p:attrNameLst>
                                          <p:attrName>ppt_h</p:attrName>
                                        </p:attrNameLst>
                                      </p:cBhvr>
                                      <p:tavLst>
                                        <p:tav tm="0">
                                          <p:val>
                                            <p:strVal val="4*#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0-#ppt_w/2"/>
                                          </p:val>
                                        </p:tav>
                                        <p:tav tm="100000">
                                          <p:val>
                                            <p:strVal val="#ppt_x"/>
                                          </p:val>
                                        </p:tav>
                                      </p:tavLst>
                                    </p:anim>
                                    <p:anim calcmode="lin" valueType="num">
                                      <p:cBhvr additive="base">
                                        <p:cTn id="46"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7510" grpId="0" build="p" autoUpdateAnimBg="0"/>
      <p:bldP spid="24" grpId="0" animBg="1"/>
      <p:bldP spid="25" grpId="0" animBg="1"/>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42"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pic>
        <p:nvPicPr>
          <p:cNvPr id="4618243" name="Picture 3" descr="orangebar"/>
          <p:cNvPicPr>
            <a:picLocks noChangeAspect="1" noChangeArrowheads="1"/>
          </p:cNvPicPr>
          <p:nvPr/>
        </p:nvPicPr>
        <p:blipFill>
          <a:blip r:embed="rId4" cstate="print"/>
          <a:srcRect t="9825" b="50874"/>
          <a:stretch>
            <a:fillRect/>
          </a:stretch>
        </p:blipFill>
        <p:spPr bwMode="auto">
          <a:xfrm>
            <a:off x="1524000" y="6416676"/>
            <a:ext cx="9144000" cy="441325"/>
          </a:xfrm>
          <a:prstGeom prst="rect">
            <a:avLst/>
          </a:prstGeom>
          <a:noFill/>
          <a:effectLst/>
        </p:spPr>
      </p:pic>
      <p:pic>
        <p:nvPicPr>
          <p:cNvPr id="4618244" name="Picture 4" descr="orangebar"/>
          <p:cNvPicPr>
            <a:picLocks noChangeAspect="1" noChangeArrowheads="1"/>
          </p:cNvPicPr>
          <p:nvPr/>
        </p:nvPicPr>
        <p:blipFill>
          <a:blip r:embed="rId4" cstate="print"/>
          <a:srcRect t="9825" b="50874"/>
          <a:stretch>
            <a:fillRect/>
          </a:stretch>
        </p:blipFill>
        <p:spPr bwMode="auto">
          <a:xfrm>
            <a:off x="1524000" y="1"/>
            <a:ext cx="9144000" cy="441325"/>
          </a:xfrm>
          <a:prstGeom prst="rect">
            <a:avLst/>
          </a:prstGeom>
          <a:noFill/>
          <a:effectLst/>
        </p:spPr>
      </p:pic>
      <p:grpSp>
        <p:nvGrpSpPr>
          <p:cNvPr id="2" name="Group 5"/>
          <p:cNvGrpSpPr>
            <a:grpSpLocks/>
          </p:cNvGrpSpPr>
          <p:nvPr/>
        </p:nvGrpSpPr>
        <p:grpSpPr bwMode="auto">
          <a:xfrm>
            <a:off x="6324600" y="2286000"/>
            <a:ext cx="4876800" cy="2667000"/>
            <a:chOff x="3024" y="1440"/>
            <a:chExt cx="3072" cy="1680"/>
          </a:xfrm>
        </p:grpSpPr>
        <p:grpSp>
          <p:nvGrpSpPr>
            <p:cNvPr id="3" name="Group 6"/>
            <p:cNvGrpSpPr>
              <a:grpSpLocks/>
            </p:cNvGrpSpPr>
            <p:nvPr/>
          </p:nvGrpSpPr>
          <p:grpSpPr bwMode="auto">
            <a:xfrm>
              <a:off x="3024" y="1440"/>
              <a:ext cx="3072" cy="1680"/>
              <a:chOff x="3792" y="3120"/>
              <a:chExt cx="2064" cy="864"/>
            </a:xfrm>
          </p:grpSpPr>
          <p:sp>
            <p:nvSpPr>
              <p:cNvPr id="4618247" name="Line 7"/>
              <p:cNvSpPr>
                <a:spLocks noChangeShapeType="1"/>
              </p:cNvSpPr>
              <p:nvPr/>
            </p:nvSpPr>
            <p:spPr bwMode="auto">
              <a:xfrm>
                <a:off x="3792" y="3120"/>
                <a:ext cx="2064" cy="864"/>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618248" name="Line 8"/>
              <p:cNvSpPr>
                <a:spLocks noChangeShapeType="1"/>
              </p:cNvSpPr>
              <p:nvPr/>
            </p:nvSpPr>
            <p:spPr bwMode="auto">
              <a:xfrm>
                <a:off x="3792" y="3120"/>
                <a:ext cx="2064"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grpSp>
        <p:grpSp>
          <p:nvGrpSpPr>
            <p:cNvPr id="4" name="Group 9"/>
            <p:cNvGrpSpPr>
              <a:grpSpLocks/>
            </p:cNvGrpSpPr>
            <p:nvPr/>
          </p:nvGrpSpPr>
          <p:grpSpPr bwMode="auto">
            <a:xfrm rot="1760020">
              <a:off x="3408" y="1979"/>
              <a:ext cx="2352" cy="653"/>
              <a:chOff x="864" y="2064"/>
              <a:chExt cx="2352" cy="653"/>
            </a:xfrm>
          </p:grpSpPr>
          <p:pic>
            <p:nvPicPr>
              <p:cNvPr id="4618250" name="Picture 10"/>
              <p:cNvPicPr>
                <a:picLocks noChangeAspect="1" noChangeArrowheads="1"/>
              </p:cNvPicPr>
              <p:nvPr/>
            </p:nvPicPr>
            <p:blipFill>
              <a:blip r:embed="rId5" cstate="print"/>
              <a:srcRect/>
              <a:stretch>
                <a:fillRect/>
              </a:stretch>
            </p:blipFill>
            <p:spPr bwMode="auto">
              <a:xfrm>
                <a:off x="864" y="2064"/>
                <a:ext cx="2352" cy="653"/>
              </a:xfrm>
              <a:prstGeom prst="rect">
                <a:avLst/>
              </a:prstGeom>
              <a:noFill/>
            </p:spPr>
          </p:pic>
          <p:sp>
            <p:nvSpPr>
              <p:cNvPr id="4618251" name="Text Box 11"/>
              <p:cNvSpPr txBox="1">
                <a:spLocks noChangeArrowheads="1"/>
              </p:cNvSpPr>
              <p:nvPr/>
            </p:nvSpPr>
            <p:spPr bwMode="auto">
              <a:xfrm>
                <a:off x="912" y="2147"/>
                <a:ext cx="2208" cy="384"/>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Charismatic Religion</a:t>
                </a:r>
              </a:p>
            </p:txBody>
          </p:sp>
        </p:grpSp>
      </p:grpSp>
      <p:grpSp>
        <p:nvGrpSpPr>
          <p:cNvPr id="5" name="Group 12"/>
          <p:cNvGrpSpPr>
            <a:grpSpLocks/>
          </p:cNvGrpSpPr>
          <p:nvPr/>
        </p:nvGrpSpPr>
        <p:grpSpPr bwMode="auto">
          <a:xfrm>
            <a:off x="990600" y="1752600"/>
            <a:ext cx="6248400" cy="1219200"/>
            <a:chOff x="-336" y="1104"/>
            <a:chExt cx="3936" cy="768"/>
          </a:xfrm>
        </p:grpSpPr>
        <p:sp>
          <p:nvSpPr>
            <p:cNvPr id="4618253" name="Line 13"/>
            <p:cNvSpPr>
              <a:spLocks noChangeShapeType="1"/>
            </p:cNvSpPr>
            <p:nvPr/>
          </p:nvSpPr>
          <p:spPr bwMode="auto">
            <a:xfrm>
              <a:off x="2160" y="1446"/>
              <a:ext cx="432"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618254" name="Line 14"/>
            <p:cNvSpPr>
              <a:spLocks noChangeShapeType="1"/>
            </p:cNvSpPr>
            <p:nvPr/>
          </p:nvSpPr>
          <p:spPr bwMode="auto">
            <a:xfrm>
              <a:off x="-336" y="1446"/>
              <a:ext cx="480"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grpSp>
          <p:nvGrpSpPr>
            <p:cNvPr id="6" name="Group 15"/>
            <p:cNvGrpSpPr>
              <a:grpSpLocks/>
            </p:cNvGrpSpPr>
            <p:nvPr/>
          </p:nvGrpSpPr>
          <p:grpSpPr bwMode="auto">
            <a:xfrm>
              <a:off x="6" y="1206"/>
              <a:ext cx="2298" cy="474"/>
              <a:chOff x="6" y="2982"/>
              <a:chExt cx="2298" cy="474"/>
            </a:xfrm>
          </p:grpSpPr>
          <p:pic>
            <p:nvPicPr>
              <p:cNvPr id="4618256" name="Picture 16"/>
              <p:cNvPicPr>
                <a:picLocks noChangeAspect="1" noChangeArrowheads="1"/>
              </p:cNvPicPr>
              <p:nvPr/>
            </p:nvPicPr>
            <p:blipFill>
              <a:blip r:embed="rId6" cstate="print"/>
              <a:srcRect/>
              <a:stretch>
                <a:fillRect/>
              </a:stretch>
            </p:blipFill>
            <p:spPr bwMode="auto">
              <a:xfrm>
                <a:off x="6" y="2996"/>
                <a:ext cx="2298" cy="460"/>
              </a:xfrm>
              <a:prstGeom prst="rect">
                <a:avLst/>
              </a:prstGeom>
              <a:noFill/>
            </p:spPr>
          </p:pic>
          <p:sp>
            <p:nvSpPr>
              <p:cNvPr id="4618257" name="Text Box 17"/>
              <p:cNvSpPr txBox="1">
                <a:spLocks noChangeArrowheads="1"/>
              </p:cNvSpPr>
              <p:nvPr/>
            </p:nvSpPr>
            <p:spPr bwMode="auto">
              <a:xfrm>
                <a:off x="144" y="2982"/>
                <a:ext cx="2064" cy="337"/>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Sacramental Religion</a:t>
                </a:r>
              </a:p>
            </p:txBody>
          </p:sp>
        </p:grpSp>
        <p:grpSp>
          <p:nvGrpSpPr>
            <p:cNvPr id="7" name="Group 18"/>
            <p:cNvGrpSpPr>
              <a:grpSpLocks/>
            </p:cNvGrpSpPr>
            <p:nvPr/>
          </p:nvGrpSpPr>
          <p:grpSpPr bwMode="auto">
            <a:xfrm>
              <a:off x="2352" y="1104"/>
              <a:ext cx="1248" cy="768"/>
              <a:chOff x="3168" y="1008"/>
              <a:chExt cx="1248" cy="768"/>
            </a:xfrm>
          </p:grpSpPr>
          <p:sp>
            <p:nvSpPr>
              <p:cNvPr id="4618259" name="AutoShape 19"/>
              <p:cNvSpPr>
                <a:spLocks noChangeArrowheads="1"/>
              </p:cNvSpPr>
              <p:nvPr/>
            </p:nvSpPr>
            <p:spPr bwMode="auto">
              <a:xfrm>
                <a:off x="3168" y="1008"/>
                <a:ext cx="1248" cy="768"/>
              </a:xfrm>
              <a:prstGeom prst="irregularSeal1">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618260" name="Text Box 20"/>
              <p:cNvSpPr txBox="1">
                <a:spLocks noChangeArrowheads="1"/>
              </p:cNvSpPr>
              <p:nvPr/>
            </p:nvSpPr>
            <p:spPr bwMode="auto">
              <a:xfrm>
                <a:off x="3312" y="1209"/>
                <a:ext cx="960" cy="327"/>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AD</a:t>
                </a:r>
                <a:r>
                  <a:rPr kumimoji="0" lang="en-US" sz="2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 1801</a:t>
                </a:r>
                <a:endParaRPr kumimoji="0" 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endParaRPr>
              </a:p>
            </p:txBody>
          </p:sp>
        </p:grpSp>
      </p:grpSp>
      <p:sp>
        <p:nvSpPr>
          <p:cNvPr id="4618261" name="Rectangle 21"/>
          <p:cNvSpPr>
            <a:spLocks noChangeArrowheads="1"/>
          </p:cNvSpPr>
          <p:nvPr/>
        </p:nvSpPr>
        <p:spPr bwMode="auto">
          <a:xfrm>
            <a:off x="1752600" y="3657600"/>
            <a:ext cx="5334000" cy="1569660"/>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gradFill>
                    <a:gsLst>
                      <a:gs pos="0">
                        <a:srgbClr val="00CC99">
                          <a:tint val="66000"/>
                          <a:satMod val="160000"/>
                        </a:srgbClr>
                      </a:gs>
                      <a:gs pos="50000">
                        <a:srgbClr val="00CC99">
                          <a:tint val="44500"/>
                          <a:satMod val="160000"/>
                        </a:srgbClr>
                      </a:gs>
                      <a:gs pos="100000">
                        <a:srgbClr val="00CC99">
                          <a:tint val="23500"/>
                          <a:satMod val="160000"/>
                        </a:srgbClr>
                      </a:gs>
                    </a:gsLst>
                    <a:lin ang="5400000" scaled="0"/>
                  </a:gradFill>
                </a:ln>
                <a:solidFill>
                  <a:srgbClr val="C00000"/>
                </a:solidFill>
                <a:effectLst/>
                <a:uLnTx/>
                <a:uFillTx/>
                <a:latin typeface="Times New Roman"/>
                <a:ea typeface="+mn-ea"/>
                <a:cs typeface="+mn-cs"/>
              </a:rPr>
              <a:t>Institutional  Development FROM THE 2ND GREAT AMERICAN AWAKENING</a:t>
            </a:r>
          </a:p>
        </p:txBody>
      </p:sp>
      <p:sp>
        <p:nvSpPr>
          <p:cNvPr id="4618262" name="WordArt 22" descr="Paper bag"/>
          <p:cNvSpPr>
            <a:spLocks noChangeArrowheads="1" noChangeShapeType="1" noTextEdit="1"/>
          </p:cNvSpPr>
          <p:nvPr/>
        </p:nvSpPr>
        <p:spPr bwMode="auto">
          <a:xfrm>
            <a:off x="1752600" y="838200"/>
            <a:ext cx="4305300" cy="1066800"/>
          </a:xfrm>
          <a:prstGeom prst="rect">
            <a:avLst/>
          </a:prstGeom>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blipFill dpi="0" rotWithShape="0">
                  <a:blip r:embed="rId7"/>
                  <a:srcRect/>
                  <a:tile tx="0" ty="0" sx="100000" sy="100000" flip="none" algn="tl"/>
                </a:blipFill>
                <a:effectLst/>
                <a:uLnTx/>
                <a:uFillTx/>
                <a:latin typeface="Arial Black"/>
                <a:ea typeface="+mn-ea"/>
                <a:cs typeface="+mn-cs"/>
              </a:rPr>
              <a:t>First Awakening:</a:t>
            </a:r>
          </a:p>
        </p:txBody>
      </p:sp>
      <p:sp>
        <p:nvSpPr>
          <p:cNvPr id="4618263" name="WordArt 23" descr="Paper bag"/>
          <p:cNvSpPr>
            <a:spLocks noChangeArrowheads="1" noChangeShapeType="1" noTextEdit="1"/>
          </p:cNvSpPr>
          <p:nvPr/>
        </p:nvSpPr>
        <p:spPr bwMode="auto">
          <a:xfrm>
            <a:off x="6019800" y="990600"/>
            <a:ext cx="39624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8000"/>
                  </a:solidFill>
                  <a:round/>
                  <a:headEnd/>
                  <a:tailEnd/>
                </a:ln>
                <a:blipFill dpi="0" rotWithShape="0">
                  <a:blip r:embed="rId7"/>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LEVELED CLERGY</a:t>
            </a:r>
          </a:p>
        </p:txBody>
      </p:sp>
    </p:spTree>
    <p:extLst>
      <p:ext uri="{BB962C8B-B14F-4D97-AF65-F5344CB8AC3E}">
        <p14:creationId xmlns:p14="http://schemas.microsoft.com/office/powerpoint/2010/main" val="230257867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18262"/>
                                        </p:tgtEl>
                                        <p:attrNameLst>
                                          <p:attrName>style.visibility</p:attrName>
                                        </p:attrNameLst>
                                      </p:cBhvr>
                                      <p:to>
                                        <p:strVal val="visible"/>
                                      </p:to>
                                    </p:set>
                                    <p:anim calcmode="lin" valueType="num">
                                      <p:cBhvr additive="base">
                                        <p:cTn id="7" dur="500" fill="hold"/>
                                        <p:tgtEl>
                                          <p:spTgt spid="4618262"/>
                                        </p:tgtEl>
                                        <p:attrNameLst>
                                          <p:attrName>ppt_x</p:attrName>
                                        </p:attrNameLst>
                                      </p:cBhvr>
                                      <p:tavLst>
                                        <p:tav tm="0">
                                          <p:val>
                                            <p:strVal val="0-#ppt_w/2"/>
                                          </p:val>
                                        </p:tav>
                                        <p:tav tm="100000">
                                          <p:val>
                                            <p:strVal val="#ppt_x"/>
                                          </p:val>
                                        </p:tav>
                                      </p:tavLst>
                                    </p:anim>
                                    <p:anim calcmode="lin" valueType="num">
                                      <p:cBhvr additive="base">
                                        <p:cTn id="8" dur="500" fill="hold"/>
                                        <p:tgtEl>
                                          <p:spTgt spid="461826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4618263"/>
                                        </p:tgtEl>
                                        <p:attrNameLst>
                                          <p:attrName>style.visibility</p:attrName>
                                        </p:attrNameLst>
                                      </p:cBhvr>
                                      <p:to>
                                        <p:strVal val="visible"/>
                                      </p:to>
                                    </p:set>
                                    <p:anim calcmode="lin" valueType="num">
                                      <p:cBhvr>
                                        <p:cTn id="13" dur="500" fill="hold"/>
                                        <p:tgtEl>
                                          <p:spTgt spid="4618263"/>
                                        </p:tgtEl>
                                        <p:attrNameLst>
                                          <p:attrName>ppt_w</p:attrName>
                                        </p:attrNameLst>
                                      </p:cBhvr>
                                      <p:tavLst>
                                        <p:tav tm="0">
                                          <p:val>
                                            <p:strVal val="4*#ppt_w"/>
                                          </p:val>
                                        </p:tav>
                                        <p:tav tm="100000">
                                          <p:val>
                                            <p:strVal val="#ppt_w"/>
                                          </p:val>
                                        </p:tav>
                                      </p:tavLst>
                                    </p:anim>
                                    <p:anim calcmode="lin" valueType="num">
                                      <p:cBhvr>
                                        <p:cTn id="14" dur="500" fill="hold"/>
                                        <p:tgtEl>
                                          <p:spTgt spid="4618263"/>
                                        </p:tgtEl>
                                        <p:attrNameLst>
                                          <p:attrName>ppt_h</p:attrName>
                                        </p:attrNameLst>
                                      </p:cBhvr>
                                      <p:tavLst>
                                        <p:tav tm="0">
                                          <p:val>
                                            <p:strVal val="4*#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4618261">
                                            <p:txEl>
                                              <p:pRg st="0" end="0"/>
                                            </p:txEl>
                                          </p:spTgt>
                                        </p:tgtEl>
                                        <p:attrNameLst>
                                          <p:attrName>style.visibility</p:attrName>
                                        </p:attrNameLst>
                                      </p:cBhvr>
                                      <p:to>
                                        <p:strVal val="visible"/>
                                      </p:to>
                                    </p:set>
                                    <p:animEffect transition="in" filter="diamond(in)">
                                      <p:cBhvr>
                                        <p:cTn id="19" dur="2000"/>
                                        <p:tgtEl>
                                          <p:spTgt spid="4618261">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261" grpId="0" build="p" autoUpdateAnimBg="0"/>
      <p:bldP spid="4618262" grpId="0" animBg="1"/>
      <p:bldP spid="461826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7090"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pic>
        <p:nvPicPr>
          <p:cNvPr id="4057091" name="Picture 3" descr="orangebar"/>
          <p:cNvPicPr>
            <a:picLocks noChangeAspect="1" noChangeArrowheads="1"/>
          </p:cNvPicPr>
          <p:nvPr/>
        </p:nvPicPr>
        <p:blipFill>
          <a:blip r:embed="rId3" cstate="print"/>
          <a:srcRect t="9825" b="50874"/>
          <a:stretch>
            <a:fillRect/>
          </a:stretch>
        </p:blipFill>
        <p:spPr bwMode="auto">
          <a:xfrm>
            <a:off x="1524000" y="6416676"/>
            <a:ext cx="9144000" cy="441325"/>
          </a:xfrm>
          <a:prstGeom prst="rect">
            <a:avLst/>
          </a:prstGeom>
          <a:noFill/>
          <a:effectLst/>
        </p:spPr>
      </p:pic>
      <p:pic>
        <p:nvPicPr>
          <p:cNvPr id="4057092" name="Picture 4" descr="orangebar"/>
          <p:cNvPicPr>
            <a:picLocks noChangeAspect="1" noChangeArrowheads="1"/>
          </p:cNvPicPr>
          <p:nvPr/>
        </p:nvPicPr>
        <p:blipFill>
          <a:blip r:embed="rId3" cstate="print"/>
          <a:srcRect t="9825" b="50874"/>
          <a:stretch>
            <a:fillRect/>
          </a:stretch>
        </p:blipFill>
        <p:spPr bwMode="auto">
          <a:xfrm>
            <a:off x="1524000" y="1"/>
            <a:ext cx="9144000" cy="441325"/>
          </a:xfrm>
          <a:prstGeom prst="rect">
            <a:avLst/>
          </a:prstGeom>
          <a:noFill/>
          <a:effectLst/>
        </p:spPr>
      </p:pic>
      <p:grpSp>
        <p:nvGrpSpPr>
          <p:cNvPr id="4057093" name="Group 5"/>
          <p:cNvGrpSpPr>
            <a:grpSpLocks/>
          </p:cNvGrpSpPr>
          <p:nvPr/>
        </p:nvGrpSpPr>
        <p:grpSpPr bwMode="auto">
          <a:xfrm>
            <a:off x="5334000" y="2209800"/>
            <a:ext cx="5638800" cy="2590800"/>
            <a:chOff x="2400" y="1392"/>
            <a:chExt cx="3552" cy="1632"/>
          </a:xfrm>
        </p:grpSpPr>
        <p:grpSp>
          <p:nvGrpSpPr>
            <p:cNvPr id="4057094" name="Group 6"/>
            <p:cNvGrpSpPr>
              <a:grpSpLocks/>
            </p:cNvGrpSpPr>
            <p:nvPr/>
          </p:nvGrpSpPr>
          <p:grpSpPr bwMode="auto">
            <a:xfrm>
              <a:off x="2400" y="1392"/>
              <a:ext cx="3552" cy="1632"/>
              <a:chOff x="3792" y="3120"/>
              <a:chExt cx="2064" cy="864"/>
            </a:xfrm>
          </p:grpSpPr>
          <p:sp>
            <p:nvSpPr>
              <p:cNvPr id="4057095" name="Line 7"/>
              <p:cNvSpPr>
                <a:spLocks noChangeShapeType="1"/>
              </p:cNvSpPr>
              <p:nvPr/>
            </p:nvSpPr>
            <p:spPr bwMode="auto">
              <a:xfrm>
                <a:off x="3792" y="3120"/>
                <a:ext cx="2064" cy="864"/>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57096" name="Line 8"/>
              <p:cNvSpPr>
                <a:spLocks noChangeShapeType="1"/>
              </p:cNvSpPr>
              <p:nvPr/>
            </p:nvSpPr>
            <p:spPr bwMode="auto">
              <a:xfrm>
                <a:off x="3792" y="3120"/>
                <a:ext cx="2064"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grpSp>
        <p:grpSp>
          <p:nvGrpSpPr>
            <p:cNvPr id="4057097" name="Group 9"/>
            <p:cNvGrpSpPr>
              <a:grpSpLocks/>
            </p:cNvGrpSpPr>
            <p:nvPr/>
          </p:nvGrpSpPr>
          <p:grpSpPr bwMode="auto">
            <a:xfrm rot="1503402">
              <a:off x="3024" y="2005"/>
              <a:ext cx="2352" cy="466"/>
              <a:chOff x="864" y="2606"/>
              <a:chExt cx="2352" cy="466"/>
            </a:xfrm>
          </p:grpSpPr>
          <p:pic>
            <p:nvPicPr>
              <p:cNvPr id="4057098" name="Picture 10"/>
              <p:cNvPicPr>
                <a:picLocks noChangeAspect="1" noChangeArrowheads="1"/>
              </p:cNvPicPr>
              <p:nvPr/>
            </p:nvPicPr>
            <p:blipFill>
              <a:blip r:embed="rId4" cstate="print"/>
              <a:srcRect l="2881" t="16304" r="1080" b="21196"/>
              <a:stretch>
                <a:fillRect/>
              </a:stretch>
            </p:blipFill>
            <p:spPr bwMode="auto">
              <a:xfrm>
                <a:off x="864" y="2611"/>
                <a:ext cx="2352" cy="461"/>
              </a:xfrm>
              <a:prstGeom prst="rect">
                <a:avLst/>
              </a:prstGeom>
              <a:noFill/>
            </p:spPr>
          </p:pic>
          <p:sp>
            <p:nvSpPr>
              <p:cNvPr id="4057099" name="Text Box 11"/>
              <p:cNvSpPr txBox="1">
                <a:spLocks noChangeArrowheads="1"/>
              </p:cNvSpPr>
              <p:nvPr/>
            </p:nvSpPr>
            <p:spPr bwMode="auto">
              <a:xfrm>
                <a:off x="912" y="2606"/>
                <a:ext cx="2208" cy="404"/>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3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Churches of Christ</a:t>
                </a:r>
              </a:p>
            </p:txBody>
          </p:sp>
        </p:grpSp>
      </p:grpSp>
      <p:grpSp>
        <p:nvGrpSpPr>
          <p:cNvPr id="4057100" name="Group 12"/>
          <p:cNvGrpSpPr>
            <a:grpSpLocks/>
          </p:cNvGrpSpPr>
          <p:nvPr/>
        </p:nvGrpSpPr>
        <p:grpSpPr bwMode="auto">
          <a:xfrm>
            <a:off x="1295400" y="1676400"/>
            <a:ext cx="5105400" cy="1219200"/>
            <a:chOff x="-144" y="1056"/>
            <a:chExt cx="3216" cy="768"/>
          </a:xfrm>
        </p:grpSpPr>
        <p:sp>
          <p:nvSpPr>
            <p:cNvPr id="4057101" name="Line 13"/>
            <p:cNvSpPr>
              <a:spLocks noChangeShapeType="1"/>
            </p:cNvSpPr>
            <p:nvPr/>
          </p:nvSpPr>
          <p:spPr bwMode="auto">
            <a:xfrm>
              <a:off x="1296" y="1392"/>
              <a:ext cx="624"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57102" name="Line 14"/>
            <p:cNvSpPr>
              <a:spLocks noChangeShapeType="1"/>
            </p:cNvSpPr>
            <p:nvPr/>
          </p:nvSpPr>
          <p:spPr bwMode="auto">
            <a:xfrm>
              <a:off x="-144" y="1392"/>
              <a:ext cx="288"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grpSp>
          <p:nvGrpSpPr>
            <p:cNvPr id="4057103" name="Group 15"/>
            <p:cNvGrpSpPr>
              <a:grpSpLocks/>
            </p:cNvGrpSpPr>
            <p:nvPr/>
          </p:nvGrpSpPr>
          <p:grpSpPr bwMode="auto">
            <a:xfrm>
              <a:off x="0" y="1152"/>
              <a:ext cx="1488" cy="480"/>
              <a:chOff x="768" y="2544"/>
              <a:chExt cx="2511" cy="480"/>
            </a:xfrm>
          </p:grpSpPr>
          <p:pic>
            <p:nvPicPr>
              <p:cNvPr id="4057104" name="Picture 16"/>
              <p:cNvPicPr>
                <a:picLocks noChangeAspect="1" noChangeArrowheads="1"/>
              </p:cNvPicPr>
              <p:nvPr/>
            </p:nvPicPr>
            <p:blipFill>
              <a:blip r:embed="rId5" cstate="print"/>
              <a:srcRect t="8720" b="18314"/>
              <a:stretch>
                <a:fillRect/>
              </a:stretch>
            </p:blipFill>
            <p:spPr bwMode="auto">
              <a:xfrm>
                <a:off x="768" y="2560"/>
                <a:ext cx="2511" cy="464"/>
              </a:xfrm>
              <a:prstGeom prst="rect">
                <a:avLst/>
              </a:prstGeom>
              <a:noFill/>
            </p:spPr>
          </p:pic>
          <p:sp>
            <p:nvSpPr>
              <p:cNvPr id="4057105" name="Text Box 17"/>
              <p:cNvSpPr txBox="1">
                <a:spLocks noChangeArrowheads="1"/>
              </p:cNvSpPr>
              <p:nvPr/>
            </p:nvSpPr>
            <p:spPr bwMode="auto">
              <a:xfrm>
                <a:off x="960" y="2544"/>
                <a:ext cx="2064" cy="43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Baptists</a:t>
                </a:r>
              </a:p>
            </p:txBody>
          </p:sp>
        </p:grpSp>
        <p:grpSp>
          <p:nvGrpSpPr>
            <p:cNvPr id="4057106" name="Group 18"/>
            <p:cNvGrpSpPr>
              <a:grpSpLocks/>
            </p:cNvGrpSpPr>
            <p:nvPr/>
          </p:nvGrpSpPr>
          <p:grpSpPr bwMode="auto">
            <a:xfrm>
              <a:off x="1728" y="1056"/>
              <a:ext cx="1344" cy="768"/>
              <a:chOff x="3168" y="1008"/>
              <a:chExt cx="1248" cy="768"/>
            </a:xfrm>
          </p:grpSpPr>
          <p:sp>
            <p:nvSpPr>
              <p:cNvPr id="4057107" name="AutoShape 19"/>
              <p:cNvSpPr>
                <a:spLocks noChangeArrowheads="1"/>
              </p:cNvSpPr>
              <p:nvPr/>
            </p:nvSpPr>
            <p:spPr bwMode="auto">
              <a:xfrm>
                <a:off x="3168" y="1008"/>
                <a:ext cx="1248" cy="768"/>
              </a:xfrm>
              <a:prstGeom prst="irregularSeal1">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57108" name="Text Box 20"/>
              <p:cNvSpPr txBox="1">
                <a:spLocks noChangeArrowheads="1"/>
              </p:cNvSpPr>
              <p:nvPr/>
            </p:nvSpPr>
            <p:spPr bwMode="auto">
              <a:xfrm>
                <a:off x="3312" y="1209"/>
                <a:ext cx="960" cy="327"/>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AD</a:t>
                </a:r>
                <a:r>
                  <a:rPr kumimoji="0" lang="en-US" sz="28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 1830</a:t>
                </a:r>
                <a:endPar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endParaRPr>
              </a:p>
            </p:txBody>
          </p:sp>
        </p:grpSp>
      </p:grpSp>
      <p:sp>
        <p:nvSpPr>
          <p:cNvPr id="4057109" name="Rectangle 21"/>
          <p:cNvSpPr>
            <a:spLocks noChangeArrowheads="1"/>
          </p:cNvSpPr>
          <p:nvPr/>
        </p:nvSpPr>
        <p:spPr bwMode="auto">
          <a:xfrm>
            <a:off x="1752600" y="3048000"/>
            <a:ext cx="8915400" cy="22558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a:ea typeface="+mn-ea"/>
                <a:cs typeface="+mn-cs"/>
              </a:rPr>
              <a:t>Mahoning Association Expels                                       Thomas &amp; Alexander Campbell.</a:t>
            </a:r>
            <a:r>
              <a:rPr kumimoji="0" lang="en-US" sz="3200" b="0" i="0" u="none" strike="noStrike" kern="1200" cap="none" spc="0" normalizeH="0" baseline="0" noProof="0">
                <a:ln>
                  <a:noFill/>
                </a:ln>
                <a:solidFill>
                  <a:srgbClr val="000000"/>
                </a:solidFill>
                <a:effectLst/>
                <a:uLnTx/>
                <a:uFillTx/>
                <a:latin typeface="Times New Roman"/>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a:ea typeface="+mn-ea"/>
                <a:cs typeface="+mn-cs"/>
              </a:rPr>
              <a:t>This was one of two historical marks that           began the American Churches of Christ.</a:t>
            </a:r>
          </a:p>
        </p:txBody>
      </p:sp>
      <p:sp>
        <p:nvSpPr>
          <p:cNvPr id="4057110" name="WordArt 22"/>
          <p:cNvSpPr>
            <a:spLocks noChangeArrowheads="1" noChangeShapeType="1" noTextEdit="1"/>
          </p:cNvSpPr>
          <p:nvPr/>
        </p:nvSpPr>
        <p:spPr bwMode="auto">
          <a:xfrm>
            <a:off x="1741489" y="609600"/>
            <a:ext cx="8709025" cy="9144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Presbyterian Seceders Intermediate Affliation </a:t>
            </a:r>
          </a:p>
        </p:txBody>
      </p:sp>
    </p:spTree>
    <p:extLst>
      <p:ext uri="{BB962C8B-B14F-4D97-AF65-F5344CB8AC3E}">
        <p14:creationId xmlns:p14="http://schemas.microsoft.com/office/powerpoint/2010/main" val="276586841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4057110"/>
                                        </p:tgtEl>
                                        <p:attrNameLst>
                                          <p:attrName>style.visibility</p:attrName>
                                        </p:attrNameLst>
                                      </p:cBhvr>
                                      <p:to>
                                        <p:strVal val="visible"/>
                                      </p:to>
                                    </p:set>
                                    <p:anim calcmode="lin" valueType="num">
                                      <p:cBhvr>
                                        <p:cTn id="7" dur="500" fill="hold"/>
                                        <p:tgtEl>
                                          <p:spTgt spid="4057110"/>
                                        </p:tgtEl>
                                        <p:attrNameLst>
                                          <p:attrName>ppt_w</p:attrName>
                                        </p:attrNameLst>
                                      </p:cBhvr>
                                      <p:tavLst>
                                        <p:tav tm="0">
                                          <p:val>
                                            <p:strVal val="4*#ppt_w"/>
                                          </p:val>
                                        </p:tav>
                                        <p:tav tm="100000">
                                          <p:val>
                                            <p:strVal val="#ppt_w"/>
                                          </p:val>
                                        </p:tav>
                                      </p:tavLst>
                                    </p:anim>
                                    <p:anim calcmode="lin" valueType="num">
                                      <p:cBhvr>
                                        <p:cTn id="8" dur="500" fill="hold"/>
                                        <p:tgtEl>
                                          <p:spTgt spid="4057110"/>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057100"/>
                                        </p:tgtEl>
                                        <p:attrNameLst>
                                          <p:attrName>style.visibility</p:attrName>
                                        </p:attrNameLst>
                                      </p:cBhvr>
                                      <p:to>
                                        <p:strVal val="visible"/>
                                      </p:to>
                                    </p:set>
                                    <p:animEffect transition="in" filter="wipe(left)">
                                      <p:cBhvr>
                                        <p:cTn id="12" dur="500"/>
                                        <p:tgtEl>
                                          <p:spTgt spid="405710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405710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405710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057093"/>
                                        </p:tgtEl>
                                        <p:attrNameLst>
                                          <p:attrName>style.visibility</p:attrName>
                                        </p:attrNameLst>
                                      </p:cBhvr>
                                      <p:to>
                                        <p:strVal val="visible"/>
                                      </p:to>
                                    </p:set>
                                    <p:animEffect transition="in" filter="wipe(left)">
                                      <p:cBhvr>
                                        <p:cTn id="25" dur="500"/>
                                        <p:tgtEl>
                                          <p:spTgt spid="4057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7109" grpId="0" build="p" autoUpdateAnimBg="0"/>
      <p:bldP spid="40571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6AA57-C2B9-487A-9DDE-B0C7690E7A96}"/>
              </a:ext>
            </a:extLst>
          </p:cNvPr>
          <p:cNvSpPr>
            <a:spLocks noGrp="1"/>
          </p:cNvSpPr>
          <p:nvPr>
            <p:ph type="title"/>
          </p:nvPr>
        </p:nvSpPr>
        <p:spPr/>
        <p:txBody>
          <a:bodyPr>
            <a:normAutofit/>
          </a:bodyPr>
          <a:lstStyle/>
          <a:p>
            <a:r>
              <a:rPr lang="en-US" sz="4000" dirty="0"/>
              <a:t>Family History From Family Bibles: Physical Births &amp; Spiritual Rebirths</a:t>
            </a:r>
          </a:p>
        </p:txBody>
      </p:sp>
      <p:sp>
        <p:nvSpPr>
          <p:cNvPr id="3" name="Content Placeholder 2">
            <a:extLst>
              <a:ext uri="{FF2B5EF4-FFF2-40B4-BE49-F238E27FC236}">
                <a16:creationId xmlns:a16="http://schemas.microsoft.com/office/drawing/2014/main" id="{B218549C-15C0-405F-8D56-85ABDB82F59A}"/>
              </a:ext>
            </a:extLst>
          </p:cNvPr>
          <p:cNvSpPr>
            <a:spLocks noGrp="1"/>
          </p:cNvSpPr>
          <p:nvPr>
            <p:ph idx="1"/>
          </p:nvPr>
        </p:nvSpPr>
        <p:spPr>
          <a:xfrm>
            <a:off x="2647783" y="2438400"/>
            <a:ext cx="9446151" cy="3651504"/>
          </a:xfrm>
        </p:spPr>
        <p:txBody>
          <a:bodyPr>
            <a:normAutofit/>
          </a:bodyPr>
          <a:lstStyle/>
          <a:p>
            <a:r>
              <a:rPr lang="en-US" sz="4000" b="1" i="1" dirty="0">
                <a:solidFill>
                  <a:srgbClr val="C00000"/>
                </a:solidFill>
              </a:rPr>
              <a:t>DENOMINATIONS = DEGREES OF REFORM</a:t>
            </a:r>
          </a:p>
          <a:p>
            <a:r>
              <a:rPr lang="en-US" sz="3600" b="1" i="1" dirty="0">
                <a:solidFill>
                  <a:srgbClr val="C00000"/>
                </a:solidFill>
              </a:rPr>
              <a:t>SACRAMENTAL/LITURGICAL TRADITIONALIST</a:t>
            </a:r>
          </a:p>
          <a:p>
            <a:r>
              <a:rPr lang="en-US" sz="3600" b="1" i="1" dirty="0">
                <a:solidFill>
                  <a:srgbClr val="C00000"/>
                </a:solidFill>
              </a:rPr>
              <a:t>ANTI-TRADITIONAL REVIVALISTS MOVEMENT</a:t>
            </a:r>
          </a:p>
        </p:txBody>
      </p:sp>
      <p:sp>
        <p:nvSpPr>
          <p:cNvPr id="6" name="Rectangle: Beveled 5">
            <a:extLst>
              <a:ext uri="{FF2B5EF4-FFF2-40B4-BE49-F238E27FC236}">
                <a16:creationId xmlns:a16="http://schemas.microsoft.com/office/drawing/2014/main" id="{59C59610-0BB6-4AB2-85BE-35153E40972F}"/>
              </a:ext>
            </a:extLst>
          </p:cNvPr>
          <p:cNvSpPr/>
          <p:nvPr/>
        </p:nvSpPr>
        <p:spPr>
          <a:xfrm>
            <a:off x="262392" y="498672"/>
            <a:ext cx="2385391" cy="1560716"/>
          </a:xfrm>
          <a:prstGeom prst="bevel">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535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2105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555B8-5586-4FB5-84E8-5B3BB78BB20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820455B-1E2F-4642-B69E-F00203D872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68445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83522" name="Rectangle 2"/>
          <p:cNvSpPr>
            <a:spLocks noGrp="1" noChangeArrowheads="1"/>
          </p:cNvSpPr>
          <p:nvPr>
            <p:ph type="title"/>
          </p:nvPr>
        </p:nvSpPr>
        <p:spPr>
          <a:xfrm>
            <a:off x="0" y="0"/>
            <a:ext cx="12192000" cy="609600"/>
          </a:xfrm>
          <a:solidFill>
            <a:srgbClr val="FFFF00"/>
          </a:solidFill>
        </p:spPr>
        <p:txBody>
          <a:bodyPr/>
          <a:lstStyle/>
          <a:p>
            <a:r>
              <a:rPr lang="en-US" sz="6600" b="1" dirty="0">
                <a:solidFill>
                  <a:schemeClr val="accent1"/>
                </a:solidFill>
                <a:effectLst>
                  <a:outerShdw blurRad="38100" dist="38100" dir="2700000" algn="tl">
                    <a:srgbClr val="000000"/>
                  </a:outerShdw>
                </a:effectLst>
              </a:rPr>
              <a:t>Multiple Branches Of One Vine?</a:t>
            </a:r>
          </a:p>
        </p:txBody>
      </p:sp>
    </p:spTree>
    <p:extLst>
      <p:ext uri="{BB962C8B-B14F-4D97-AF65-F5344CB8AC3E}">
        <p14:creationId xmlns:p14="http://schemas.microsoft.com/office/powerpoint/2010/main" val="272125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283522">
                                            <p:txEl>
                                              <p:pRg st="0" end="0"/>
                                            </p:txEl>
                                          </p:spTgt>
                                        </p:tgtEl>
                                        <p:attrNameLst>
                                          <p:attrName>style.visibility</p:attrName>
                                        </p:attrNameLst>
                                      </p:cBhvr>
                                      <p:to>
                                        <p:strVal val="visible"/>
                                      </p:to>
                                    </p:set>
                                    <p:anim calcmode="lin" valueType="num">
                                      <p:cBhvr additive="base">
                                        <p:cTn id="7" dur="300" fill="hold"/>
                                        <p:tgtEl>
                                          <p:spTgt spid="228352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28352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22"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6AA57-C2B9-487A-9DDE-B0C7690E7A96}"/>
              </a:ext>
            </a:extLst>
          </p:cNvPr>
          <p:cNvSpPr>
            <a:spLocks noGrp="1"/>
          </p:cNvSpPr>
          <p:nvPr>
            <p:ph type="title"/>
          </p:nvPr>
        </p:nvSpPr>
        <p:spPr/>
        <p:txBody>
          <a:bodyPr>
            <a:normAutofit/>
          </a:bodyPr>
          <a:lstStyle/>
          <a:p>
            <a:r>
              <a:rPr lang="en-US" sz="4000" dirty="0"/>
              <a:t>Family History From Family Bibles: Physical Births &amp; Spiritual Rebirths</a:t>
            </a:r>
          </a:p>
        </p:txBody>
      </p:sp>
      <p:sp>
        <p:nvSpPr>
          <p:cNvPr id="3" name="Content Placeholder 2">
            <a:extLst>
              <a:ext uri="{FF2B5EF4-FFF2-40B4-BE49-F238E27FC236}">
                <a16:creationId xmlns:a16="http://schemas.microsoft.com/office/drawing/2014/main" id="{B218549C-15C0-405F-8D56-85ABDB82F59A}"/>
              </a:ext>
            </a:extLst>
          </p:cNvPr>
          <p:cNvSpPr>
            <a:spLocks noGrp="1"/>
          </p:cNvSpPr>
          <p:nvPr>
            <p:ph idx="1"/>
          </p:nvPr>
        </p:nvSpPr>
        <p:spPr>
          <a:xfrm>
            <a:off x="2647783" y="2438400"/>
            <a:ext cx="9446151" cy="3651504"/>
          </a:xfrm>
        </p:spPr>
        <p:txBody>
          <a:bodyPr>
            <a:normAutofit/>
          </a:bodyPr>
          <a:lstStyle/>
          <a:p>
            <a:r>
              <a:rPr lang="en-US" sz="3600" b="1" i="1" dirty="0">
                <a:solidFill>
                  <a:srgbClr val="C00000"/>
                </a:solidFill>
              </a:rPr>
              <a:t>DENOMINATIONS = DEGREES OF REFORM</a:t>
            </a:r>
          </a:p>
        </p:txBody>
      </p:sp>
      <p:sp>
        <p:nvSpPr>
          <p:cNvPr id="6" name="Rectangle: Beveled 5">
            <a:extLst>
              <a:ext uri="{FF2B5EF4-FFF2-40B4-BE49-F238E27FC236}">
                <a16:creationId xmlns:a16="http://schemas.microsoft.com/office/drawing/2014/main" id="{59C59610-0BB6-4AB2-85BE-35153E40972F}"/>
              </a:ext>
            </a:extLst>
          </p:cNvPr>
          <p:cNvSpPr/>
          <p:nvPr/>
        </p:nvSpPr>
        <p:spPr>
          <a:xfrm>
            <a:off x="262392" y="498672"/>
            <a:ext cx="2385391" cy="1560716"/>
          </a:xfrm>
          <a:prstGeom prst="bevel">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224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999874" name="Rectangle 2"/>
          <p:cNvSpPr>
            <a:spLocks noGrp="1" noChangeArrowheads="1"/>
          </p:cNvSpPr>
          <p:nvPr>
            <p:ph type="title"/>
          </p:nvPr>
        </p:nvSpPr>
        <p:spPr/>
        <p:txBody>
          <a:bodyPr/>
          <a:lstStyle/>
          <a:p>
            <a:endParaRPr lang="en-US"/>
          </a:p>
        </p:txBody>
      </p:sp>
      <p:sp>
        <p:nvSpPr>
          <p:cNvPr id="1999875" name="WordArt 3"/>
          <p:cNvSpPr>
            <a:spLocks noChangeArrowheads="1" noChangeShapeType="1" noTextEdit="1"/>
          </p:cNvSpPr>
          <p:nvPr/>
        </p:nvSpPr>
        <p:spPr bwMode="auto">
          <a:xfrm>
            <a:off x="1905000" y="0"/>
            <a:ext cx="83820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No Denominations At Lystra!</a:t>
            </a:r>
          </a:p>
        </p:txBody>
      </p:sp>
      <p:sp>
        <p:nvSpPr>
          <p:cNvPr id="1999876" name="WordArt 4"/>
          <p:cNvSpPr>
            <a:spLocks noChangeArrowheads="1" noChangeShapeType="1" noTextEdit="1"/>
          </p:cNvSpPr>
          <p:nvPr/>
        </p:nvSpPr>
        <p:spPr bwMode="auto">
          <a:xfrm>
            <a:off x="1905000" y="6019800"/>
            <a:ext cx="83820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No Denominations At Corinth!</a:t>
            </a:r>
          </a:p>
        </p:txBody>
      </p:sp>
    </p:spTree>
    <p:extLst>
      <p:ext uri="{BB962C8B-B14F-4D97-AF65-F5344CB8AC3E}">
        <p14:creationId xmlns:p14="http://schemas.microsoft.com/office/powerpoint/2010/main" val="224417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99875"/>
                                        </p:tgtEl>
                                        <p:attrNameLst>
                                          <p:attrName>style.visibility</p:attrName>
                                        </p:attrNameLst>
                                      </p:cBhvr>
                                      <p:to>
                                        <p:strVal val="visible"/>
                                      </p:to>
                                    </p:set>
                                    <p:anim calcmode="lin" valueType="num">
                                      <p:cBhvr additive="base">
                                        <p:cTn id="7" dur="500" fill="hold"/>
                                        <p:tgtEl>
                                          <p:spTgt spid="1999875"/>
                                        </p:tgtEl>
                                        <p:attrNameLst>
                                          <p:attrName>ppt_x</p:attrName>
                                        </p:attrNameLst>
                                      </p:cBhvr>
                                      <p:tavLst>
                                        <p:tav tm="0">
                                          <p:val>
                                            <p:strVal val="#ppt_x"/>
                                          </p:val>
                                        </p:tav>
                                        <p:tav tm="100000">
                                          <p:val>
                                            <p:strVal val="#ppt_x"/>
                                          </p:val>
                                        </p:tav>
                                      </p:tavLst>
                                    </p:anim>
                                    <p:anim calcmode="lin" valueType="num">
                                      <p:cBhvr additive="base">
                                        <p:cTn id="8" dur="500" fill="hold"/>
                                        <p:tgtEl>
                                          <p:spTgt spid="19998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99876"/>
                                        </p:tgtEl>
                                        <p:attrNameLst>
                                          <p:attrName>style.visibility</p:attrName>
                                        </p:attrNameLst>
                                      </p:cBhvr>
                                      <p:to>
                                        <p:strVal val="visible"/>
                                      </p:to>
                                    </p:set>
                                    <p:anim calcmode="lin" valueType="num">
                                      <p:cBhvr additive="base">
                                        <p:cTn id="13" dur="500" fill="hold"/>
                                        <p:tgtEl>
                                          <p:spTgt spid="1999876"/>
                                        </p:tgtEl>
                                        <p:attrNameLst>
                                          <p:attrName>ppt_x</p:attrName>
                                        </p:attrNameLst>
                                      </p:cBhvr>
                                      <p:tavLst>
                                        <p:tav tm="0">
                                          <p:val>
                                            <p:strVal val="#ppt_x"/>
                                          </p:val>
                                        </p:tav>
                                        <p:tav tm="100000">
                                          <p:val>
                                            <p:strVal val="#ppt_x"/>
                                          </p:val>
                                        </p:tav>
                                      </p:tavLst>
                                    </p:anim>
                                    <p:anim calcmode="lin" valueType="num">
                                      <p:cBhvr additive="base">
                                        <p:cTn id="14" dur="500" fill="hold"/>
                                        <p:tgtEl>
                                          <p:spTgt spid="199987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9875" grpId="0" animBg="1"/>
      <p:bldP spid="1999876"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508227" name="Rectangle 3"/>
          <p:cNvSpPr>
            <a:spLocks noGrp="1" noChangeArrowheads="1"/>
          </p:cNvSpPr>
          <p:nvPr>
            <p:ph type="body" idx="1"/>
          </p:nvPr>
        </p:nvSpPr>
        <p:spPr>
          <a:xfrm>
            <a:off x="2209800" y="1828800"/>
            <a:ext cx="7772400" cy="4038600"/>
          </a:xfrm>
        </p:spPr>
        <p:txBody>
          <a:bodyPr/>
          <a:lstStyle/>
          <a:p>
            <a:pPr>
              <a:buClr>
                <a:srgbClr val="FFFF00"/>
              </a:buClr>
              <a:buFont typeface="Wingdings" pitchFamily="2" charset="2"/>
              <a:buChar char="v"/>
            </a:pPr>
            <a:r>
              <a:rPr lang="en-US" sz="2800">
                <a:solidFill>
                  <a:srgbClr val="FFFFCC"/>
                </a:solidFill>
                <a:effectLst>
                  <a:outerShdw blurRad="38100" dist="38100" dir="2700000" algn="tl">
                    <a:srgbClr val="C0C0C0"/>
                  </a:outerShdw>
                </a:effectLst>
              </a:rPr>
              <a:t> “Just as there are as many ‘faiths’ or acceptable systems of belief through which a person living today can be saved as there are Gods – and there  is </a:t>
            </a:r>
            <a:r>
              <a:rPr lang="en-US" sz="2800" b="1">
                <a:solidFill>
                  <a:srgbClr val="FFFF99"/>
                </a:solidFill>
                <a:effectLst>
                  <a:outerShdw blurRad="38100" dist="38100" dir="2700000" algn="tl">
                    <a:srgbClr val="C0C0C0"/>
                  </a:outerShdw>
                </a:effectLst>
              </a:rPr>
              <a:t>only one</a:t>
            </a:r>
            <a:r>
              <a:rPr lang="en-US" sz="2800">
                <a:solidFill>
                  <a:srgbClr val="FFFF99"/>
                </a:solidFill>
                <a:effectLst>
                  <a:outerShdw blurRad="38100" dist="38100" dir="2700000" algn="tl">
                    <a:srgbClr val="C0C0C0"/>
                  </a:outerShdw>
                </a:effectLst>
              </a:rPr>
              <a:t>:</a:t>
            </a:r>
            <a:r>
              <a:rPr lang="en-US" sz="2800">
                <a:solidFill>
                  <a:srgbClr val="FFFFCC"/>
                </a:solidFill>
                <a:effectLst>
                  <a:outerShdw blurRad="38100" dist="38100" dir="2700000" algn="tl">
                    <a:srgbClr val="C0C0C0"/>
                  </a:outerShdw>
                </a:effectLst>
              </a:rPr>
              <a:t>  “One God and Father of all,  who is above all,  and through all,  and in you all”  (Eph. 4: 4).  -  just as there are as many bodies of saved people or churches as there are Gods in heaven.  There is one and only one.  The reason is because the same text affirms,  ‘There is one body.’”</a:t>
            </a:r>
            <a:r>
              <a:rPr lang="en-US" sz="2800">
                <a:solidFill>
                  <a:srgbClr val="FFFFFF"/>
                </a:solidFill>
              </a:rPr>
              <a:t> </a:t>
            </a:r>
          </a:p>
        </p:txBody>
      </p:sp>
      <p:sp>
        <p:nvSpPr>
          <p:cNvPr id="3508228" name="WordArt 4"/>
          <p:cNvSpPr>
            <a:spLocks noChangeArrowheads="1" noChangeShapeType="1" noTextEdit="1"/>
          </p:cNvSpPr>
          <p:nvPr/>
        </p:nvSpPr>
        <p:spPr bwMode="auto">
          <a:xfrm>
            <a:off x="2895600" y="609600"/>
            <a:ext cx="6400800" cy="1066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EXCLUSIVITY</a:t>
            </a:r>
          </a:p>
        </p:txBody>
      </p:sp>
      <p:sp>
        <p:nvSpPr>
          <p:cNvPr id="3508229" name="WordArt 5"/>
          <p:cNvSpPr>
            <a:spLocks noChangeArrowheads="1" noChangeShapeType="1" noTextEdit="1"/>
          </p:cNvSpPr>
          <p:nvPr/>
        </p:nvSpPr>
        <p:spPr bwMode="auto">
          <a:xfrm>
            <a:off x="9220201" y="5410200"/>
            <a:ext cx="276225" cy="228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a:t>
            </a:r>
          </a:p>
        </p:txBody>
      </p:sp>
      <p:sp>
        <p:nvSpPr>
          <p:cNvPr id="3508230" name="WordArt 6"/>
          <p:cNvSpPr>
            <a:spLocks noChangeArrowheads="1" noChangeShapeType="1" noTextEdit="1"/>
          </p:cNvSpPr>
          <p:nvPr/>
        </p:nvSpPr>
        <p:spPr bwMode="auto">
          <a:xfrm>
            <a:off x="2667000" y="5943600"/>
            <a:ext cx="6019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Getwell Church Of Christ Bulletin  4-16-07</a:t>
            </a:r>
          </a:p>
        </p:txBody>
      </p:sp>
    </p:spTree>
    <p:extLst>
      <p:ext uri="{BB962C8B-B14F-4D97-AF65-F5344CB8AC3E}">
        <p14:creationId xmlns:p14="http://schemas.microsoft.com/office/powerpoint/2010/main" val="83891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08228"/>
                                        </p:tgtEl>
                                        <p:attrNameLst>
                                          <p:attrName>style.visibility</p:attrName>
                                        </p:attrNameLst>
                                      </p:cBhvr>
                                      <p:to>
                                        <p:strVal val="visible"/>
                                      </p:to>
                                    </p:set>
                                    <p:animEffect transition="in" filter="randombar(horizontal)">
                                      <p:cBhvr>
                                        <p:cTn id="7" dur="500"/>
                                        <p:tgtEl>
                                          <p:spTgt spid="350822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528" fill="hold" grpId="0" nodeType="clickEffect">
                                  <p:stCondLst>
                                    <p:cond delay="0"/>
                                  </p:stCondLst>
                                  <p:iterate type="wd">
                                    <p:tmPct val="100000"/>
                                  </p:iterate>
                                  <p:childTnLst>
                                    <p:set>
                                      <p:cBhvr>
                                        <p:cTn id="11" dur="1" fill="hold">
                                          <p:stCondLst>
                                            <p:cond delay="0"/>
                                          </p:stCondLst>
                                        </p:cTn>
                                        <p:tgtEl>
                                          <p:spTgt spid="3508227">
                                            <p:txEl>
                                              <p:pRg st="0" end="0"/>
                                            </p:txEl>
                                          </p:spTgt>
                                        </p:tgtEl>
                                        <p:attrNameLst>
                                          <p:attrName>style.visibility</p:attrName>
                                        </p:attrNameLst>
                                      </p:cBhvr>
                                      <p:to>
                                        <p:strVal val="visible"/>
                                      </p:to>
                                    </p:set>
                                    <p:anim calcmode="lin" valueType="num">
                                      <p:cBhvr>
                                        <p:cTn id="12" dur="300" fill="hold"/>
                                        <p:tgtEl>
                                          <p:spTgt spid="3508227">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3508227">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3508227">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3508227">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3508230"/>
                                        </p:tgtEl>
                                        <p:attrNameLst>
                                          <p:attrName>style.visibility</p:attrName>
                                        </p:attrNameLst>
                                      </p:cBhvr>
                                      <p:to>
                                        <p:strVal val="visible"/>
                                      </p:to>
                                    </p:set>
                                    <p:anim calcmode="lin" valueType="num">
                                      <p:cBhvr>
                                        <p:cTn id="20" dur="1000" fill="hold"/>
                                        <p:tgtEl>
                                          <p:spTgt spid="3508230"/>
                                        </p:tgtEl>
                                        <p:attrNameLst>
                                          <p:attrName>ppt_w</p:attrName>
                                        </p:attrNameLst>
                                      </p:cBhvr>
                                      <p:tavLst>
                                        <p:tav tm="0">
                                          <p:val>
                                            <p:fltVal val="0"/>
                                          </p:val>
                                        </p:tav>
                                        <p:tav tm="100000">
                                          <p:val>
                                            <p:strVal val="#ppt_w"/>
                                          </p:val>
                                        </p:tav>
                                      </p:tavLst>
                                    </p:anim>
                                    <p:anim calcmode="lin" valueType="num">
                                      <p:cBhvr>
                                        <p:cTn id="21" dur="1000" fill="hold"/>
                                        <p:tgtEl>
                                          <p:spTgt spid="3508230"/>
                                        </p:tgtEl>
                                        <p:attrNameLst>
                                          <p:attrName>ppt_h</p:attrName>
                                        </p:attrNameLst>
                                      </p:cBhvr>
                                      <p:tavLst>
                                        <p:tav tm="0">
                                          <p:val>
                                            <p:fltVal val="0"/>
                                          </p:val>
                                        </p:tav>
                                        <p:tav tm="100000">
                                          <p:val>
                                            <p:strVal val="#ppt_h"/>
                                          </p:val>
                                        </p:tav>
                                      </p:tavLst>
                                    </p:anim>
                                    <p:anim calcmode="lin" valueType="num">
                                      <p:cBhvr>
                                        <p:cTn id="22" dur="1000" fill="hold"/>
                                        <p:tgtEl>
                                          <p:spTgt spid="3508230"/>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5082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8227" grpId="0" build="p" autoUpdateAnimBg="0"/>
      <p:bldP spid="3508228" grpId="0" animBg="1"/>
      <p:bldP spid="35082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12706" name="Rectangle 2"/>
          <p:cNvSpPr>
            <a:spLocks noChangeArrowheads="1"/>
          </p:cNvSpPr>
          <p:nvPr/>
        </p:nvSpPr>
        <p:spPr bwMode="auto">
          <a:xfrm>
            <a:off x="6057900" y="1057276"/>
            <a:ext cx="4457700" cy="944563"/>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Matthew 16: 18</a:t>
            </a:r>
          </a:p>
        </p:txBody>
      </p:sp>
      <p:sp>
        <p:nvSpPr>
          <p:cNvPr id="3912707" name="Rectangle 3"/>
          <p:cNvSpPr>
            <a:spLocks noChangeArrowheads="1"/>
          </p:cNvSpPr>
          <p:nvPr/>
        </p:nvSpPr>
        <p:spPr bwMode="auto">
          <a:xfrm>
            <a:off x="1600200" y="1057276"/>
            <a:ext cx="4457700" cy="944563"/>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omic Sans MS" pitchFamily="66" charset="0"/>
                <a:ea typeface="+mn-ea"/>
                <a:cs typeface="+mn-cs"/>
              </a:rPr>
              <a:t>“My Church”</a:t>
            </a:r>
          </a:p>
        </p:txBody>
      </p:sp>
      <p:sp>
        <p:nvSpPr>
          <p:cNvPr id="3912708" name="Rectangle 4"/>
          <p:cNvSpPr>
            <a:spLocks noChangeArrowheads="1"/>
          </p:cNvSpPr>
          <p:nvPr/>
        </p:nvSpPr>
        <p:spPr bwMode="auto">
          <a:xfrm>
            <a:off x="6057900" y="5811838"/>
            <a:ext cx="4457700" cy="944562"/>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1</a:t>
            </a:r>
            <a:r>
              <a:rPr kumimoji="0" lang="en-US" sz="3600" b="1" i="0" u="none" strike="noStrike" kern="1200" cap="none" spc="0" normalizeH="0" baseline="30000" noProof="0">
                <a:ln>
                  <a:noFill/>
                </a:ln>
                <a:solidFill>
                  <a:srgbClr val="000000"/>
                </a:solidFill>
                <a:effectLst/>
                <a:uLnTx/>
                <a:uFillTx/>
                <a:latin typeface="Comic Sans MS" pitchFamily="66" charset="0"/>
                <a:ea typeface="+mn-ea"/>
                <a:cs typeface="+mn-cs"/>
              </a:rPr>
              <a:t>st</a:t>
            </a: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 Cor. 1: 10 </a:t>
            </a:r>
          </a:p>
        </p:txBody>
      </p:sp>
      <p:sp>
        <p:nvSpPr>
          <p:cNvPr id="3912709" name="Rectangle 5"/>
          <p:cNvSpPr>
            <a:spLocks noChangeArrowheads="1"/>
          </p:cNvSpPr>
          <p:nvPr/>
        </p:nvSpPr>
        <p:spPr bwMode="auto">
          <a:xfrm>
            <a:off x="1600200" y="5811838"/>
            <a:ext cx="4457700" cy="944562"/>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omic Sans MS" pitchFamily="66" charset="0"/>
                <a:ea typeface="+mn-ea"/>
                <a:cs typeface="+mn-cs"/>
              </a:rPr>
              <a:t>“No Divisions”</a:t>
            </a:r>
            <a:endPar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endParaRPr>
          </a:p>
        </p:txBody>
      </p:sp>
      <p:sp>
        <p:nvSpPr>
          <p:cNvPr id="3912710" name="Rectangle 6"/>
          <p:cNvSpPr>
            <a:spLocks noChangeArrowheads="1"/>
          </p:cNvSpPr>
          <p:nvPr/>
        </p:nvSpPr>
        <p:spPr bwMode="auto">
          <a:xfrm>
            <a:off x="6057900" y="4906964"/>
            <a:ext cx="4457700" cy="904875"/>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1</a:t>
            </a:r>
            <a:r>
              <a:rPr kumimoji="0" lang="en-US" sz="3600" b="1" i="0" u="none" strike="noStrike" kern="1200" cap="none" spc="0" normalizeH="0" baseline="30000" noProof="0">
                <a:ln>
                  <a:noFill/>
                </a:ln>
                <a:solidFill>
                  <a:srgbClr val="000000"/>
                </a:solidFill>
                <a:effectLst/>
                <a:uLnTx/>
                <a:uFillTx/>
                <a:latin typeface="Comic Sans MS" pitchFamily="66" charset="0"/>
                <a:ea typeface="+mn-ea"/>
                <a:cs typeface="+mn-cs"/>
              </a:rPr>
              <a:t>st</a:t>
            </a: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 Timothy 3: 15</a:t>
            </a:r>
          </a:p>
        </p:txBody>
      </p:sp>
      <p:sp>
        <p:nvSpPr>
          <p:cNvPr id="3912711" name="Rectangle 7"/>
          <p:cNvSpPr>
            <a:spLocks noChangeArrowheads="1"/>
          </p:cNvSpPr>
          <p:nvPr/>
        </p:nvSpPr>
        <p:spPr bwMode="auto">
          <a:xfrm>
            <a:off x="1600200" y="4906964"/>
            <a:ext cx="4457700" cy="90487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omic Sans MS" pitchFamily="66" charset="0"/>
                <a:ea typeface="+mn-ea"/>
                <a:cs typeface="+mn-cs"/>
              </a:rPr>
              <a:t>“One Family”</a:t>
            </a:r>
          </a:p>
        </p:txBody>
      </p:sp>
      <p:sp>
        <p:nvSpPr>
          <p:cNvPr id="3912712" name="Rectangle 8"/>
          <p:cNvSpPr>
            <a:spLocks noChangeArrowheads="1"/>
          </p:cNvSpPr>
          <p:nvPr/>
        </p:nvSpPr>
        <p:spPr bwMode="auto">
          <a:xfrm>
            <a:off x="6057900" y="3984625"/>
            <a:ext cx="4457700" cy="922338"/>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John 10: 16</a:t>
            </a: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 </a:t>
            </a:r>
          </a:p>
        </p:txBody>
      </p:sp>
      <p:sp>
        <p:nvSpPr>
          <p:cNvPr id="3912713" name="Rectangle 9"/>
          <p:cNvSpPr>
            <a:spLocks noChangeArrowheads="1"/>
          </p:cNvSpPr>
          <p:nvPr/>
        </p:nvSpPr>
        <p:spPr bwMode="auto">
          <a:xfrm>
            <a:off x="1600200" y="3984625"/>
            <a:ext cx="4457700" cy="922338"/>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omic Sans MS" pitchFamily="66" charset="0"/>
                <a:ea typeface="+mn-ea"/>
                <a:cs typeface="+mn-cs"/>
              </a:rPr>
              <a:t>“One Fold”</a:t>
            </a:r>
          </a:p>
        </p:txBody>
      </p:sp>
      <p:sp>
        <p:nvSpPr>
          <p:cNvPr id="3912714" name="Rectangle 10"/>
          <p:cNvSpPr>
            <a:spLocks noChangeArrowheads="1"/>
          </p:cNvSpPr>
          <p:nvPr/>
        </p:nvSpPr>
        <p:spPr bwMode="auto">
          <a:xfrm>
            <a:off x="6057900" y="3078163"/>
            <a:ext cx="4457700" cy="906462"/>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Ephesians 4: 4</a:t>
            </a:r>
          </a:p>
        </p:txBody>
      </p:sp>
      <p:sp>
        <p:nvSpPr>
          <p:cNvPr id="3912715" name="Rectangle 11"/>
          <p:cNvSpPr>
            <a:spLocks noChangeArrowheads="1"/>
          </p:cNvSpPr>
          <p:nvPr/>
        </p:nvSpPr>
        <p:spPr bwMode="auto">
          <a:xfrm>
            <a:off x="1600200" y="3078163"/>
            <a:ext cx="4457700" cy="906462"/>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omic Sans MS" pitchFamily="66" charset="0"/>
                <a:ea typeface="+mn-ea"/>
                <a:cs typeface="+mn-cs"/>
              </a:rPr>
              <a:t>“One Body”</a:t>
            </a:r>
          </a:p>
        </p:txBody>
      </p:sp>
      <p:sp>
        <p:nvSpPr>
          <p:cNvPr id="3912716" name="Rectangle 12"/>
          <p:cNvSpPr>
            <a:spLocks noChangeArrowheads="1"/>
          </p:cNvSpPr>
          <p:nvPr/>
        </p:nvSpPr>
        <p:spPr bwMode="auto">
          <a:xfrm>
            <a:off x="6057900" y="2001839"/>
            <a:ext cx="4457700" cy="1076325"/>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Ephesians 1: 22</a:t>
            </a:r>
          </a:p>
        </p:txBody>
      </p:sp>
      <p:sp>
        <p:nvSpPr>
          <p:cNvPr id="3912717" name="Rectangle 13"/>
          <p:cNvSpPr>
            <a:spLocks noChangeArrowheads="1"/>
          </p:cNvSpPr>
          <p:nvPr/>
        </p:nvSpPr>
        <p:spPr bwMode="auto">
          <a:xfrm>
            <a:off x="1600200" y="2001839"/>
            <a:ext cx="4457700" cy="107632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omic Sans MS" pitchFamily="66" charset="0"/>
                <a:ea typeface="+mn-ea"/>
                <a:cs typeface="+mn-cs"/>
              </a:rPr>
              <a:t>“The Church”</a:t>
            </a:r>
          </a:p>
        </p:txBody>
      </p:sp>
      <p:sp>
        <p:nvSpPr>
          <p:cNvPr id="3912718" name="Rectangle 14"/>
          <p:cNvSpPr>
            <a:spLocks noChangeArrowheads="1"/>
          </p:cNvSpPr>
          <p:nvPr/>
        </p:nvSpPr>
        <p:spPr bwMode="auto">
          <a:xfrm>
            <a:off x="6057900" y="152401"/>
            <a:ext cx="4457700" cy="90487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rPr>
              <a:t>SCRIPTURE REFERENCE</a:t>
            </a:r>
          </a:p>
        </p:txBody>
      </p:sp>
      <p:sp>
        <p:nvSpPr>
          <p:cNvPr id="3912719" name="Rectangle 15"/>
          <p:cNvSpPr>
            <a:spLocks noChangeArrowheads="1"/>
          </p:cNvSpPr>
          <p:nvPr/>
        </p:nvSpPr>
        <p:spPr bwMode="auto">
          <a:xfrm>
            <a:off x="1600200" y="152401"/>
            <a:ext cx="4457700" cy="904875"/>
          </a:xfrm>
          <a:prstGeom prst="rect">
            <a:avLst/>
          </a:prstGeom>
          <a:solidFill>
            <a:srgbClr val="FBFF0E"/>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rPr>
              <a:t>ONENESS LESSON</a:t>
            </a:r>
          </a:p>
        </p:txBody>
      </p:sp>
      <p:sp>
        <p:nvSpPr>
          <p:cNvPr id="3912720" name="Line 16"/>
          <p:cNvSpPr>
            <a:spLocks noChangeShapeType="1"/>
          </p:cNvSpPr>
          <p:nvPr/>
        </p:nvSpPr>
        <p:spPr bwMode="auto">
          <a:xfrm>
            <a:off x="1600200" y="152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2721" name="Line 17"/>
          <p:cNvSpPr>
            <a:spLocks noChangeShapeType="1"/>
          </p:cNvSpPr>
          <p:nvPr/>
        </p:nvSpPr>
        <p:spPr bwMode="auto">
          <a:xfrm>
            <a:off x="1600200" y="200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2722" name="Line 18"/>
          <p:cNvSpPr>
            <a:spLocks noChangeShapeType="1"/>
          </p:cNvSpPr>
          <p:nvPr/>
        </p:nvSpPr>
        <p:spPr bwMode="auto">
          <a:xfrm>
            <a:off x="1600200" y="30781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2723" name="Line 19"/>
          <p:cNvSpPr>
            <a:spLocks noChangeShapeType="1"/>
          </p:cNvSpPr>
          <p:nvPr/>
        </p:nvSpPr>
        <p:spPr bwMode="auto">
          <a:xfrm>
            <a:off x="1600200" y="398462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2724" name="Line 20"/>
          <p:cNvSpPr>
            <a:spLocks noChangeShapeType="1"/>
          </p:cNvSpPr>
          <p:nvPr/>
        </p:nvSpPr>
        <p:spPr bwMode="auto">
          <a:xfrm>
            <a:off x="1600200" y="49069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2725" name="Line 21"/>
          <p:cNvSpPr>
            <a:spLocks noChangeShapeType="1"/>
          </p:cNvSpPr>
          <p:nvPr/>
        </p:nvSpPr>
        <p:spPr bwMode="auto">
          <a:xfrm>
            <a:off x="1600200" y="6756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2726" name="Line 22"/>
          <p:cNvSpPr>
            <a:spLocks noChangeShapeType="1"/>
          </p:cNvSpPr>
          <p:nvPr/>
        </p:nvSpPr>
        <p:spPr bwMode="auto">
          <a:xfrm>
            <a:off x="16002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2727" name="Line 23"/>
          <p:cNvSpPr>
            <a:spLocks noChangeShapeType="1"/>
          </p:cNvSpPr>
          <p:nvPr/>
        </p:nvSpPr>
        <p:spPr bwMode="auto">
          <a:xfrm>
            <a:off x="6057900" y="152400"/>
            <a:ext cx="0" cy="660400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2728" name="Line 24"/>
          <p:cNvSpPr>
            <a:spLocks noChangeShapeType="1"/>
          </p:cNvSpPr>
          <p:nvPr/>
        </p:nvSpPr>
        <p:spPr bwMode="auto">
          <a:xfrm>
            <a:off x="105156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2729" name="Line 25"/>
          <p:cNvSpPr>
            <a:spLocks noChangeShapeType="1"/>
          </p:cNvSpPr>
          <p:nvPr/>
        </p:nvSpPr>
        <p:spPr bwMode="auto">
          <a:xfrm>
            <a:off x="1600200" y="581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2730" name="Line 26"/>
          <p:cNvSpPr>
            <a:spLocks noChangeShapeType="1"/>
          </p:cNvSpPr>
          <p:nvPr/>
        </p:nvSpPr>
        <p:spPr bwMode="auto">
          <a:xfrm>
            <a:off x="1600200" y="105727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Tree>
    <p:extLst>
      <p:ext uri="{BB962C8B-B14F-4D97-AF65-F5344CB8AC3E}">
        <p14:creationId xmlns:p14="http://schemas.microsoft.com/office/powerpoint/2010/main" val="37607606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912707"/>
                                        </p:tgtEl>
                                        <p:attrNameLst>
                                          <p:attrName>style.visibility</p:attrName>
                                        </p:attrNameLst>
                                      </p:cBhvr>
                                      <p:to>
                                        <p:strVal val="visible"/>
                                      </p:to>
                                    </p:set>
                                    <p:anim calcmode="lin" valueType="num">
                                      <p:cBhvr>
                                        <p:cTn id="7" dur="1000" fill="hold"/>
                                        <p:tgtEl>
                                          <p:spTgt spid="3912707"/>
                                        </p:tgtEl>
                                        <p:attrNameLst>
                                          <p:attrName>ppt_w</p:attrName>
                                        </p:attrNameLst>
                                      </p:cBhvr>
                                      <p:tavLst>
                                        <p:tav tm="0">
                                          <p:val>
                                            <p:fltVal val="0"/>
                                          </p:val>
                                        </p:tav>
                                        <p:tav tm="100000">
                                          <p:val>
                                            <p:strVal val="#ppt_w"/>
                                          </p:val>
                                        </p:tav>
                                      </p:tavLst>
                                    </p:anim>
                                    <p:anim calcmode="lin" valueType="num">
                                      <p:cBhvr>
                                        <p:cTn id="8" dur="1000" fill="hold"/>
                                        <p:tgtEl>
                                          <p:spTgt spid="3912707"/>
                                        </p:tgtEl>
                                        <p:attrNameLst>
                                          <p:attrName>ppt_h</p:attrName>
                                        </p:attrNameLst>
                                      </p:cBhvr>
                                      <p:tavLst>
                                        <p:tav tm="0">
                                          <p:val>
                                            <p:fltVal val="0"/>
                                          </p:val>
                                        </p:tav>
                                        <p:tav tm="100000">
                                          <p:val>
                                            <p:strVal val="#ppt_h"/>
                                          </p:val>
                                        </p:tav>
                                      </p:tavLst>
                                    </p:anim>
                                    <p:anim calcmode="lin" valueType="num">
                                      <p:cBhvr>
                                        <p:cTn id="9" dur="1000" fill="hold"/>
                                        <p:tgtEl>
                                          <p:spTgt spid="391270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91270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912706"/>
                                        </p:tgtEl>
                                        <p:attrNameLst>
                                          <p:attrName>style.visibility</p:attrName>
                                        </p:attrNameLst>
                                      </p:cBhvr>
                                      <p:to>
                                        <p:strVal val="visible"/>
                                      </p:to>
                                    </p:set>
                                    <p:anim calcmode="lin" valueType="num">
                                      <p:cBhvr>
                                        <p:cTn id="15" dur="1000" fill="hold"/>
                                        <p:tgtEl>
                                          <p:spTgt spid="3912706"/>
                                        </p:tgtEl>
                                        <p:attrNameLst>
                                          <p:attrName>ppt_w</p:attrName>
                                        </p:attrNameLst>
                                      </p:cBhvr>
                                      <p:tavLst>
                                        <p:tav tm="0">
                                          <p:val>
                                            <p:fltVal val="0"/>
                                          </p:val>
                                        </p:tav>
                                        <p:tav tm="100000">
                                          <p:val>
                                            <p:strVal val="#ppt_w"/>
                                          </p:val>
                                        </p:tav>
                                      </p:tavLst>
                                    </p:anim>
                                    <p:anim calcmode="lin" valueType="num">
                                      <p:cBhvr>
                                        <p:cTn id="16" dur="1000" fill="hold"/>
                                        <p:tgtEl>
                                          <p:spTgt spid="3912706"/>
                                        </p:tgtEl>
                                        <p:attrNameLst>
                                          <p:attrName>ppt_h</p:attrName>
                                        </p:attrNameLst>
                                      </p:cBhvr>
                                      <p:tavLst>
                                        <p:tav tm="0">
                                          <p:val>
                                            <p:fltVal val="0"/>
                                          </p:val>
                                        </p:tav>
                                        <p:tav tm="100000">
                                          <p:val>
                                            <p:strVal val="#ppt_h"/>
                                          </p:val>
                                        </p:tav>
                                      </p:tavLst>
                                    </p:anim>
                                    <p:anim calcmode="lin" valueType="num">
                                      <p:cBhvr>
                                        <p:cTn id="17" dur="1000" fill="hold"/>
                                        <p:tgtEl>
                                          <p:spTgt spid="391270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91270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912717"/>
                                        </p:tgtEl>
                                        <p:attrNameLst>
                                          <p:attrName>style.visibility</p:attrName>
                                        </p:attrNameLst>
                                      </p:cBhvr>
                                      <p:to>
                                        <p:strVal val="visible"/>
                                      </p:to>
                                    </p:set>
                                    <p:anim calcmode="lin" valueType="num">
                                      <p:cBhvr>
                                        <p:cTn id="23" dur="1000" fill="hold"/>
                                        <p:tgtEl>
                                          <p:spTgt spid="3912717"/>
                                        </p:tgtEl>
                                        <p:attrNameLst>
                                          <p:attrName>ppt_w</p:attrName>
                                        </p:attrNameLst>
                                      </p:cBhvr>
                                      <p:tavLst>
                                        <p:tav tm="0">
                                          <p:val>
                                            <p:fltVal val="0"/>
                                          </p:val>
                                        </p:tav>
                                        <p:tav tm="100000">
                                          <p:val>
                                            <p:strVal val="#ppt_w"/>
                                          </p:val>
                                        </p:tav>
                                      </p:tavLst>
                                    </p:anim>
                                    <p:anim calcmode="lin" valueType="num">
                                      <p:cBhvr>
                                        <p:cTn id="24" dur="1000" fill="hold"/>
                                        <p:tgtEl>
                                          <p:spTgt spid="3912717"/>
                                        </p:tgtEl>
                                        <p:attrNameLst>
                                          <p:attrName>ppt_h</p:attrName>
                                        </p:attrNameLst>
                                      </p:cBhvr>
                                      <p:tavLst>
                                        <p:tav tm="0">
                                          <p:val>
                                            <p:fltVal val="0"/>
                                          </p:val>
                                        </p:tav>
                                        <p:tav tm="100000">
                                          <p:val>
                                            <p:strVal val="#ppt_h"/>
                                          </p:val>
                                        </p:tav>
                                      </p:tavLst>
                                    </p:anim>
                                    <p:anim calcmode="lin" valueType="num">
                                      <p:cBhvr>
                                        <p:cTn id="25" dur="1000" fill="hold"/>
                                        <p:tgtEl>
                                          <p:spTgt spid="391271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9127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912716"/>
                                        </p:tgtEl>
                                        <p:attrNameLst>
                                          <p:attrName>style.visibility</p:attrName>
                                        </p:attrNameLst>
                                      </p:cBhvr>
                                      <p:to>
                                        <p:strVal val="visible"/>
                                      </p:to>
                                    </p:set>
                                    <p:anim calcmode="lin" valueType="num">
                                      <p:cBhvr>
                                        <p:cTn id="31" dur="1000" fill="hold"/>
                                        <p:tgtEl>
                                          <p:spTgt spid="3912716"/>
                                        </p:tgtEl>
                                        <p:attrNameLst>
                                          <p:attrName>ppt_w</p:attrName>
                                        </p:attrNameLst>
                                      </p:cBhvr>
                                      <p:tavLst>
                                        <p:tav tm="0">
                                          <p:val>
                                            <p:fltVal val="0"/>
                                          </p:val>
                                        </p:tav>
                                        <p:tav tm="100000">
                                          <p:val>
                                            <p:strVal val="#ppt_w"/>
                                          </p:val>
                                        </p:tav>
                                      </p:tavLst>
                                    </p:anim>
                                    <p:anim calcmode="lin" valueType="num">
                                      <p:cBhvr>
                                        <p:cTn id="32" dur="1000" fill="hold"/>
                                        <p:tgtEl>
                                          <p:spTgt spid="3912716"/>
                                        </p:tgtEl>
                                        <p:attrNameLst>
                                          <p:attrName>ppt_h</p:attrName>
                                        </p:attrNameLst>
                                      </p:cBhvr>
                                      <p:tavLst>
                                        <p:tav tm="0">
                                          <p:val>
                                            <p:fltVal val="0"/>
                                          </p:val>
                                        </p:tav>
                                        <p:tav tm="100000">
                                          <p:val>
                                            <p:strVal val="#ppt_h"/>
                                          </p:val>
                                        </p:tav>
                                      </p:tavLst>
                                    </p:anim>
                                    <p:anim calcmode="lin" valueType="num">
                                      <p:cBhvr>
                                        <p:cTn id="33" dur="1000" fill="hold"/>
                                        <p:tgtEl>
                                          <p:spTgt spid="3912716"/>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9127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912715"/>
                                        </p:tgtEl>
                                        <p:attrNameLst>
                                          <p:attrName>style.visibility</p:attrName>
                                        </p:attrNameLst>
                                      </p:cBhvr>
                                      <p:to>
                                        <p:strVal val="visible"/>
                                      </p:to>
                                    </p:set>
                                    <p:anim calcmode="lin" valueType="num">
                                      <p:cBhvr>
                                        <p:cTn id="39" dur="1000" fill="hold"/>
                                        <p:tgtEl>
                                          <p:spTgt spid="3912715"/>
                                        </p:tgtEl>
                                        <p:attrNameLst>
                                          <p:attrName>ppt_w</p:attrName>
                                        </p:attrNameLst>
                                      </p:cBhvr>
                                      <p:tavLst>
                                        <p:tav tm="0">
                                          <p:val>
                                            <p:fltVal val="0"/>
                                          </p:val>
                                        </p:tav>
                                        <p:tav tm="100000">
                                          <p:val>
                                            <p:strVal val="#ppt_w"/>
                                          </p:val>
                                        </p:tav>
                                      </p:tavLst>
                                    </p:anim>
                                    <p:anim calcmode="lin" valueType="num">
                                      <p:cBhvr>
                                        <p:cTn id="40" dur="1000" fill="hold"/>
                                        <p:tgtEl>
                                          <p:spTgt spid="3912715"/>
                                        </p:tgtEl>
                                        <p:attrNameLst>
                                          <p:attrName>ppt_h</p:attrName>
                                        </p:attrNameLst>
                                      </p:cBhvr>
                                      <p:tavLst>
                                        <p:tav tm="0">
                                          <p:val>
                                            <p:fltVal val="0"/>
                                          </p:val>
                                        </p:tav>
                                        <p:tav tm="100000">
                                          <p:val>
                                            <p:strVal val="#ppt_h"/>
                                          </p:val>
                                        </p:tav>
                                      </p:tavLst>
                                    </p:anim>
                                    <p:anim calcmode="lin" valueType="num">
                                      <p:cBhvr>
                                        <p:cTn id="41" dur="1000" fill="hold"/>
                                        <p:tgtEl>
                                          <p:spTgt spid="3912715"/>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9127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912714"/>
                                        </p:tgtEl>
                                        <p:attrNameLst>
                                          <p:attrName>style.visibility</p:attrName>
                                        </p:attrNameLst>
                                      </p:cBhvr>
                                      <p:to>
                                        <p:strVal val="visible"/>
                                      </p:to>
                                    </p:set>
                                    <p:anim calcmode="lin" valueType="num">
                                      <p:cBhvr>
                                        <p:cTn id="47" dur="1000" fill="hold"/>
                                        <p:tgtEl>
                                          <p:spTgt spid="3912714"/>
                                        </p:tgtEl>
                                        <p:attrNameLst>
                                          <p:attrName>ppt_w</p:attrName>
                                        </p:attrNameLst>
                                      </p:cBhvr>
                                      <p:tavLst>
                                        <p:tav tm="0">
                                          <p:val>
                                            <p:fltVal val="0"/>
                                          </p:val>
                                        </p:tav>
                                        <p:tav tm="100000">
                                          <p:val>
                                            <p:strVal val="#ppt_w"/>
                                          </p:val>
                                        </p:tav>
                                      </p:tavLst>
                                    </p:anim>
                                    <p:anim calcmode="lin" valueType="num">
                                      <p:cBhvr>
                                        <p:cTn id="48" dur="1000" fill="hold"/>
                                        <p:tgtEl>
                                          <p:spTgt spid="3912714"/>
                                        </p:tgtEl>
                                        <p:attrNameLst>
                                          <p:attrName>ppt_h</p:attrName>
                                        </p:attrNameLst>
                                      </p:cBhvr>
                                      <p:tavLst>
                                        <p:tav tm="0">
                                          <p:val>
                                            <p:fltVal val="0"/>
                                          </p:val>
                                        </p:tav>
                                        <p:tav tm="100000">
                                          <p:val>
                                            <p:strVal val="#ppt_h"/>
                                          </p:val>
                                        </p:tav>
                                      </p:tavLst>
                                    </p:anim>
                                    <p:anim calcmode="lin" valueType="num">
                                      <p:cBhvr>
                                        <p:cTn id="49" dur="1000" fill="hold"/>
                                        <p:tgtEl>
                                          <p:spTgt spid="3912714"/>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9127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912713"/>
                                        </p:tgtEl>
                                        <p:attrNameLst>
                                          <p:attrName>style.visibility</p:attrName>
                                        </p:attrNameLst>
                                      </p:cBhvr>
                                      <p:to>
                                        <p:strVal val="visible"/>
                                      </p:to>
                                    </p:set>
                                    <p:anim calcmode="lin" valueType="num">
                                      <p:cBhvr>
                                        <p:cTn id="55" dur="1000" fill="hold"/>
                                        <p:tgtEl>
                                          <p:spTgt spid="3912713"/>
                                        </p:tgtEl>
                                        <p:attrNameLst>
                                          <p:attrName>ppt_w</p:attrName>
                                        </p:attrNameLst>
                                      </p:cBhvr>
                                      <p:tavLst>
                                        <p:tav tm="0">
                                          <p:val>
                                            <p:fltVal val="0"/>
                                          </p:val>
                                        </p:tav>
                                        <p:tav tm="100000">
                                          <p:val>
                                            <p:strVal val="#ppt_w"/>
                                          </p:val>
                                        </p:tav>
                                      </p:tavLst>
                                    </p:anim>
                                    <p:anim calcmode="lin" valueType="num">
                                      <p:cBhvr>
                                        <p:cTn id="56" dur="1000" fill="hold"/>
                                        <p:tgtEl>
                                          <p:spTgt spid="3912713"/>
                                        </p:tgtEl>
                                        <p:attrNameLst>
                                          <p:attrName>ppt_h</p:attrName>
                                        </p:attrNameLst>
                                      </p:cBhvr>
                                      <p:tavLst>
                                        <p:tav tm="0">
                                          <p:val>
                                            <p:fltVal val="0"/>
                                          </p:val>
                                        </p:tav>
                                        <p:tav tm="100000">
                                          <p:val>
                                            <p:strVal val="#ppt_h"/>
                                          </p:val>
                                        </p:tav>
                                      </p:tavLst>
                                    </p:anim>
                                    <p:anim calcmode="lin" valueType="num">
                                      <p:cBhvr>
                                        <p:cTn id="57" dur="1000" fill="hold"/>
                                        <p:tgtEl>
                                          <p:spTgt spid="391271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9127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912712"/>
                                        </p:tgtEl>
                                        <p:attrNameLst>
                                          <p:attrName>style.visibility</p:attrName>
                                        </p:attrNameLst>
                                      </p:cBhvr>
                                      <p:to>
                                        <p:strVal val="visible"/>
                                      </p:to>
                                    </p:set>
                                    <p:anim calcmode="lin" valueType="num">
                                      <p:cBhvr>
                                        <p:cTn id="63" dur="1000" fill="hold"/>
                                        <p:tgtEl>
                                          <p:spTgt spid="3912712"/>
                                        </p:tgtEl>
                                        <p:attrNameLst>
                                          <p:attrName>ppt_w</p:attrName>
                                        </p:attrNameLst>
                                      </p:cBhvr>
                                      <p:tavLst>
                                        <p:tav tm="0">
                                          <p:val>
                                            <p:fltVal val="0"/>
                                          </p:val>
                                        </p:tav>
                                        <p:tav tm="100000">
                                          <p:val>
                                            <p:strVal val="#ppt_w"/>
                                          </p:val>
                                        </p:tav>
                                      </p:tavLst>
                                    </p:anim>
                                    <p:anim calcmode="lin" valueType="num">
                                      <p:cBhvr>
                                        <p:cTn id="64" dur="1000" fill="hold"/>
                                        <p:tgtEl>
                                          <p:spTgt spid="3912712"/>
                                        </p:tgtEl>
                                        <p:attrNameLst>
                                          <p:attrName>ppt_h</p:attrName>
                                        </p:attrNameLst>
                                      </p:cBhvr>
                                      <p:tavLst>
                                        <p:tav tm="0">
                                          <p:val>
                                            <p:fltVal val="0"/>
                                          </p:val>
                                        </p:tav>
                                        <p:tav tm="100000">
                                          <p:val>
                                            <p:strVal val="#ppt_h"/>
                                          </p:val>
                                        </p:tav>
                                      </p:tavLst>
                                    </p:anim>
                                    <p:anim calcmode="lin" valueType="num">
                                      <p:cBhvr>
                                        <p:cTn id="65" dur="1000" fill="hold"/>
                                        <p:tgtEl>
                                          <p:spTgt spid="391271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9127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912711"/>
                                        </p:tgtEl>
                                        <p:attrNameLst>
                                          <p:attrName>style.visibility</p:attrName>
                                        </p:attrNameLst>
                                      </p:cBhvr>
                                      <p:to>
                                        <p:strVal val="visible"/>
                                      </p:to>
                                    </p:set>
                                    <p:anim calcmode="lin" valueType="num">
                                      <p:cBhvr>
                                        <p:cTn id="71" dur="1000" fill="hold"/>
                                        <p:tgtEl>
                                          <p:spTgt spid="3912711"/>
                                        </p:tgtEl>
                                        <p:attrNameLst>
                                          <p:attrName>ppt_w</p:attrName>
                                        </p:attrNameLst>
                                      </p:cBhvr>
                                      <p:tavLst>
                                        <p:tav tm="0">
                                          <p:val>
                                            <p:fltVal val="0"/>
                                          </p:val>
                                        </p:tav>
                                        <p:tav tm="100000">
                                          <p:val>
                                            <p:strVal val="#ppt_w"/>
                                          </p:val>
                                        </p:tav>
                                      </p:tavLst>
                                    </p:anim>
                                    <p:anim calcmode="lin" valueType="num">
                                      <p:cBhvr>
                                        <p:cTn id="72" dur="1000" fill="hold"/>
                                        <p:tgtEl>
                                          <p:spTgt spid="3912711"/>
                                        </p:tgtEl>
                                        <p:attrNameLst>
                                          <p:attrName>ppt_h</p:attrName>
                                        </p:attrNameLst>
                                      </p:cBhvr>
                                      <p:tavLst>
                                        <p:tav tm="0">
                                          <p:val>
                                            <p:fltVal val="0"/>
                                          </p:val>
                                        </p:tav>
                                        <p:tav tm="100000">
                                          <p:val>
                                            <p:strVal val="#ppt_h"/>
                                          </p:val>
                                        </p:tav>
                                      </p:tavLst>
                                    </p:anim>
                                    <p:anim calcmode="lin" valueType="num">
                                      <p:cBhvr>
                                        <p:cTn id="73" dur="1000" fill="hold"/>
                                        <p:tgtEl>
                                          <p:spTgt spid="3912711"/>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9127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912710"/>
                                        </p:tgtEl>
                                        <p:attrNameLst>
                                          <p:attrName>style.visibility</p:attrName>
                                        </p:attrNameLst>
                                      </p:cBhvr>
                                      <p:to>
                                        <p:strVal val="visible"/>
                                      </p:to>
                                    </p:set>
                                    <p:anim calcmode="lin" valueType="num">
                                      <p:cBhvr>
                                        <p:cTn id="79" dur="1000" fill="hold"/>
                                        <p:tgtEl>
                                          <p:spTgt spid="3912710"/>
                                        </p:tgtEl>
                                        <p:attrNameLst>
                                          <p:attrName>ppt_w</p:attrName>
                                        </p:attrNameLst>
                                      </p:cBhvr>
                                      <p:tavLst>
                                        <p:tav tm="0">
                                          <p:val>
                                            <p:fltVal val="0"/>
                                          </p:val>
                                        </p:tav>
                                        <p:tav tm="100000">
                                          <p:val>
                                            <p:strVal val="#ppt_w"/>
                                          </p:val>
                                        </p:tav>
                                      </p:tavLst>
                                    </p:anim>
                                    <p:anim calcmode="lin" valueType="num">
                                      <p:cBhvr>
                                        <p:cTn id="80" dur="1000" fill="hold"/>
                                        <p:tgtEl>
                                          <p:spTgt spid="3912710"/>
                                        </p:tgtEl>
                                        <p:attrNameLst>
                                          <p:attrName>ppt_h</p:attrName>
                                        </p:attrNameLst>
                                      </p:cBhvr>
                                      <p:tavLst>
                                        <p:tav tm="0">
                                          <p:val>
                                            <p:fltVal val="0"/>
                                          </p:val>
                                        </p:tav>
                                        <p:tav tm="100000">
                                          <p:val>
                                            <p:strVal val="#ppt_h"/>
                                          </p:val>
                                        </p:tav>
                                      </p:tavLst>
                                    </p:anim>
                                    <p:anim calcmode="lin" valueType="num">
                                      <p:cBhvr>
                                        <p:cTn id="81" dur="1000" fill="hold"/>
                                        <p:tgtEl>
                                          <p:spTgt spid="391271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9127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p:stCondLst>
                        <p:cond delay="indefinite"/>
                      </p:stCondLst>
                      <p:childTnLst>
                        <p:par>
                          <p:cTn id="84" fill="hold">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3912709"/>
                                        </p:tgtEl>
                                        <p:attrNameLst>
                                          <p:attrName>style.visibility</p:attrName>
                                        </p:attrNameLst>
                                      </p:cBhvr>
                                      <p:to>
                                        <p:strVal val="visible"/>
                                      </p:to>
                                    </p:set>
                                    <p:anim calcmode="lin" valueType="num">
                                      <p:cBhvr>
                                        <p:cTn id="87" dur="1000" fill="hold"/>
                                        <p:tgtEl>
                                          <p:spTgt spid="3912709"/>
                                        </p:tgtEl>
                                        <p:attrNameLst>
                                          <p:attrName>ppt_w</p:attrName>
                                        </p:attrNameLst>
                                      </p:cBhvr>
                                      <p:tavLst>
                                        <p:tav tm="0">
                                          <p:val>
                                            <p:fltVal val="0"/>
                                          </p:val>
                                        </p:tav>
                                        <p:tav tm="100000">
                                          <p:val>
                                            <p:strVal val="#ppt_w"/>
                                          </p:val>
                                        </p:tav>
                                      </p:tavLst>
                                    </p:anim>
                                    <p:anim calcmode="lin" valueType="num">
                                      <p:cBhvr>
                                        <p:cTn id="88" dur="1000" fill="hold"/>
                                        <p:tgtEl>
                                          <p:spTgt spid="3912709"/>
                                        </p:tgtEl>
                                        <p:attrNameLst>
                                          <p:attrName>ppt_h</p:attrName>
                                        </p:attrNameLst>
                                      </p:cBhvr>
                                      <p:tavLst>
                                        <p:tav tm="0">
                                          <p:val>
                                            <p:fltVal val="0"/>
                                          </p:val>
                                        </p:tav>
                                        <p:tav tm="100000">
                                          <p:val>
                                            <p:strVal val="#ppt_h"/>
                                          </p:val>
                                        </p:tav>
                                      </p:tavLst>
                                    </p:anim>
                                    <p:anim calcmode="lin" valueType="num">
                                      <p:cBhvr>
                                        <p:cTn id="89" dur="1000" fill="hold"/>
                                        <p:tgtEl>
                                          <p:spTgt spid="3912709"/>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39127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p:stCondLst>
                        <p:cond delay="indefinite"/>
                      </p:stCondLst>
                      <p:childTnLst>
                        <p:par>
                          <p:cTn id="92" fill="hold">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3912708"/>
                                        </p:tgtEl>
                                        <p:attrNameLst>
                                          <p:attrName>style.visibility</p:attrName>
                                        </p:attrNameLst>
                                      </p:cBhvr>
                                      <p:to>
                                        <p:strVal val="visible"/>
                                      </p:to>
                                    </p:set>
                                    <p:anim calcmode="lin" valueType="num">
                                      <p:cBhvr>
                                        <p:cTn id="95" dur="1000" fill="hold"/>
                                        <p:tgtEl>
                                          <p:spTgt spid="3912708"/>
                                        </p:tgtEl>
                                        <p:attrNameLst>
                                          <p:attrName>ppt_w</p:attrName>
                                        </p:attrNameLst>
                                      </p:cBhvr>
                                      <p:tavLst>
                                        <p:tav tm="0">
                                          <p:val>
                                            <p:fltVal val="0"/>
                                          </p:val>
                                        </p:tav>
                                        <p:tav tm="100000">
                                          <p:val>
                                            <p:strVal val="#ppt_w"/>
                                          </p:val>
                                        </p:tav>
                                      </p:tavLst>
                                    </p:anim>
                                    <p:anim calcmode="lin" valueType="num">
                                      <p:cBhvr>
                                        <p:cTn id="96" dur="1000" fill="hold"/>
                                        <p:tgtEl>
                                          <p:spTgt spid="3912708"/>
                                        </p:tgtEl>
                                        <p:attrNameLst>
                                          <p:attrName>ppt_h</p:attrName>
                                        </p:attrNameLst>
                                      </p:cBhvr>
                                      <p:tavLst>
                                        <p:tav tm="0">
                                          <p:val>
                                            <p:fltVal val="0"/>
                                          </p:val>
                                        </p:tav>
                                        <p:tav tm="100000">
                                          <p:val>
                                            <p:strVal val="#ppt_h"/>
                                          </p:val>
                                        </p:tav>
                                      </p:tavLst>
                                    </p:anim>
                                    <p:anim calcmode="lin" valueType="num">
                                      <p:cBhvr>
                                        <p:cTn id="97" dur="1000" fill="hold"/>
                                        <p:tgtEl>
                                          <p:spTgt spid="3912708"/>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391270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2706" grpId="0" animBg="1" autoUpdateAnimBg="0"/>
      <p:bldP spid="3912707" grpId="0" animBg="1" autoUpdateAnimBg="0"/>
      <p:bldP spid="3912708" grpId="0" animBg="1" autoUpdateAnimBg="0"/>
      <p:bldP spid="3912709" grpId="0" animBg="1" autoUpdateAnimBg="0"/>
      <p:bldP spid="3912710" grpId="0" animBg="1" autoUpdateAnimBg="0"/>
      <p:bldP spid="3912711" grpId="0" animBg="1" autoUpdateAnimBg="0"/>
      <p:bldP spid="3912712" grpId="0" animBg="1" autoUpdateAnimBg="0"/>
      <p:bldP spid="3912713" grpId="0" animBg="1" autoUpdateAnimBg="0"/>
      <p:bldP spid="3912714" grpId="0" animBg="1" autoUpdateAnimBg="0"/>
      <p:bldP spid="3912715" grpId="0" animBg="1" autoUpdateAnimBg="0"/>
      <p:bldP spid="3912716" grpId="0" animBg="1" autoUpdateAnimBg="0"/>
      <p:bldP spid="3912717"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97346C-58C3-40FD-9154-FCB9A5CBE7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698426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D86DE-312A-436F-8F8A-EB9FA8CC2DB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D4EFF50-637D-441C-919A-605F9BAE3B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282786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rgbClr val="FFFF00"/>
        </a:solidFill>
        <a:effectLst/>
      </p:bgPr>
    </p:bg>
    <p:spTree>
      <p:nvGrpSpPr>
        <p:cNvPr id="1" name=""/>
        <p:cNvGrpSpPr/>
        <p:nvPr/>
      </p:nvGrpSpPr>
      <p:grpSpPr>
        <a:xfrm>
          <a:off x="0" y="0"/>
          <a:ext cx="0" cy="0"/>
          <a:chOff x="0" y="0"/>
          <a:chExt cx="0" cy="0"/>
        </a:xfrm>
      </p:grpSpPr>
      <p:sp>
        <p:nvSpPr>
          <p:cNvPr id="3919874" name="Rectangle 2"/>
          <p:cNvSpPr>
            <a:spLocks noGrp="1" noChangeArrowheads="1"/>
          </p:cNvSpPr>
          <p:nvPr>
            <p:ph type="title"/>
          </p:nvPr>
        </p:nvSpPr>
        <p:spPr>
          <a:xfrm>
            <a:off x="1524000" y="0"/>
            <a:ext cx="9144000" cy="762000"/>
          </a:xfrm>
          <a:solidFill>
            <a:srgbClr val="FFFFCC"/>
          </a:solidFill>
        </p:spPr>
        <p:txBody>
          <a:bodyPr/>
          <a:lstStyle/>
          <a:p>
            <a:r>
              <a:rPr lang="en-US" sz="5400" b="1">
                <a:solidFill>
                  <a:srgbClr val="993366"/>
                </a:solidFill>
                <a:effectLst>
                  <a:outerShdw blurRad="38100" dist="38100" dir="2700000" algn="tl">
                    <a:srgbClr val="000000"/>
                  </a:outerShdw>
                </a:effectLst>
              </a:rPr>
              <a:t>CHRIST &amp; THE CHURCH</a:t>
            </a:r>
          </a:p>
        </p:txBody>
      </p:sp>
      <p:sp>
        <p:nvSpPr>
          <p:cNvPr id="3919875" name="Oval 3"/>
          <p:cNvSpPr>
            <a:spLocks noChangeArrowheads="1"/>
          </p:cNvSpPr>
          <p:nvPr/>
        </p:nvSpPr>
        <p:spPr bwMode="auto">
          <a:xfrm>
            <a:off x="4648200" y="2362200"/>
            <a:ext cx="2819400" cy="2743200"/>
          </a:xfrm>
          <a:prstGeom prst="ellipse">
            <a:avLst/>
          </a:prstGeom>
          <a:solidFill>
            <a:schemeClr val="accent1"/>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alligrapher" pitchFamily="2" charset="0"/>
                <a:ea typeface="+mn-ea"/>
                <a:cs typeface="+mn-cs"/>
              </a:rPr>
              <a:t>CHURCH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alligrapher" pitchFamily="2" charset="0"/>
                <a:ea typeface="+mn-ea"/>
                <a:cs typeface="+mn-cs"/>
              </a:rPr>
              <a:t>KINGDOM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alligrapher" pitchFamily="2" charset="0"/>
                <a:ea typeface="+mn-ea"/>
                <a:cs typeface="+mn-cs"/>
              </a:rPr>
              <a:t>HOUSEHOLD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alligrapher" pitchFamily="2" charset="0"/>
                <a:ea typeface="+mn-ea"/>
                <a:cs typeface="+mn-cs"/>
              </a:rPr>
              <a:t>BODY-CHRIST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alligrapher" pitchFamily="2" charset="0"/>
              <a:ea typeface="+mn-ea"/>
              <a:cs typeface="+mn-cs"/>
            </a:endParaRPr>
          </a:p>
        </p:txBody>
      </p:sp>
      <p:sp>
        <p:nvSpPr>
          <p:cNvPr id="3919876" name="Oval 4"/>
          <p:cNvSpPr>
            <a:spLocks noChangeArrowheads="1"/>
          </p:cNvSpPr>
          <p:nvPr/>
        </p:nvSpPr>
        <p:spPr bwMode="auto">
          <a:xfrm>
            <a:off x="1752600" y="914400"/>
            <a:ext cx="1371600" cy="1143000"/>
          </a:xfrm>
          <a:prstGeom prst="ellipse">
            <a:avLst/>
          </a:prstGeom>
          <a:solidFill>
            <a:schemeClr val="accent1"/>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mn-cs"/>
              </a:rPr>
              <a:t>KINGDOM</a:t>
            </a:r>
          </a:p>
        </p:txBody>
      </p:sp>
      <p:sp>
        <p:nvSpPr>
          <p:cNvPr id="3919877" name="Oval 5"/>
          <p:cNvSpPr>
            <a:spLocks noChangeArrowheads="1"/>
          </p:cNvSpPr>
          <p:nvPr/>
        </p:nvSpPr>
        <p:spPr bwMode="auto">
          <a:xfrm>
            <a:off x="1752600" y="5486400"/>
            <a:ext cx="1371600" cy="1143000"/>
          </a:xfrm>
          <a:prstGeom prst="ellipse">
            <a:avLst/>
          </a:prstGeom>
          <a:solidFill>
            <a:schemeClr val="accent1"/>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mn-cs"/>
              </a:rPr>
              <a:t>HOUSEHOLD</a:t>
            </a:r>
          </a:p>
        </p:txBody>
      </p:sp>
      <p:sp>
        <p:nvSpPr>
          <p:cNvPr id="3919878" name="Oval 6"/>
          <p:cNvSpPr>
            <a:spLocks noChangeArrowheads="1"/>
          </p:cNvSpPr>
          <p:nvPr/>
        </p:nvSpPr>
        <p:spPr bwMode="auto">
          <a:xfrm>
            <a:off x="8991600" y="914400"/>
            <a:ext cx="1447800" cy="1143000"/>
          </a:xfrm>
          <a:prstGeom prst="ellipse">
            <a:avLst/>
          </a:prstGeom>
          <a:solidFill>
            <a:schemeClr val="accent1"/>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mn-cs"/>
              </a:rPr>
              <a:t>BODY</a:t>
            </a:r>
          </a:p>
        </p:txBody>
      </p:sp>
      <p:sp>
        <p:nvSpPr>
          <p:cNvPr id="3919879" name="Oval 7"/>
          <p:cNvSpPr>
            <a:spLocks noChangeArrowheads="1"/>
          </p:cNvSpPr>
          <p:nvPr/>
        </p:nvSpPr>
        <p:spPr bwMode="auto">
          <a:xfrm>
            <a:off x="8991600" y="5486400"/>
            <a:ext cx="1447800" cy="1143000"/>
          </a:xfrm>
          <a:prstGeom prst="ellipse">
            <a:avLst/>
          </a:prstGeom>
          <a:solidFill>
            <a:schemeClr val="accent1"/>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mn-cs"/>
              </a:rPr>
              <a:t>CHRIST</a:t>
            </a:r>
          </a:p>
        </p:txBody>
      </p:sp>
      <p:sp>
        <p:nvSpPr>
          <p:cNvPr id="3919880" name="Line 8"/>
          <p:cNvSpPr>
            <a:spLocks noChangeShapeType="1"/>
          </p:cNvSpPr>
          <p:nvPr/>
        </p:nvSpPr>
        <p:spPr bwMode="auto">
          <a:xfrm>
            <a:off x="3124200" y="1600200"/>
            <a:ext cx="1828800" cy="1371600"/>
          </a:xfrm>
          <a:prstGeom prst="line">
            <a:avLst/>
          </a:prstGeom>
          <a:noFill/>
          <a:ln w="9525">
            <a:solidFill>
              <a:srgbClr val="FF0066"/>
            </a:solidFill>
            <a:round/>
            <a:headEnd type="triangle" w="med" len="med"/>
            <a:tailEnd type="triangl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9881" name="Line 9"/>
          <p:cNvSpPr>
            <a:spLocks noChangeShapeType="1"/>
          </p:cNvSpPr>
          <p:nvPr/>
        </p:nvSpPr>
        <p:spPr bwMode="auto">
          <a:xfrm flipV="1">
            <a:off x="3124200" y="4572000"/>
            <a:ext cx="1828800" cy="1371600"/>
          </a:xfrm>
          <a:prstGeom prst="line">
            <a:avLst/>
          </a:prstGeom>
          <a:noFill/>
          <a:ln w="9525">
            <a:solidFill>
              <a:srgbClr val="FF0066"/>
            </a:solidFill>
            <a:round/>
            <a:headEnd type="triangle" w="med" len="med"/>
            <a:tailEnd type="triangl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9882" name="Line 10"/>
          <p:cNvSpPr>
            <a:spLocks noChangeShapeType="1"/>
          </p:cNvSpPr>
          <p:nvPr/>
        </p:nvSpPr>
        <p:spPr bwMode="auto">
          <a:xfrm flipH="1">
            <a:off x="7162800" y="1676400"/>
            <a:ext cx="1905000" cy="1295400"/>
          </a:xfrm>
          <a:prstGeom prst="line">
            <a:avLst/>
          </a:prstGeom>
          <a:noFill/>
          <a:ln w="9525">
            <a:solidFill>
              <a:srgbClr val="FF0066"/>
            </a:solidFill>
            <a:round/>
            <a:headEnd type="triangle" w="med" len="med"/>
            <a:tailEnd type="triangl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9883" name="Line 11"/>
          <p:cNvSpPr>
            <a:spLocks noChangeShapeType="1"/>
          </p:cNvSpPr>
          <p:nvPr/>
        </p:nvSpPr>
        <p:spPr bwMode="auto">
          <a:xfrm flipH="1" flipV="1">
            <a:off x="7162800" y="4495800"/>
            <a:ext cx="1905000" cy="1371600"/>
          </a:xfrm>
          <a:prstGeom prst="line">
            <a:avLst/>
          </a:prstGeom>
          <a:noFill/>
          <a:ln w="9525">
            <a:solidFill>
              <a:srgbClr val="FF0066"/>
            </a:solidFill>
            <a:round/>
            <a:headEnd type="triangle" w="med" len="med"/>
            <a:tailEnd type="triangl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9884" name="Text Box 12"/>
          <p:cNvSpPr txBox="1">
            <a:spLocks noChangeArrowheads="1"/>
          </p:cNvSpPr>
          <p:nvPr/>
        </p:nvSpPr>
        <p:spPr bwMode="auto">
          <a:xfrm rot="2190505">
            <a:off x="3171826" y="1971676"/>
            <a:ext cx="1831975" cy="3968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mn-cs"/>
              </a:rPr>
              <a:t>Government </a:t>
            </a:r>
          </a:p>
        </p:txBody>
      </p:sp>
      <p:sp>
        <p:nvSpPr>
          <p:cNvPr id="3919885" name="Text Box 13"/>
          <p:cNvSpPr txBox="1">
            <a:spLocks noChangeArrowheads="1"/>
          </p:cNvSpPr>
          <p:nvPr/>
        </p:nvSpPr>
        <p:spPr bwMode="auto">
          <a:xfrm rot="-2276624">
            <a:off x="3189289" y="4994276"/>
            <a:ext cx="1292225" cy="3968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mn-cs"/>
              </a:rPr>
              <a:t>Family</a:t>
            </a:r>
          </a:p>
        </p:txBody>
      </p:sp>
      <p:sp>
        <p:nvSpPr>
          <p:cNvPr id="3919886" name="Text Box 14"/>
          <p:cNvSpPr txBox="1">
            <a:spLocks noChangeArrowheads="1"/>
          </p:cNvSpPr>
          <p:nvPr/>
        </p:nvSpPr>
        <p:spPr bwMode="auto">
          <a:xfrm rot="-2042596">
            <a:off x="7248525" y="2039939"/>
            <a:ext cx="1506538" cy="3968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mn-cs"/>
              </a:rPr>
              <a:t>Unity</a:t>
            </a:r>
          </a:p>
        </p:txBody>
      </p:sp>
      <p:sp>
        <p:nvSpPr>
          <p:cNvPr id="3919887" name="Text Box 15"/>
          <p:cNvSpPr txBox="1">
            <a:spLocks noChangeArrowheads="1"/>
          </p:cNvSpPr>
          <p:nvPr/>
        </p:nvSpPr>
        <p:spPr bwMode="auto">
          <a:xfrm rot="2051711">
            <a:off x="7162800" y="4876801"/>
            <a:ext cx="2065338" cy="3968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mn-cs"/>
              </a:rPr>
              <a:t>Ownership</a:t>
            </a:r>
          </a:p>
        </p:txBody>
      </p:sp>
    </p:spTree>
    <p:extLst>
      <p:ext uri="{BB962C8B-B14F-4D97-AF65-F5344CB8AC3E}">
        <p14:creationId xmlns:p14="http://schemas.microsoft.com/office/powerpoint/2010/main" val="313227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19874">
                                            <p:txEl>
                                              <p:pRg st="0" end="0"/>
                                            </p:txEl>
                                          </p:spTgt>
                                        </p:tgtEl>
                                        <p:attrNameLst>
                                          <p:attrName>style.visibility</p:attrName>
                                        </p:attrNameLst>
                                      </p:cBhvr>
                                      <p:to>
                                        <p:strVal val="visible"/>
                                      </p:to>
                                    </p:set>
                                    <p:anim calcmode="lin" valueType="num">
                                      <p:cBhvr additive="base">
                                        <p:cTn id="7" dur="300" fill="hold"/>
                                        <p:tgtEl>
                                          <p:spTgt spid="391987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1987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3919885">
                                            <p:txEl>
                                              <p:pRg st="0" end="0"/>
                                            </p:txEl>
                                          </p:spTgt>
                                        </p:tgtEl>
                                        <p:attrNameLst>
                                          <p:attrName>style.visibility</p:attrName>
                                        </p:attrNameLst>
                                      </p:cBhvr>
                                      <p:to>
                                        <p:strVal val="visible"/>
                                      </p:to>
                                    </p:set>
                                    <p:anim calcmode="lin" valueType="num">
                                      <p:cBhvr additive="base">
                                        <p:cTn id="13" dur="75" fill="hold"/>
                                        <p:tgtEl>
                                          <p:spTgt spid="3919885">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3919885">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iterate type="lt">
                                    <p:tmPct val="100000"/>
                                  </p:iterate>
                                  <p:childTnLst>
                                    <p:set>
                                      <p:cBhvr>
                                        <p:cTn id="18" dur="1" fill="hold">
                                          <p:stCondLst>
                                            <p:cond delay="0"/>
                                          </p:stCondLst>
                                        </p:cTn>
                                        <p:tgtEl>
                                          <p:spTgt spid="3919884">
                                            <p:txEl>
                                              <p:pRg st="0" end="0"/>
                                            </p:txEl>
                                          </p:spTgt>
                                        </p:tgtEl>
                                        <p:attrNameLst>
                                          <p:attrName>style.visibility</p:attrName>
                                        </p:attrNameLst>
                                      </p:cBhvr>
                                      <p:to>
                                        <p:strVal val="visible"/>
                                      </p:to>
                                    </p:set>
                                    <p:anim calcmode="lin" valueType="num">
                                      <p:cBhvr additive="base">
                                        <p:cTn id="19" dur="75" fill="hold"/>
                                        <p:tgtEl>
                                          <p:spTgt spid="3919884">
                                            <p:txEl>
                                              <p:pRg st="0" end="0"/>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3919884">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laser.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iterate type="lt">
                                    <p:tmPct val="100000"/>
                                  </p:iterate>
                                  <p:childTnLst>
                                    <p:set>
                                      <p:cBhvr>
                                        <p:cTn id="24" dur="1" fill="hold">
                                          <p:stCondLst>
                                            <p:cond delay="0"/>
                                          </p:stCondLst>
                                        </p:cTn>
                                        <p:tgtEl>
                                          <p:spTgt spid="3919886">
                                            <p:txEl>
                                              <p:pRg st="0" end="0"/>
                                            </p:txEl>
                                          </p:spTgt>
                                        </p:tgtEl>
                                        <p:attrNameLst>
                                          <p:attrName>style.visibility</p:attrName>
                                        </p:attrNameLst>
                                      </p:cBhvr>
                                      <p:to>
                                        <p:strVal val="visible"/>
                                      </p:to>
                                    </p:set>
                                    <p:anim calcmode="lin" valueType="num">
                                      <p:cBhvr additive="base">
                                        <p:cTn id="25" dur="75" fill="hold"/>
                                        <p:tgtEl>
                                          <p:spTgt spid="3919886">
                                            <p:txEl>
                                              <p:pRg st="0" end="0"/>
                                            </p:txEl>
                                          </p:spTgt>
                                        </p:tgtEl>
                                        <p:attrNameLst>
                                          <p:attrName>ppt_x</p:attrName>
                                        </p:attrNameLst>
                                      </p:cBhvr>
                                      <p:tavLst>
                                        <p:tav tm="0">
                                          <p:val>
                                            <p:strVal val="1+#ppt_w/2"/>
                                          </p:val>
                                        </p:tav>
                                        <p:tav tm="100000">
                                          <p:val>
                                            <p:strVal val="#ppt_x"/>
                                          </p:val>
                                        </p:tav>
                                      </p:tavLst>
                                    </p:anim>
                                    <p:anim calcmode="lin" valueType="num">
                                      <p:cBhvr additive="base">
                                        <p:cTn id="26" dur="75" fill="hold"/>
                                        <p:tgtEl>
                                          <p:spTgt spid="3919886">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laser.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3" fill="hold" grpId="0" nodeType="clickEffect">
                                  <p:stCondLst>
                                    <p:cond delay="0"/>
                                  </p:stCondLst>
                                  <p:iterate type="lt">
                                    <p:tmPct val="100000"/>
                                  </p:iterate>
                                  <p:childTnLst>
                                    <p:set>
                                      <p:cBhvr>
                                        <p:cTn id="30" dur="1" fill="hold">
                                          <p:stCondLst>
                                            <p:cond delay="0"/>
                                          </p:stCondLst>
                                        </p:cTn>
                                        <p:tgtEl>
                                          <p:spTgt spid="3919887">
                                            <p:txEl>
                                              <p:pRg st="0" end="0"/>
                                            </p:txEl>
                                          </p:spTgt>
                                        </p:tgtEl>
                                        <p:attrNameLst>
                                          <p:attrName>style.visibility</p:attrName>
                                        </p:attrNameLst>
                                      </p:cBhvr>
                                      <p:to>
                                        <p:strVal val="visible"/>
                                      </p:to>
                                    </p:set>
                                    <p:anim calcmode="lin" valueType="num">
                                      <p:cBhvr additive="base">
                                        <p:cTn id="31" dur="75" fill="hold"/>
                                        <p:tgtEl>
                                          <p:spTgt spid="3919887">
                                            <p:txEl>
                                              <p:pRg st="0" end="0"/>
                                            </p:txEl>
                                          </p:spTgt>
                                        </p:tgtEl>
                                        <p:attrNameLst>
                                          <p:attrName>ppt_x</p:attrName>
                                        </p:attrNameLst>
                                      </p:cBhvr>
                                      <p:tavLst>
                                        <p:tav tm="0">
                                          <p:val>
                                            <p:strVal val="1+#ppt_w/2"/>
                                          </p:val>
                                        </p:tav>
                                        <p:tav tm="100000">
                                          <p:val>
                                            <p:strVal val="#ppt_x"/>
                                          </p:val>
                                        </p:tav>
                                      </p:tavLst>
                                    </p:anim>
                                    <p:anim calcmode="lin" valueType="num">
                                      <p:cBhvr additive="base">
                                        <p:cTn id="32" dur="75" fill="hold"/>
                                        <p:tgtEl>
                                          <p:spTgt spid="3919887">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laser.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iterate type="wd">
                                    <p:tmPct val="100000"/>
                                  </p:iterate>
                                  <p:childTnLst>
                                    <p:set>
                                      <p:cBhvr>
                                        <p:cTn id="36" dur="1" fill="hold">
                                          <p:stCondLst>
                                            <p:cond delay="0"/>
                                          </p:stCondLst>
                                        </p:cTn>
                                        <p:tgtEl>
                                          <p:spTgt spid="3919875">
                                            <p:txEl>
                                              <p:pRg st="0" end="0"/>
                                            </p:txEl>
                                          </p:spTgt>
                                        </p:tgtEl>
                                        <p:attrNameLst>
                                          <p:attrName>style.visibility</p:attrName>
                                        </p:attrNameLst>
                                      </p:cBhvr>
                                      <p:to>
                                        <p:strVal val="visible"/>
                                      </p:to>
                                    </p:set>
                                    <p:anim calcmode="lin" valueType="num">
                                      <p:cBhvr additive="base">
                                        <p:cTn id="37" dur="300" fill="hold"/>
                                        <p:tgtEl>
                                          <p:spTgt spid="3919875">
                                            <p:txEl>
                                              <p:pRg st="0" end="0"/>
                                            </p:txEl>
                                          </p:spTgt>
                                        </p:tgtEl>
                                        <p:attrNameLst>
                                          <p:attrName>ppt_x</p:attrName>
                                        </p:attrNameLst>
                                      </p:cBhvr>
                                      <p:tavLst>
                                        <p:tav tm="0">
                                          <p:val>
                                            <p:strVal val="#ppt_x"/>
                                          </p:val>
                                        </p:tav>
                                        <p:tav tm="100000">
                                          <p:val>
                                            <p:strVal val="#ppt_x"/>
                                          </p:val>
                                        </p:tav>
                                      </p:tavLst>
                                    </p:anim>
                                    <p:anim calcmode="lin" valueType="num">
                                      <p:cBhvr additive="base">
                                        <p:cTn id="38" dur="300" fill="hold"/>
                                        <p:tgtEl>
                                          <p:spTgt spid="391987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iterate type="wd">
                                    <p:tmPct val="100000"/>
                                  </p:iterate>
                                  <p:childTnLst>
                                    <p:set>
                                      <p:cBhvr>
                                        <p:cTn id="42" dur="1" fill="hold">
                                          <p:stCondLst>
                                            <p:cond delay="0"/>
                                          </p:stCondLst>
                                        </p:cTn>
                                        <p:tgtEl>
                                          <p:spTgt spid="3919875">
                                            <p:txEl>
                                              <p:pRg st="1" end="1"/>
                                            </p:txEl>
                                          </p:spTgt>
                                        </p:tgtEl>
                                        <p:attrNameLst>
                                          <p:attrName>style.visibility</p:attrName>
                                        </p:attrNameLst>
                                      </p:cBhvr>
                                      <p:to>
                                        <p:strVal val="visible"/>
                                      </p:to>
                                    </p:set>
                                    <p:anim calcmode="lin" valueType="num">
                                      <p:cBhvr additive="base">
                                        <p:cTn id="43" dur="300" fill="hold"/>
                                        <p:tgtEl>
                                          <p:spTgt spid="3919875">
                                            <p:txEl>
                                              <p:pRg st="1" end="1"/>
                                            </p:txEl>
                                          </p:spTgt>
                                        </p:tgtEl>
                                        <p:attrNameLst>
                                          <p:attrName>ppt_x</p:attrName>
                                        </p:attrNameLst>
                                      </p:cBhvr>
                                      <p:tavLst>
                                        <p:tav tm="0">
                                          <p:val>
                                            <p:strVal val="#ppt_x"/>
                                          </p:val>
                                        </p:tav>
                                        <p:tav tm="100000">
                                          <p:val>
                                            <p:strVal val="#ppt_x"/>
                                          </p:val>
                                        </p:tav>
                                      </p:tavLst>
                                    </p:anim>
                                    <p:anim calcmode="lin" valueType="num">
                                      <p:cBhvr additive="base">
                                        <p:cTn id="44" dur="300" fill="hold"/>
                                        <p:tgtEl>
                                          <p:spTgt spid="391987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iterate type="wd">
                                    <p:tmPct val="100000"/>
                                  </p:iterate>
                                  <p:childTnLst>
                                    <p:set>
                                      <p:cBhvr>
                                        <p:cTn id="48" dur="1" fill="hold">
                                          <p:stCondLst>
                                            <p:cond delay="0"/>
                                          </p:stCondLst>
                                        </p:cTn>
                                        <p:tgtEl>
                                          <p:spTgt spid="3919875">
                                            <p:txEl>
                                              <p:pRg st="2" end="2"/>
                                            </p:txEl>
                                          </p:spTgt>
                                        </p:tgtEl>
                                        <p:attrNameLst>
                                          <p:attrName>style.visibility</p:attrName>
                                        </p:attrNameLst>
                                      </p:cBhvr>
                                      <p:to>
                                        <p:strVal val="visible"/>
                                      </p:to>
                                    </p:set>
                                    <p:anim calcmode="lin" valueType="num">
                                      <p:cBhvr additive="base">
                                        <p:cTn id="49" dur="300" fill="hold"/>
                                        <p:tgtEl>
                                          <p:spTgt spid="3919875">
                                            <p:txEl>
                                              <p:pRg st="2" end="2"/>
                                            </p:txEl>
                                          </p:spTgt>
                                        </p:tgtEl>
                                        <p:attrNameLst>
                                          <p:attrName>ppt_x</p:attrName>
                                        </p:attrNameLst>
                                      </p:cBhvr>
                                      <p:tavLst>
                                        <p:tav tm="0">
                                          <p:val>
                                            <p:strVal val="#ppt_x"/>
                                          </p:val>
                                        </p:tav>
                                        <p:tav tm="100000">
                                          <p:val>
                                            <p:strVal val="#ppt_x"/>
                                          </p:val>
                                        </p:tav>
                                      </p:tavLst>
                                    </p:anim>
                                    <p:anim calcmode="lin" valueType="num">
                                      <p:cBhvr additive="base">
                                        <p:cTn id="50" dur="300" fill="hold"/>
                                        <p:tgtEl>
                                          <p:spTgt spid="391987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iterate type="wd">
                                    <p:tmPct val="100000"/>
                                  </p:iterate>
                                  <p:childTnLst>
                                    <p:set>
                                      <p:cBhvr>
                                        <p:cTn id="54" dur="1" fill="hold">
                                          <p:stCondLst>
                                            <p:cond delay="0"/>
                                          </p:stCondLst>
                                        </p:cTn>
                                        <p:tgtEl>
                                          <p:spTgt spid="3919875">
                                            <p:txEl>
                                              <p:pRg st="3" end="3"/>
                                            </p:txEl>
                                          </p:spTgt>
                                        </p:tgtEl>
                                        <p:attrNameLst>
                                          <p:attrName>style.visibility</p:attrName>
                                        </p:attrNameLst>
                                      </p:cBhvr>
                                      <p:to>
                                        <p:strVal val="visible"/>
                                      </p:to>
                                    </p:set>
                                    <p:anim calcmode="lin" valueType="num">
                                      <p:cBhvr additive="base">
                                        <p:cTn id="55" dur="300" fill="hold"/>
                                        <p:tgtEl>
                                          <p:spTgt spid="3919875">
                                            <p:txEl>
                                              <p:pRg st="3" end="3"/>
                                            </p:txEl>
                                          </p:spTgt>
                                        </p:tgtEl>
                                        <p:attrNameLst>
                                          <p:attrName>ppt_x</p:attrName>
                                        </p:attrNameLst>
                                      </p:cBhvr>
                                      <p:tavLst>
                                        <p:tav tm="0">
                                          <p:val>
                                            <p:strVal val="#ppt_x"/>
                                          </p:val>
                                        </p:tav>
                                        <p:tav tm="100000">
                                          <p:val>
                                            <p:strVal val="#ppt_x"/>
                                          </p:val>
                                        </p:tav>
                                      </p:tavLst>
                                    </p:anim>
                                    <p:anim calcmode="lin" valueType="num">
                                      <p:cBhvr additive="base">
                                        <p:cTn id="56" dur="300" fill="hold"/>
                                        <p:tgtEl>
                                          <p:spTgt spid="3919875">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9874" grpId="0" build="p" autoUpdateAnimBg="0"/>
      <p:bldP spid="3919875" grpId="0" build="p" autoUpdateAnimBg="0"/>
      <p:bldP spid="3919884" grpId="0" build="p" autoUpdateAnimBg="0"/>
      <p:bldP spid="3919885" grpId="0" build="p" autoUpdateAnimBg="0"/>
      <p:bldP spid="3919886" grpId="0" build="p" autoUpdateAnimBg="0"/>
      <p:bldP spid="3919887"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36387-03E0-4FF9-A291-5C4823C04506}"/>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538B87E0-1EDA-41BD-AC57-1F835CE022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65420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508227" name="Rectangle 3"/>
          <p:cNvSpPr>
            <a:spLocks noGrp="1" noChangeArrowheads="1"/>
          </p:cNvSpPr>
          <p:nvPr>
            <p:ph type="body" idx="1"/>
          </p:nvPr>
        </p:nvSpPr>
        <p:spPr>
          <a:xfrm>
            <a:off x="2286000" y="1600200"/>
            <a:ext cx="7543800" cy="4191000"/>
          </a:xfrm>
        </p:spPr>
        <p:txBody>
          <a:bodyPr/>
          <a:lstStyle/>
          <a:p>
            <a:pPr>
              <a:buClr>
                <a:srgbClr val="FFFF00"/>
              </a:buClr>
              <a:buFont typeface="Wingdings" pitchFamily="2" charset="2"/>
              <a:buChar char="v"/>
            </a:pPr>
            <a:r>
              <a:rPr lang="en-US" sz="2800" dirty="0">
                <a:solidFill>
                  <a:srgbClr val="FFFFCC"/>
                </a:solidFill>
                <a:effectLst>
                  <a:outerShdw blurRad="38100" dist="38100" dir="2700000" algn="tl">
                    <a:srgbClr val="C0C0C0"/>
                  </a:outerShdw>
                </a:effectLst>
              </a:rPr>
              <a:t> </a:t>
            </a:r>
            <a:r>
              <a:rPr lang="en-US" sz="2400" dirty="0">
                <a:solidFill>
                  <a:srgbClr val="FFFFCC"/>
                </a:solidFill>
                <a:effectLst>
                  <a:outerShdw blurRad="38100" dist="38100" dir="2700000" algn="tl">
                    <a:srgbClr val="C0C0C0"/>
                  </a:outerShdw>
                </a:effectLst>
              </a:rPr>
              <a:t>“Since the words  </a:t>
            </a:r>
            <a:r>
              <a:rPr lang="en-US" sz="2400" i="1" dirty="0">
                <a:solidFill>
                  <a:srgbClr val="FFFFCC"/>
                </a:solidFill>
                <a:effectLst>
                  <a:outerShdw blurRad="38100" dist="38100" dir="2700000" algn="tl">
                    <a:srgbClr val="C0C0C0"/>
                  </a:outerShdw>
                </a:effectLst>
              </a:rPr>
              <a:t>denomination</a:t>
            </a:r>
            <a:r>
              <a:rPr lang="en-US" sz="2400" dirty="0">
                <a:solidFill>
                  <a:srgbClr val="FFFFCC"/>
                </a:solidFill>
                <a:effectLst>
                  <a:outerShdw blurRad="38100" dist="38100" dir="2700000" algn="tl">
                    <a:srgbClr val="C0C0C0"/>
                  </a:outerShdw>
                </a:effectLst>
              </a:rPr>
              <a:t> &amp; </a:t>
            </a:r>
            <a:r>
              <a:rPr lang="en-US" sz="2400" i="1" dirty="0">
                <a:solidFill>
                  <a:srgbClr val="FFFFCC"/>
                </a:solidFill>
                <a:effectLst>
                  <a:outerShdw blurRad="38100" dist="38100" dir="2700000" algn="tl">
                    <a:srgbClr val="C0C0C0"/>
                  </a:outerShdw>
                </a:effectLst>
              </a:rPr>
              <a:t>denominationalism</a:t>
            </a:r>
            <a:r>
              <a:rPr lang="en-US" sz="2400" dirty="0">
                <a:solidFill>
                  <a:srgbClr val="FFFFCC"/>
                </a:solidFill>
                <a:effectLst>
                  <a:outerShdw blurRad="38100" dist="38100" dir="2700000" algn="tl">
                    <a:srgbClr val="C0C0C0"/>
                  </a:outerShdw>
                </a:effectLst>
              </a:rPr>
              <a:t> are not found in the Bible, they must be defined from other sources.   A denominational body is defined as      </a:t>
            </a:r>
            <a:r>
              <a:rPr lang="en-US" sz="2400" i="1" dirty="0">
                <a:solidFill>
                  <a:srgbClr val="FFFFCC"/>
                </a:solidFill>
                <a:effectLst>
                  <a:outerShdw blurRad="38100" dist="38100" dir="2700000" algn="tl">
                    <a:srgbClr val="C0C0C0"/>
                  </a:outerShdw>
                </a:effectLst>
              </a:rPr>
              <a:t>‘a part of a whole or one of a series of units.’        </a:t>
            </a:r>
            <a:r>
              <a:rPr lang="en-US" sz="2400" dirty="0">
                <a:solidFill>
                  <a:srgbClr val="FFFFCC"/>
                </a:solidFill>
                <a:effectLst>
                  <a:outerShdw blurRad="38100" dist="38100" dir="2700000" algn="tl">
                    <a:srgbClr val="C0C0C0"/>
                  </a:outerShdw>
                </a:effectLst>
              </a:rPr>
              <a:t>Webster defines denominationalism as:   </a:t>
            </a:r>
            <a:r>
              <a:rPr lang="en-US" sz="2400" i="1" dirty="0">
                <a:solidFill>
                  <a:srgbClr val="FFFFCC"/>
                </a:solidFill>
                <a:effectLst>
                  <a:outerShdw blurRad="38100" dist="38100" dir="2700000" algn="tl">
                    <a:srgbClr val="C0C0C0"/>
                  </a:outerShdw>
                </a:effectLst>
              </a:rPr>
              <a:t>‘devotion to denominational principles/interests.  The emphasizing    of denominational differences to the point of being narrowly exclusive.’  ‘An act of denominating,  a value  or size of a series of values or sizes (as of money),  a religious organization whose congregations are united   in their adherence to its beliefs and practices.’ ”</a:t>
            </a:r>
            <a:r>
              <a:rPr lang="en-US" sz="2400" i="1" dirty="0">
                <a:solidFill>
                  <a:srgbClr val="FFFFFF"/>
                </a:solidFill>
              </a:rPr>
              <a:t> </a:t>
            </a:r>
          </a:p>
        </p:txBody>
      </p:sp>
      <p:sp>
        <p:nvSpPr>
          <p:cNvPr id="3508228" name="WordArt 4"/>
          <p:cNvSpPr>
            <a:spLocks noChangeArrowheads="1" noChangeShapeType="1" noTextEdit="1"/>
          </p:cNvSpPr>
          <p:nvPr/>
        </p:nvSpPr>
        <p:spPr bwMode="auto">
          <a:xfrm>
            <a:off x="2895600" y="533400"/>
            <a:ext cx="6477000" cy="1143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“Denominations Are Sinful”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 by – Garland M. Robinson </a:t>
            </a:r>
          </a:p>
        </p:txBody>
      </p:sp>
      <p:sp>
        <p:nvSpPr>
          <p:cNvPr id="3508229" name="WordArt 5"/>
          <p:cNvSpPr>
            <a:spLocks noChangeArrowheads="1" noChangeShapeType="1" noTextEdit="1"/>
          </p:cNvSpPr>
          <p:nvPr/>
        </p:nvSpPr>
        <p:spPr bwMode="auto">
          <a:xfrm>
            <a:off x="8991601" y="5410200"/>
            <a:ext cx="304801" cy="228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a:t>
            </a:r>
          </a:p>
        </p:txBody>
      </p:sp>
      <p:sp>
        <p:nvSpPr>
          <p:cNvPr id="3508230" name="WordArt 6"/>
          <p:cNvSpPr>
            <a:spLocks noChangeArrowheads="1" noChangeShapeType="1" noTextEdit="1"/>
          </p:cNvSpPr>
          <p:nvPr/>
        </p:nvSpPr>
        <p:spPr bwMode="auto">
          <a:xfrm>
            <a:off x="2667000" y="5943600"/>
            <a:ext cx="6019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“Seek The Old Paths”  Newsletter   April,  2009</a:t>
            </a:r>
          </a:p>
        </p:txBody>
      </p:sp>
    </p:spTree>
    <p:extLst>
      <p:ext uri="{BB962C8B-B14F-4D97-AF65-F5344CB8AC3E}">
        <p14:creationId xmlns:p14="http://schemas.microsoft.com/office/powerpoint/2010/main" val="208868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08228"/>
                                        </p:tgtEl>
                                        <p:attrNameLst>
                                          <p:attrName>style.visibility</p:attrName>
                                        </p:attrNameLst>
                                      </p:cBhvr>
                                      <p:to>
                                        <p:strVal val="visible"/>
                                      </p:to>
                                    </p:set>
                                    <p:animEffect transition="in" filter="randombar(horizontal)">
                                      <p:cBhvr>
                                        <p:cTn id="7" dur="500"/>
                                        <p:tgtEl>
                                          <p:spTgt spid="350822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528" fill="hold" grpId="0" nodeType="clickEffect">
                                  <p:stCondLst>
                                    <p:cond delay="0"/>
                                  </p:stCondLst>
                                  <p:iterate type="wd">
                                    <p:tmPct val="100000"/>
                                  </p:iterate>
                                  <p:childTnLst>
                                    <p:set>
                                      <p:cBhvr>
                                        <p:cTn id="11" dur="1" fill="hold">
                                          <p:stCondLst>
                                            <p:cond delay="0"/>
                                          </p:stCondLst>
                                        </p:cTn>
                                        <p:tgtEl>
                                          <p:spTgt spid="3508227">
                                            <p:txEl>
                                              <p:pRg st="0" end="0"/>
                                            </p:txEl>
                                          </p:spTgt>
                                        </p:tgtEl>
                                        <p:attrNameLst>
                                          <p:attrName>style.visibility</p:attrName>
                                        </p:attrNameLst>
                                      </p:cBhvr>
                                      <p:to>
                                        <p:strVal val="visible"/>
                                      </p:to>
                                    </p:set>
                                    <p:anim calcmode="lin" valueType="num">
                                      <p:cBhvr>
                                        <p:cTn id="12" dur="300" fill="hold"/>
                                        <p:tgtEl>
                                          <p:spTgt spid="3508227">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3508227">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3508227">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3508227">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3508230"/>
                                        </p:tgtEl>
                                        <p:attrNameLst>
                                          <p:attrName>style.visibility</p:attrName>
                                        </p:attrNameLst>
                                      </p:cBhvr>
                                      <p:to>
                                        <p:strVal val="visible"/>
                                      </p:to>
                                    </p:set>
                                    <p:anim calcmode="lin" valueType="num">
                                      <p:cBhvr>
                                        <p:cTn id="20" dur="1000" fill="hold"/>
                                        <p:tgtEl>
                                          <p:spTgt spid="3508230"/>
                                        </p:tgtEl>
                                        <p:attrNameLst>
                                          <p:attrName>ppt_w</p:attrName>
                                        </p:attrNameLst>
                                      </p:cBhvr>
                                      <p:tavLst>
                                        <p:tav tm="0">
                                          <p:val>
                                            <p:fltVal val="0"/>
                                          </p:val>
                                        </p:tav>
                                        <p:tav tm="100000">
                                          <p:val>
                                            <p:strVal val="#ppt_w"/>
                                          </p:val>
                                        </p:tav>
                                      </p:tavLst>
                                    </p:anim>
                                    <p:anim calcmode="lin" valueType="num">
                                      <p:cBhvr>
                                        <p:cTn id="21" dur="1000" fill="hold"/>
                                        <p:tgtEl>
                                          <p:spTgt spid="3508230"/>
                                        </p:tgtEl>
                                        <p:attrNameLst>
                                          <p:attrName>ppt_h</p:attrName>
                                        </p:attrNameLst>
                                      </p:cBhvr>
                                      <p:tavLst>
                                        <p:tav tm="0">
                                          <p:val>
                                            <p:fltVal val="0"/>
                                          </p:val>
                                        </p:tav>
                                        <p:tav tm="100000">
                                          <p:val>
                                            <p:strVal val="#ppt_h"/>
                                          </p:val>
                                        </p:tav>
                                      </p:tavLst>
                                    </p:anim>
                                    <p:anim calcmode="lin" valueType="num">
                                      <p:cBhvr>
                                        <p:cTn id="22" dur="1000" fill="hold"/>
                                        <p:tgtEl>
                                          <p:spTgt spid="3508230"/>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5082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8227" grpId="0" build="p" autoUpdateAnimBg="0"/>
      <p:bldP spid="3508228" grpId="0" animBg="1"/>
      <p:bldP spid="3508230"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508227" name="Rectangle 3"/>
          <p:cNvSpPr>
            <a:spLocks noGrp="1" noChangeArrowheads="1"/>
          </p:cNvSpPr>
          <p:nvPr>
            <p:ph type="body" idx="1"/>
          </p:nvPr>
        </p:nvSpPr>
        <p:spPr>
          <a:xfrm>
            <a:off x="2133600" y="1752600"/>
            <a:ext cx="7924800" cy="4038600"/>
          </a:xfrm>
        </p:spPr>
        <p:txBody>
          <a:bodyPr/>
          <a:lstStyle/>
          <a:p>
            <a:pPr>
              <a:buClr>
                <a:srgbClr val="FFFF00"/>
              </a:buClr>
              <a:buFont typeface="Wingdings" pitchFamily="2" charset="2"/>
              <a:buChar char="v"/>
            </a:pPr>
            <a:r>
              <a:rPr lang="en-US" sz="2800" dirty="0">
                <a:solidFill>
                  <a:srgbClr val="FFFFCC"/>
                </a:solidFill>
                <a:effectLst>
                  <a:outerShdw blurRad="38100" dist="38100" dir="2700000" algn="tl">
                    <a:srgbClr val="C0C0C0"/>
                  </a:outerShdw>
                </a:effectLst>
              </a:rPr>
              <a:t> </a:t>
            </a:r>
            <a:r>
              <a:rPr lang="en-US" sz="2400" dirty="0">
                <a:solidFill>
                  <a:srgbClr val="FFFFCC"/>
                </a:solidFill>
                <a:effectLst>
                  <a:outerShdw blurRad="38100" dist="38100" dir="2700000" algn="tl">
                    <a:srgbClr val="C0C0C0"/>
                  </a:outerShdw>
                </a:effectLst>
              </a:rPr>
              <a:t>“A quarter is a denomination (a part ) of a dollar,  but not the whole dollar. Each denominational church claims to be  a part of the whole, but not the whole church. Many sincere and devoted people are involved in denominationalism.  They are trying to go to Heaven and expect to get there in and through a denominational church.”</a:t>
            </a:r>
          </a:p>
          <a:p>
            <a:pPr>
              <a:buClr>
                <a:srgbClr val="FFFF00"/>
              </a:buClr>
              <a:buFont typeface="Wingdings" pitchFamily="2" charset="2"/>
              <a:buChar char="v"/>
            </a:pPr>
            <a:r>
              <a:rPr lang="en-US" sz="2400" dirty="0">
                <a:solidFill>
                  <a:srgbClr val="FFFFCC"/>
                </a:solidFill>
                <a:effectLst>
                  <a:outerShdw blurRad="38100" dist="38100" dir="2700000" algn="tl">
                    <a:srgbClr val="C0C0C0"/>
                  </a:outerShdw>
                </a:effectLst>
              </a:rPr>
              <a:t>“A most appropriate question to ask  is: are denominational churches just different ways of going to Heaven?  </a:t>
            </a:r>
            <a:r>
              <a:rPr lang="en-US" sz="2400" b="1" dirty="0">
                <a:solidFill>
                  <a:srgbClr val="FFFFCC"/>
                </a:solidFill>
                <a:effectLst>
                  <a:outerShdw blurRad="38100" dist="38100" dir="2700000" algn="tl">
                    <a:srgbClr val="C0C0C0"/>
                  </a:outerShdw>
                </a:effectLst>
              </a:rPr>
              <a:t>No they are not. </a:t>
            </a:r>
            <a:r>
              <a:rPr lang="en-US" sz="2400" dirty="0">
                <a:solidFill>
                  <a:srgbClr val="FFFFCC"/>
                </a:solidFill>
                <a:effectLst>
                  <a:outerShdw blurRad="38100" dist="38100" dir="2700000" algn="tl">
                    <a:srgbClr val="C0C0C0"/>
                  </a:outerShdw>
                </a:effectLst>
              </a:rPr>
              <a:t>The Bible teaches that denominationalism is wrong and sinful.  God’s  word condemns denominationalism,  which is division.”</a:t>
            </a:r>
            <a:endParaRPr lang="en-US" sz="2400" i="1" dirty="0">
              <a:solidFill>
                <a:srgbClr val="FFFFFF"/>
              </a:solidFill>
            </a:endParaRPr>
          </a:p>
        </p:txBody>
      </p:sp>
      <p:sp>
        <p:nvSpPr>
          <p:cNvPr id="3508228" name="WordArt 4"/>
          <p:cNvSpPr>
            <a:spLocks noChangeArrowheads="1" noChangeShapeType="1" noTextEdit="1"/>
          </p:cNvSpPr>
          <p:nvPr/>
        </p:nvSpPr>
        <p:spPr bwMode="auto">
          <a:xfrm>
            <a:off x="2895600" y="533400"/>
            <a:ext cx="6477000" cy="1143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“Denominations Are Sinful”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 by – Garland M. Robinson </a:t>
            </a:r>
          </a:p>
        </p:txBody>
      </p:sp>
      <p:sp>
        <p:nvSpPr>
          <p:cNvPr id="3508229" name="WordArt 5"/>
          <p:cNvSpPr>
            <a:spLocks noChangeArrowheads="1" noChangeShapeType="1" noTextEdit="1"/>
          </p:cNvSpPr>
          <p:nvPr/>
        </p:nvSpPr>
        <p:spPr bwMode="auto">
          <a:xfrm flipH="1">
            <a:off x="4953000" y="5638800"/>
            <a:ext cx="609600" cy="228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a:t>
            </a:r>
          </a:p>
        </p:txBody>
      </p:sp>
      <p:sp>
        <p:nvSpPr>
          <p:cNvPr id="3508230" name="WordArt 6"/>
          <p:cNvSpPr>
            <a:spLocks noChangeArrowheads="1" noChangeShapeType="1" noTextEdit="1"/>
          </p:cNvSpPr>
          <p:nvPr/>
        </p:nvSpPr>
        <p:spPr bwMode="auto">
          <a:xfrm>
            <a:off x="2667000" y="6019800"/>
            <a:ext cx="6019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“Seek The Old Paths”  Newsletter   April,  2009</a:t>
            </a:r>
          </a:p>
        </p:txBody>
      </p:sp>
    </p:spTree>
    <p:extLst>
      <p:ext uri="{BB962C8B-B14F-4D97-AF65-F5344CB8AC3E}">
        <p14:creationId xmlns:p14="http://schemas.microsoft.com/office/powerpoint/2010/main" val="228179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08228"/>
                                        </p:tgtEl>
                                        <p:attrNameLst>
                                          <p:attrName>style.visibility</p:attrName>
                                        </p:attrNameLst>
                                      </p:cBhvr>
                                      <p:to>
                                        <p:strVal val="visible"/>
                                      </p:to>
                                    </p:set>
                                    <p:animEffect transition="in" filter="randombar(horizontal)">
                                      <p:cBhvr>
                                        <p:cTn id="7" dur="500"/>
                                        <p:tgtEl>
                                          <p:spTgt spid="350822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528" fill="hold" grpId="0" nodeType="clickEffect">
                                  <p:stCondLst>
                                    <p:cond delay="0"/>
                                  </p:stCondLst>
                                  <p:iterate type="wd">
                                    <p:tmPct val="100000"/>
                                  </p:iterate>
                                  <p:childTnLst>
                                    <p:set>
                                      <p:cBhvr>
                                        <p:cTn id="11" dur="1" fill="hold">
                                          <p:stCondLst>
                                            <p:cond delay="0"/>
                                          </p:stCondLst>
                                        </p:cTn>
                                        <p:tgtEl>
                                          <p:spTgt spid="3508227">
                                            <p:txEl>
                                              <p:pRg st="0" end="0"/>
                                            </p:txEl>
                                          </p:spTgt>
                                        </p:tgtEl>
                                        <p:attrNameLst>
                                          <p:attrName>style.visibility</p:attrName>
                                        </p:attrNameLst>
                                      </p:cBhvr>
                                      <p:to>
                                        <p:strVal val="visible"/>
                                      </p:to>
                                    </p:set>
                                    <p:anim calcmode="lin" valueType="num">
                                      <p:cBhvr>
                                        <p:cTn id="12" dur="300" fill="hold"/>
                                        <p:tgtEl>
                                          <p:spTgt spid="3508227">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3508227">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3508227">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3508227">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528" fill="hold" grpId="0" nodeType="clickEffect">
                                  <p:stCondLst>
                                    <p:cond delay="0"/>
                                  </p:stCondLst>
                                  <p:iterate type="wd">
                                    <p:tmPct val="100000"/>
                                  </p:iterate>
                                  <p:childTnLst>
                                    <p:set>
                                      <p:cBhvr>
                                        <p:cTn id="19" dur="1" fill="hold">
                                          <p:stCondLst>
                                            <p:cond delay="0"/>
                                          </p:stCondLst>
                                        </p:cTn>
                                        <p:tgtEl>
                                          <p:spTgt spid="3508227">
                                            <p:txEl>
                                              <p:pRg st="1" end="1"/>
                                            </p:txEl>
                                          </p:spTgt>
                                        </p:tgtEl>
                                        <p:attrNameLst>
                                          <p:attrName>style.visibility</p:attrName>
                                        </p:attrNameLst>
                                      </p:cBhvr>
                                      <p:to>
                                        <p:strVal val="visible"/>
                                      </p:to>
                                    </p:set>
                                    <p:anim calcmode="lin" valueType="num">
                                      <p:cBhvr>
                                        <p:cTn id="20" dur="300" fill="hold"/>
                                        <p:tgtEl>
                                          <p:spTgt spid="3508227">
                                            <p:txEl>
                                              <p:pRg st="1" end="1"/>
                                            </p:txEl>
                                          </p:spTgt>
                                        </p:tgtEl>
                                        <p:attrNameLst>
                                          <p:attrName>ppt_w</p:attrName>
                                        </p:attrNameLst>
                                      </p:cBhvr>
                                      <p:tavLst>
                                        <p:tav tm="0">
                                          <p:val>
                                            <p:fltVal val="0"/>
                                          </p:val>
                                        </p:tav>
                                        <p:tav tm="100000">
                                          <p:val>
                                            <p:strVal val="#ppt_w"/>
                                          </p:val>
                                        </p:tav>
                                      </p:tavLst>
                                    </p:anim>
                                    <p:anim calcmode="lin" valueType="num">
                                      <p:cBhvr>
                                        <p:cTn id="21" dur="300" fill="hold"/>
                                        <p:tgtEl>
                                          <p:spTgt spid="3508227">
                                            <p:txEl>
                                              <p:pRg st="1" end="1"/>
                                            </p:txEl>
                                          </p:spTgt>
                                        </p:tgtEl>
                                        <p:attrNameLst>
                                          <p:attrName>ppt_h</p:attrName>
                                        </p:attrNameLst>
                                      </p:cBhvr>
                                      <p:tavLst>
                                        <p:tav tm="0">
                                          <p:val>
                                            <p:fltVal val="0"/>
                                          </p:val>
                                        </p:tav>
                                        <p:tav tm="100000">
                                          <p:val>
                                            <p:strVal val="#ppt_h"/>
                                          </p:val>
                                        </p:tav>
                                      </p:tavLst>
                                    </p:anim>
                                    <p:anim calcmode="lin" valueType="num">
                                      <p:cBhvr>
                                        <p:cTn id="22" dur="300" fill="hold"/>
                                        <p:tgtEl>
                                          <p:spTgt spid="3508227">
                                            <p:txEl>
                                              <p:pRg st="1" end="1"/>
                                            </p:txEl>
                                          </p:spTgt>
                                        </p:tgtEl>
                                        <p:attrNameLst>
                                          <p:attrName>ppt_x</p:attrName>
                                        </p:attrNameLst>
                                      </p:cBhvr>
                                      <p:tavLst>
                                        <p:tav tm="0">
                                          <p:val>
                                            <p:fltVal val="0.5"/>
                                          </p:val>
                                        </p:tav>
                                        <p:tav tm="100000">
                                          <p:val>
                                            <p:strVal val="#ppt_x"/>
                                          </p:val>
                                        </p:tav>
                                      </p:tavLst>
                                    </p:anim>
                                    <p:anim calcmode="lin" valueType="num">
                                      <p:cBhvr>
                                        <p:cTn id="23" dur="300" fill="hold"/>
                                        <p:tgtEl>
                                          <p:spTgt spid="3508227">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5" presetClass="entr" presetSubtype="0" fill="hold" grpId="0" nodeType="clickEffect">
                                  <p:stCondLst>
                                    <p:cond delay="0"/>
                                  </p:stCondLst>
                                  <p:childTnLst>
                                    <p:set>
                                      <p:cBhvr>
                                        <p:cTn id="27" dur="1" fill="hold">
                                          <p:stCondLst>
                                            <p:cond delay="0"/>
                                          </p:stCondLst>
                                        </p:cTn>
                                        <p:tgtEl>
                                          <p:spTgt spid="3508230"/>
                                        </p:tgtEl>
                                        <p:attrNameLst>
                                          <p:attrName>style.visibility</p:attrName>
                                        </p:attrNameLst>
                                      </p:cBhvr>
                                      <p:to>
                                        <p:strVal val="visible"/>
                                      </p:to>
                                    </p:set>
                                    <p:anim calcmode="lin" valueType="num">
                                      <p:cBhvr>
                                        <p:cTn id="28" dur="1000" fill="hold"/>
                                        <p:tgtEl>
                                          <p:spTgt spid="3508230"/>
                                        </p:tgtEl>
                                        <p:attrNameLst>
                                          <p:attrName>ppt_w</p:attrName>
                                        </p:attrNameLst>
                                      </p:cBhvr>
                                      <p:tavLst>
                                        <p:tav tm="0">
                                          <p:val>
                                            <p:fltVal val="0"/>
                                          </p:val>
                                        </p:tav>
                                        <p:tav tm="100000">
                                          <p:val>
                                            <p:strVal val="#ppt_w"/>
                                          </p:val>
                                        </p:tav>
                                      </p:tavLst>
                                    </p:anim>
                                    <p:anim calcmode="lin" valueType="num">
                                      <p:cBhvr>
                                        <p:cTn id="29" dur="1000" fill="hold"/>
                                        <p:tgtEl>
                                          <p:spTgt spid="3508230"/>
                                        </p:tgtEl>
                                        <p:attrNameLst>
                                          <p:attrName>ppt_h</p:attrName>
                                        </p:attrNameLst>
                                      </p:cBhvr>
                                      <p:tavLst>
                                        <p:tav tm="0">
                                          <p:val>
                                            <p:fltVal val="0"/>
                                          </p:val>
                                        </p:tav>
                                        <p:tav tm="100000">
                                          <p:val>
                                            <p:strVal val="#ppt_h"/>
                                          </p:val>
                                        </p:tav>
                                      </p:tavLst>
                                    </p:anim>
                                    <p:anim calcmode="lin" valueType="num">
                                      <p:cBhvr>
                                        <p:cTn id="30" dur="1000" fill="hold"/>
                                        <p:tgtEl>
                                          <p:spTgt spid="3508230"/>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35082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8227" grpId="0" build="p" autoUpdateAnimBg="0"/>
      <p:bldP spid="3508228" grpId="0" animBg="1"/>
      <p:bldP spid="3508230"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508227" name="Rectangle 3"/>
          <p:cNvSpPr>
            <a:spLocks noGrp="1" noChangeArrowheads="1"/>
          </p:cNvSpPr>
          <p:nvPr>
            <p:ph type="body" idx="1"/>
          </p:nvPr>
        </p:nvSpPr>
        <p:spPr>
          <a:xfrm>
            <a:off x="2286000" y="1600200"/>
            <a:ext cx="7543800" cy="4191000"/>
          </a:xfrm>
        </p:spPr>
        <p:txBody>
          <a:bodyPr/>
          <a:lstStyle/>
          <a:p>
            <a:pPr>
              <a:buClr>
                <a:srgbClr val="FFFF00"/>
              </a:buClr>
              <a:buFont typeface="Wingdings" pitchFamily="2" charset="2"/>
              <a:buChar char="v"/>
            </a:pPr>
            <a:r>
              <a:rPr lang="en-US" sz="2800" dirty="0">
                <a:solidFill>
                  <a:srgbClr val="FFFFCC"/>
                </a:solidFill>
                <a:effectLst>
                  <a:outerShdw blurRad="38100" dist="38100" dir="2700000" algn="tl">
                    <a:srgbClr val="C0C0C0"/>
                  </a:outerShdw>
                </a:effectLst>
              </a:rPr>
              <a:t> </a:t>
            </a:r>
            <a:r>
              <a:rPr lang="en-US" sz="2400" dirty="0">
                <a:solidFill>
                  <a:srgbClr val="FFFFCC"/>
                </a:solidFill>
                <a:effectLst>
                  <a:outerShdw blurRad="38100" dist="38100" dir="2700000" algn="tl">
                    <a:srgbClr val="C0C0C0"/>
                  </a:outerShdw>
                </a:effectLst>
              </a:rPr>
              <a:t>“Denominationalism contradicts  and condemns the Lord’s Prayer for unity.  On the night in which Jesus  was betrayed,  He prayed for His apostles,  saying…        ‘ Neither pray I for these alone, but for them also which shall believe on me through their word;   That they all may be </a:t>
            </a:r>
            <a:r>
              <a:rPr lang="en-US" sz="2400" b="1" dirty="0">
                <a:solidFill>
                  <a:srgbClr val="FFFF00"/>
                </a:solidFill>
                <a:effectLst>
                  <a:outerShdw blurRad="38100" dist="38100" dir="2700000" algn="tl">
                    <a:srgbClr val="C0C0C0"/>
                  </a:outerShdw>
                </a:effectLst>
              </a:rPr>
              <a:t>one</a:t>
            </a:r>
            <a:r>
              <a:rPr lang="en-US" sz="2400" dirty="0">
                <a:solidFill>
                  <a:srgbClr val="FFFFCC"/>
                </a:solidFill>
                <a:effectLst>
                  <a:outerShdw blurRad="38100" dist="38100" dir="2700000" algn="tl">
                    <a:srgbClr val="C0C0C0"/>
                  </a:outerShdw>
                </a:effectLst>
              </a:rPr>
              <a:t>;  as thou,  Father,  art in me,  and I in thee,  that they also may be </a:t>
            </a:r>
            <a:r>
              <a:rPr lang="en-US" sz="2400" b="1" dirty="0">
                <a:solidFill>
                  <a:srgbClr val="FFFF00"/>
                </a:solidFill>
                <a:effectLst>
                  <a:outerShdw blurRad="38100" dist="38100" dir="2700000" algn="tl">
                    <a:srgbClr val="C0C0C0"/>
                  </a:outerShdw>
                </a:effectLst>
              </a:rPr>
              <a:t>one</a:t>
            </a:r>
            <a:r>
              <a:rPr lang="en-US" sz="2400" dirty="0">
                <a:solidFill>
                  <a:srgbClr val="FFFFCC"/>
                </a:solidFill>
                <a:effectLst>
                  <a:outerShdw blurRad="38100" dist="38100" dir="2700000" algn="tl">
                    <a:srgbClr val="C0C0C0"/>
                  </a:outerShdw>
                </a:effectLst>
              </a:rPr>
              <a:t> in us:  that the world may believe that thou hast sent me.  And the glory which  thou </a:t>
            </a:r>
            <a:r>
              <a:rPr lang="en-US" sz="2400" dirty="0" err="1">
                <a:solidFill>
                  <a:srgbClr val="FFFFCC"/>
                </a:solidFill>
                <a:effectLst>
                  <a:outerShdw blurRad="38100" dist="38100" dir="2700000" algn="tl">
                    <a:srgbClr val="C0C0C0"/>
                  </a:outerShdw>
                </a:effectLst>
              </a:rPr>
              <a:t>gavest</a:t>
            </a:r>
            <a:r>
              <a:rPr lang="en-US" sz="2400" dirty="0">
                <a:solidFill>
                  <a:srgbClr val="FFFFCC"/>
                </a:solidFill>
                <a:effectLst>
                  <a:outerShdw blurRad="38100" dist="38100" dir="2700000" algn="tl">
                    <a:srgbClr val="C0C0C0"/>
                  </a:outerShdw>
                </a:effectLst>
              </a:rPr>
              <a:t> me I have given them; that they may be </a:t>
            </a:r>
            <a:r>
              <a:rPr lang="en-US" sz="2400" b="1" dirty="0">
                <a:solidFill>
                  <a:srgbClr val="FFFF00"/>
                </a:solidFill>
                <a:effectLst>
                  <a:outerShdw blurRad="38100" dist="38100" dir="2700000" algn="tl">
                    <a:srgbClr val="C0C0C0"/>
                  </a:outerShdw>
                </a:effectLst>
              </a:rPr>
              <a:t>one</a:t>
            </a:r>
            <a:r>
              <a:rPr lang="en-US" sz="2400" dirty="0">
                <a:solidFill>
                  <a:srgbClr val="FFFFCC"/>
                </a:solidFill>
                <a:effectLst>
                  <a:outerShdw blurRad="38100" dist="38100" dir="2700000" algn="tl">
                    <a:srgbClr val="C0C0C0"/>
                  </a:outerShdw>
                </a:effectLst>
              </a:rPr>
              <a:t>,  even as we are </a:t>
            </a:r>
            <a:r>
              <a:rPr lang="en-US" sz="2400" b="1" dirty="0">
                <a:solidFill>
                  <a:srgbClr val="FFFF00"/>
                </a:solidFill>
                <a:effectLst>
                  <a:outerShdw blurRad="38100" dist="38100" dir="2700000" algn="tl">
                    <a:srgbClr val="C0C0C0"/>
                  </a:outerShdw>
                </a:effectLst>
              </a:rPr>
              <a:t>one</a:t>
            </a:r>
            <a:r>
              <a:rPr lang="en-US" sz="2400" dirty="0">
                <a:solidFill>
                  <a:srgbClr val="FFFFCC"/>
                </a:solidFill>
                <a:effectLst>
                  <a:outerShdw blurRad="38100" dist="38100" dir="2700000" algn="tl">
                    <a:srgbClr val="C0C0C0"/>
                  </a:outerShdw>
                </a:effectLst>
              </a:rPr>
              <a:t>:  I in them, and thou in me, that they may be made perfect in </a:t>
            </a:r>
            <a:r>
              <a:rPr lang="en-US" sz="2400" b="1" dirty="0">
                <a:solidFill>
                  <a:srgbClr val="FFFF00"/>
                </a:solidFill>
                <a:effectLst>
                  <a:outerShdw blurRad="38100" dist="38100" dir="2700000" algn="tl">
                    <a:srgbClr val="C0C0C0"/>
                  </a:outerShdw>
                </a:effectLst>
              </a:rPr>
              <a:t>one</a:t>
            </a:r>
            <a:r>
              <a:rPr lang="en-US" sz="2400" dirty="0">
                <a:solidFill>
                  <a:srgbClr val="FFFFCC"/>
                </a:solidFill>
                <a:effectLst>
                  <a:outerShdw blurRad="38100" dist="38100" dir="2700000" algn="tl">
                    <a:srgbClr val="C0C0C0"/>
                  </a:outerShdw>
                </a:effectLst>
              </a:rPr>
              <a:t>.” {JOHN 17:  20 – 23}</a:t>
            </a:r>
            <a:endParaRPr lang="en-US" sz="2400" i="1" dirty="0">
              <a:solidFill>
                <a:srgbClr val="FFFFFF"/>
              </a:solidFill>
            </a:endParaRPr>
          </a:p>
        </p:txBody>
      </p:sp>
      <p:sp>
        <p:nvSpPr>
          <p:cNvPr id="3508228" name="WordArt 4"/>
          <p:cNvSpPr>
            <a:spLocks noChangeArrowheads="1" noChangeShapeType="1" noTextEdit="1"/>
          </p:cNvSpPr>
          <p:nvPr/>
        </p:nvSpPr>
        <p:spPr bwMode="auto">
          <a:xfrm>
            <a:off x="2895600" y="533400"/>
            <a:ext cx="6477000" cy="1143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“Denominations Are Sinful”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 by – Garland M. Robinson </a:t>
            </a:r>
          </a:p>
        </p:txBody>
      </p:sp>
      <p:sp>
        <p:nvSpPr>
          <p:cNvPr id="3508229" name="WordArt 5"/>
          <p:cNvSpPr>
            <a:spLocks noChangeArrowheads="1" noChangeShapeType="1" noTextEdit="1"/>
          </p:cNvSpPr>
          <p:nvPr/>
        </p:nvSpPr>
        <p:spPr bwMode="auto">
          <a:xfrm>
            <a:off x="8991601" y="5410200"/>
            <a:ext cx="304801" cy="228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a:t>
            </a:r>
          </a:p>
        </p:txBody>
      </p:sp>
      <p:sp>
        <p:nvSpPr>
          <p:cNvPr id="3508230" name="WordArt 6"/>
          <p:cNvSpPr>
            <a:spLocks noChangeArrowheads="1" noChangeShapeType="1" noTextEdit="1"/>
          </p:cNvSpPr>
          <p:nvPr/>
        </p:nvSpPr>
        <p:spPr bwMode="auto">
          <a:xfrm>
            <a:off x="2667000" y="5867400"/>
            <a:ext cx="62484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“Seek The Old Paths”  Newsletter   April,  2009</a:t>
            </a:r>
          </a:p>
        </p:txBody>
      </p:sp>
    </p:spTree>
    <p:extLst>
      <p:ext uri="{BB962C8B-B14F-4D97-AF65-F5344CB8AC3E}">
        <p14:creationId xmlns:p14="http://schemas.microsoft.com/office/powerpoint/2010/main" val="139586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08228"/>
                                        </p:tgtEl>
                                        <p:attrNameLst>
                                          <p:attrName>style.visibility</p:attrName>
                                        </p:attrNameLst>
                                      </p:cBhvr>
                                      <p:to>
                                        <p:strVal val="visible"/>
                                      </p:to>
                                    </p:set>
                                    <p:animEffect transition="in" filter="randombar(horizontal)">
                                      <p:cBhvr>
                                        <p:cTn id="7" dur="500"/>
                                        <p:tgtEl>
                                          <p:spTgt spid="350822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528" fill="hold" grpId="0" nodeType="clickEffect">
                                  <p:stCondLst>
                                    <p:cond delay="0"/>
                                  </p:stCondLst>
                                  <p:iterate type="wd">
                                    <p:tmPct val="100000"/>
                                  </p:iterate>
                                  <p:childTnLst>
                                    <p:set>
                                      <p:cBhvr>
                                        <p:cTn id="11" dur="1" fill="hold">
                                          <p:stCondLst>
                                            <p:cond delay="0"/>
                                          </p:stCondLst>
                                        </p:cTn>
                                        <p:tgtEl>
                                          <p:spTgt spid="3508227">
                                            <p:txEl>
                                              <p:pRg st="0" end="0"/>
                                            </p:txEl>
                                          </p:spTgt>
                                        </p:tgtEl>
                                        <p:attrNameLst>
                                          <p:attrName>style.visibility</p:attrName>
                                        </p:attrNameLst>
                                      </p:cBhvr>
                                      <p:to>
                                        <p:strVal val="visible"/>
                                      </p:to>
                                    </p:set>
                                    <p:anim calcmode="lin" valueType="num">
                                      <p:cBhvr>
                                        <p:cTn id="12" dur="300" fill="hold"/>
                                        <p:tgtEl>
                                          <p:spTgt spid="3508227">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3508227">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3508227">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3508227">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3508230"/>
                                        </p:tgtEl>
                                        <p:attrNameLst>
                                          <p:attrName>style.visibility</p:attrName>
                                        </p:attrNameLst>
                                      </p:cBhvr>
                                      <p:to>
                                        <p:strVal val="visible"/>
                                      </p:to>
                                    </p:set>
                                    <p:anim calcmode="lin" valueType="num">
                                      <p:cBhvr>
                                        <p:cTn id="20" dur="1000" fill="hold"/>
                                        <p:tgtEl>
                                          <p:spTgt spid="3508230"/>
                                        </p:tgtEl>
                                        <p:attrNameLst>
                                          <p:attrName>ppt_w</p:attrName>
                                        </p:attrNameLst>
                                      </p:cBhvr>
                                      <p:tavLst>
                                        <p:tav tm="0">
                                          <p:val>
                                            <p:fltVal val="0"/>
                                          </p:val>
                                        </p:tav>
                                        <p:tav tm="100000">
                                          <p:val>
                                            <p:strVal val="#ppt_w"/>
                                          </p:val>
                                        </p:tav>
                                      </p:tavLst>
                                    </p:anim>
                                    <p:anim calcmode="lin" valueType="num">
                                      <p:cBhvr>
                                        <p:cTn id="21" dur="1000" fill="hold"/>
                                        <p:tgtEl>
                                          <p:spTgt spid="3508230"/>
                                        </p:tgtEl>
                                        <p:attrNameLst>
                                          <p:attrName>ppt_h</p:attrName>
                                        </p:attrNameLst>
                                      </p:cBhvr>
                                      <p:tavLst>
                                        <p:tav tm="0">
                                          <p:val>
                                            <p:fltVal val="0"/>
                                          </p:val>
                                        </p:tav>
                                        <p:tav tm="100000">
                                          <p:val>
                                            <p:strVal val="#ppt_h"/>
                                          </p:val>
                                        </p:tav>
                                      </p:tavLst>
                                    </p:anim>
                                    <p:anim calcmode="lin" valueType="num">
                                      <p:cBhvr>
                                        <p:cTn id="22" dur="1000" fill="hold"/>
                                        <p:tgtEl>
                                          <p:spTgt spid="3508230"/>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5082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8227" grpId="0" build="p" autoUpdateAnimBg="0"/>
      <p:bldP spid="3508228" grpId="0" animBg="1"/>
      <p:bldP spid="3508230"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3272706" name="Rectangle 2" descr="Purple mesh"/>
          <p:cNvSpPr>
            <a:spLocks noGrp="1" noChangeArrowheads="1"/>
          </p:cNvSpPr>
          <p:nvPr>
            <p:ph type="body" idx="1"/>
          </p:nvPr>
        </p:nvSpPr>
        <p:spPr>
          <a:xfrm>
            <a:off x="1684421" y="1323474"/>
            <a:ext cx="8891337" cy="4704347"/>
          </a:xfrm>
          <a:blipFill dpi="0" rotWithShape="0">
            <a:blip r:embed="rId5" cstate="print"/>
            <a:srcRect/>
            <a:tile tx="0" ty="0" sx="100000" sy="100000" flip="none" algn="tl"/>
          </a:blipFill>
        </p:spPr>
        <p:txBody>
          <a:bodyPr/>
          <a:lstStyle/>
          <a:p>
            <a:pPr>
              <a:buFont typeface="Wingdings" pitchFamily="2" charset="2"/>
              <a:buChar char="v"/>
            </a:pPr>
            <a:endParaRPr lang="en-US" sz="800" b="1" dirty="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a:t>
            </a:r>
            <a:r>
              <a:rPr lang="en-US" sz="4000" b="1" dirty="0">
                <a:solidFill>
                  <a:srgbClr val="FFFF00"/>
                </a:solidFill>
                <a:effectLst>
                  <a:outerShdw blurRad="38100" dist="38100" dir="2700000" algn="tl">
                    <a:srgbClr val="000000"/>
                  </a:outerShdw>
                </a:effectLst>
                <a:latin typeface="Old English Text MT" pitchFamily="66" charset="0"/>
              </a:rPr>
              <a:t>Apostle Paul’s Convert Clement Is Received As If He Were An Apostle</a:t>
            </a:r>
          </a:p>
          <a:p>
            <a:pPr>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a:t>
            </a:r>
            <a:r>
              <a:rPr lang="en-US" sz="4000" b="1" dirty="0">
                <a:solidFill>
                  <a:srgbClr val="FFFF00"/>
                </a:solidFill>
                <a:effectLst>
                  <a:outerShdw blurRad="38100" dist="38100" dir="2700000" algn="tl">
                    <a:srgbClr val="000000"/>
                  </a:outerShdw>
                </a:effectLst>
                <a:latin typeface="Old English Text MT" pitchFamily="66" charset="0"/>
              </a:rPr>
              <a:t>Alexandria School Through Origen Defines Trinity Concept Sequential</a:t>
            </a:r>
          </a:p>
          <a:p>
            <a:pPr>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a:t>
            </a:r>
            <a:r>
              <a:rPr lang="en-US" sz="4000" b="1" dirty="0">
                <a:solidFill>
                  <a:srgbClr val="FFFF00"/>
                </a:solidFill>
                <a:effectLst>
                  <a:outerShdw blurRad="38100" dist="38100" dir="2700000" algn="tl">
                    <a:srgbClr val="000000"/>
                  </a:outerShdw>
                </a:effectLst>
                <a:latin typeface="Old English Text MT" pitchFamily="66" charset="0"/>
              </a:rPr>
              <a:t>Asia Minor School Thru Its </a:t>
            </a:r>
            <a:r>
              <a:rPr lang="en-US" sz="4000" b="1" dirty="0" err="1">
                <a:solidFill>
                  <a:srgbClr val="FFFF00"/>
                </a:solidFill>
                <a:effectLst>
                  <a:outerShdw blurRad="38100" dist="38100" dir="2700000" algn="tl">
                    <a:srgbClr val="000000"/>
                  </a:outerShdw>
                </a:effectLst>
                <a:latin typeface="Old English Text MT" pitchFamily="66" charset="0"/>
              </a:rPr>
              <a:t>Irenaeus</a:t>
            </a:r>
            <a:r>
              <a:rPr lang="en-US" sz="4000" b="1" dirty="0">
                <a:solidFill>
                  <a:srgbClr val="FFFF00"/>
                </a:solidFill>
                <a:effectLst>
                  <a:outerShdw blurRad="38100" dist="38100" dir="2700000" algn="tl">
                    <a:srgbClr val="000000"/>
                  </a:outerShdw>
                </a:effectLst>
                <a:latin typeface="Old English Text MT" pitchFamily="66" charset="0"/>
              </a:rPr>
              <a:t> Explains Mary By Contrasting To Eve</a:t>
            </a:r>
          </a:p>
          <a:p>
            <a:pPr>
              <a:buFont typeface="Wingdings" pitchFamily="2" charset="2"/>
              <a:buChar char="v"/>
            </a:pPr>
            <a:endParaRPr lang="en-US" sz="4000" dirty="0"/>
          </a:p>
          <a:p>
            <a:pPr>
              <a:buFont typeface="Wingdings" pitchFamily="2" charset="2"/>
              <a:buChar char="v"/>
            </a:pPr>
            <a:endParaRPr lang="en-US" sz="4000" dirty="0"/>
          </a:p>
        </p:txBody>
      </p:sp>
      <p:sp>
        <p:nvSpPr>
          <p:cNvPr id="3272707" name="WordArt 3"/>
          <p:cNvSpPr>
            <a:spLocks noChangeArrowheads="1" noChangeShapeType="1" noTextEdit="1"/>
          </p:cNvSpPr>
          <p:nvPr/>
        </p:nvSpPr>
        <p:spPr bwMode="auto">
          <a:xfrm>
            <a:off x="1684421" y="228600"/>
            <a:ext cx="8891337"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Three Trends of Early Errors</a:t>
            </a:r>
          </a:p>
        </p:txBody>
      </p:sp>
      <p:sp>
        <p:nvSpPr>
          <p:cNvPr id="5" name="WordArt 6" descr="Paper bag"/>
          <p:cNvSpPr>
            <a:spLocks noChangeArrowheads="1" noChangeShapeType="1" noTextEdit="1"/>
          </p:cNvSpPr>
          <p:nvPr/>
        </p:nvSpPr>
        <p:spPr bwMode="auto">
          <a:xfrm>
            <a:off x="2009274" y="1708484"/>
            <a:ext cx="9300410" cy="1066801"/>
          </a:xfrm>
          <a:prstGeom prst="rect">
            <a:avLst/>
          </a:prstGeom>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92D050"/>
                </a:solidFill>
                <a:effectLst/>
                <a:uLnTx/>
                <a:uFillTx/>
                <a:latin typeface="Arial Black"/>
                <a:ea typeface="+mn-ea"/>
                <a:cs typeface="+mn-cs"/>
              </a:rPr>
              <a:t>Organization Pattern</a:t>
            </a:r>
          </a:p>
        </p:txBody>
      </p:sp>
      <p:sp>
        <p:nvSpPr>
          <p:cNvPr id="6" name="WordArt 6" descr="Paper bag"/>
          <p:cNvSpPr>
            <a:spLocks noChangeArrowheads="1" noChangeShapeType="1" noTextEdit="1"/>
          </p:cNvSpPr>
          <p:nvPr/>
        </p:nvSpPr>
        <p:spPr bwMode="auto">
          <a:xfrm>
            <a:off x="2093495" y="3031959"/>
            <a:ext cx="9300410" cy="794083"/>
          </a:xfrm>
          <a:prstGeom prst="rect">
            <a:avLst/>
          </a:prstGeom>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92D050"/>
                </a:solidFill>
                <a:effectLst/>
                <a:uLnTx/>
                <a:uFillTx/>
                <a:latin typeface="Arial Black"/>
                <a:ea typeface="+mn-ea"/>
                <a:cs typeface="+mn-cs"/>
              </a:rPr>
              <a:t>Doctrinal Pattern</a:t>
            </a:r>
          </a:p>
        </p:txBody>
      </p:sp>
      <p:sp>
        <p:nvSpPr>
          <p:cNvPr id="7" name="WordArt 6" descr="Paper bag"/>
          <p:cNvSpPr>
            <a:spLocks noChangeArrowheads="1" noChangeShapeType="1" noTextEdit="1"/>
          </p:cNvSpPr>
          <p:nvPr/>
        </p:nvSpPr>
        <p:spPr bwMode="auto">
          <a:xfrm>
            <a:off x="2093495" y="4211053"/>
            <a:ext cx="9300410" cy="1122947"/>
          </a:xfrm>
          <a:prstGeom prst="rect">
            <a:avLst/>
          </a:prstGeom>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92D050"/>
                </a:solidFill>
                <a:effectLst/>
                <a:uLnTx/>
                <a:uFillTx/>
                <a:latin typeface="Arial Black"/>
                <a:ea typeface="+mn-ea"/>
                <a:cs typeface="+mn-cs"/>
              </a:rPr>
              <a:t>Worshiping Pattern</a:t>
            </a:r>
          </a:p>
        </p:txBody>
      </p:sp>
    </p:spTree>
    <p:extLst>
      <p:ext uri="{BB962C8B-B14F-4D97-AF65-F5344CB8AC3E}">
        <p14:creationId xmlns:p14="http://schemas.microsoft.com/office/powerpoint/2010/main" val="15274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3272707"/>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3272706">
                                            <p:txEl>
                                              <p:pRg st="1" end="1"/>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3272706">
                                            <p:txEl>
                                              <p:pRg st="2" end="2"/>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3272706">
                                            <p:txEl>
                                              <p:pRg st="3" end="3"/>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2707" grpId="0" animBg="1"/>
      <p:bldP spid="5" grpId="0"/>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B1FE5-AD9A-4AD1-A621-157AD691DBCC}"/>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8D896262-A3D4-4179-94E2-B7297F637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38343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942402" name="Rectangle 2">
            <a:extLst>
              <a:ext uri="{FF2B5EF4-FFF2-40B4-BE49-F238E27FC236}">
                <a16:creationId xmlns:a16="http://schemas.microsoft.com/office/drawing/2014/main" id="{D8EF6620-F376-4538-9833-75AD89AE89F8}"/>
              </a:ext>
            </a:extLst>
          </p:cNvPr>
          <p:cNvSpPr>
            <a:spLocks noGrp="1" noChangeArrowheads="1"/>
          </p:cNvSpPr>
          <p:nvPr>
            <p:ph type="title"/>
          </p:nvPr>
        </p:nvSpPr>
        <p:spPr>
          <a:xfrm>
            <a:off x="1905000" y="533400"/>
            <a:ext cx="8305800" cy="609600"/>
          </a:xfrm>
        </p:spPr>
        <p:txBody>
          <a:bodyPr/>
          <a:lstStyle/>
          <a:p>
            <a:pPr eaLnBrk="1" hangingPunct="1">
              <a:defRPr/>
            </a:pPr>
            <a:r>
              <a:rPr lang="en-US" sz="3600" u="sng" dirty="0">
                <a:solidFill>
                  <a:schemeClr val="accent1"/>
                </a:solidFill>
                <a:effectLst>
                  <a:outerShdw blurRad="38100" dist="38100" dir="2700000" algn="tl">
                    <a:srgbClr val="C0C0C0"/>
                  </a:outerShdw>
                </a:effectLst>
                <a:latin typeface="Calligrapher" pitchFamily="2" charset="0"/>
              </a:rPr>
              <a:t>BELIEFS RECEIVED &amp; LEARNED RELIGION: </a:t>
            </a:r>
          </a:p>
        </p:txBody>
      </p:sp>
      <p:sp>
        <p:nvSpPr>
          <p:cNvPr id="3942403" name="Rectangle 3">
            <a:extLst>
              <a:ext uri="{FF2B5EF4-FFF2-40B4-BE49-F238E27FC236}">
                <a16:creationId xmlns:a16="http://schemas.microsoft.com/office/drawing/2014/main" id="{D92BCC54-C360-4A9C-8372-EC15D04788D4}"/>
              </a:ext>
            </a:extLst>
          </p:cNvPr>
          <p:cNvSpPr>
            <a:spLocks noGrp="1" noChangeArrowheads="1"/>
          </p:cNvSpPr>
          <p:nvPr>
            <p:ph type="body" idx="1"/>
          </p:nvPr>
        </p:nvSpPr>
        <p:spPr>
          <a:xfrm>
            <a:off x="2057400" y="1143000"/>
            <a:ext cx="8153400" cy="5334000"/>
          </a:xfrm>
        </p:spPr>
        <p:txBody>
          <a:bodyPr/>
          <a:lstStyle/>
          <a:p>
            <a:pPr eaLnBrk="1" hangingPunct="1">
              <a:lnSpc>
                <a:spcPct val="90000"/>
              </a:lnSpc>
              <a:buFontTx/>
              <a:buBlip>
                <a:blip r:embed="rId4"/>
              </a:buBlip>
              <a:defRPr/>
            </a:pPr>
            <a:r>
              <a:rPr lang="en-US" sz="2800" b="1" dirty="0">
                <a:solidFill>
                  <a:srgbClr val="FFFF99"/>
                </a:solidFill>
                <a:effectLst>
                  <a:outerShdw blurRad="38100" dist="38100" dir="2700000" algn="tl">
                    <a:srgbClr val="C0C0C0"/>
                  </a:outerShdw>
                </a:effectLst>
              </a:rPr>
              <a:t> “If the source of our learning is corrupt,  our learning will be no better!  It’s not enough to be taught.  We must concern ourselves with where and by whom we were taught – 2 Tim. 1:5.  In order for one’s religion to be learned, there must be a process of teaching, learning,  and knowing.  Concerning Christianity – we are taught of God   &amp; learned of the Father – John 6: 44, 45.  As Christians ,  we should ask ourselves why we believe as we do.  Where did we learn it?  We should be able to go to the scriptures and say, ‘Here is why I believe as I do.  I learned it from  the Bible!’”    - -   Marlin Kilpatrick</a:t>
            </a:r>
            <a:endParaRPr lang="en-US" b="1" dirty="0">
              <a:solidFill>
                <a:srgbClr val="FFFF99"/>
              </a:solidFill>
              <a:effectLst>
                <a:outerShdw blurRad="38100" dist="38100" dir="2700000" algn="tl">
                  <a:srgbClr val="C0C0C0"/>
                </a:outerShdw>
              </a:effectLst>
            </a:endParaRPr>
          </a:p>
          <a:p>
            <a:pPr eaLnBrk="1" hangingPunct="1">
              <a:lnSpc>
                <a:spcPct val="90000"/>
              </a:lnSpc>
              <a:buFontTx/>
              <a:buNone/>
              <a:defRPr/>
            </a:pPr>
            <a:r>
              <a:rPr lang="en-US" b="1" dirty="0">
                <a:solidFill>
                  <a:srgbClr val="FFFF99"/>
                </a:solidFill>
                <a:effectLst>
                  <a:outerShdw blurRad="38100" dist="38100" dir="2700000" algn="tl">
                    <a:srgbClr val="C0C0C0"/>
                  </a:outerShdw>
                </a:effectLst>
              </a:rPr>
              <a:t> </a:t>
            </a:r>
            <a:endParaRPr lang="en-US" sz="4000" dirty="0"/>
          </a:p>
        </p:txBody>
      </p:sp>
    </p:spTree>
    <p:extLst>
      <p:ext uri="{BB962C8B-B14F-4D97-AF65-F5344CB8AC3E}">
        <p14:creationId xmlns:p14="http://schemas.microsoft.com/office/powerpoint/2010/main" val="2443169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42402">
                                            <p:txEl>
                                              <p:pRg st="0" end="0"/>
                                            </p:txEl>
                                          </p:spTgt>
                                        </p:tgtEl>
                                        <p:attrNameLst>
                                          <p:attrName>style.visibility</p:attrName>
                                        </p:attrNameLst>
                                      </p:cBhvr>
                                      <p:to>
                                        <p:strVal val="visible"/>
                                      </p:to>
                                    </p:set>
                                    <p:anim calcmode="lin" valueType="num">
                                      <p:cBhvr additive="base">
                                        <p:cTn id="7" dur="300" fill="hold"/>
                                        <p:tgtEl>
                                          <p:spTgt spid="394240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4240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iterate type="wd">
                                    <p:tmPct val="100000"/>
                                  </p:iterate>
                                  <p:childTnLst>
                                    <p:set>
                                      <p:cBhvr>
                                        <p:cTn id="12" dur="1" fill="hold">
                                          <p:stCondLst>
                                            <p:cond delay="0"/>
                                          </p:stCondLst>
                                        </p:cTn>
                                        <p:tgtEl>
                                          <p:spTgt spid="3942403">
                                            <p:txEl>
                                              <p:pRg st="0" end="0"/>
                                            </p:txEl>
                                          </p:spTgt>
                                        </p:tgtEl>
                                        <p:attrNameLst>
                                          <p:attrName>style.visibility</p:attrName>
                                        </p:attrNameLst>
                                      </p:cBhvr>
                                      <p:to>
                                        <p:strVal val="visible"/>
                                      </p:to>
                                    </p:set>
                                    <p:anim calcmode="lin" valueType="num">
                                      <p:cBhvr>
                                        <p:cTn id="13" dur="300" fill="hold"/>
                                        <p:tgtEl>
                                          <p:spTgt spid="3942403">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394240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iterate type="wd">
                                    <p:tmPct val="100000"/>
                                  </p:iterate>
                                  <p:childTnLst>
                                    <p:set>
                                      <p:cBhvr>
                                        <p:cTn id="18" dur="1" fill="hold">
                                          <p:stCondLst>
                                            <p:cond delay="0"/>
                                          </p:stCondLst>
                                        </p:cTn>
                                        <p:tgtEl>
                                          <p:spTgt spid="3942403">
                                            <p:txEl>
                                              <p:pRg st="1" end="1"/>
                                            </p:txEl>
                                          </p:spTgt>
                                        </p:tgtEl>
                                        <p:attrNameLst>
                                          <p:attrName>style.visibility</p:attrName>
                                        </p:attrNameLst>
                                      </p:cBhvr>
                                      <p:to>
                                        <p:strVal val="visible"/>
                                      </p:to>
                                    </p:set>
                                    <p:anim calcmode="lin" valueType="num">
                                      <p:cBhvr>
                                        <p:cTn id="19" dur="300" fill="hold"/>
                                        <p:tgtEl>
                                          <p:spTgt spid="3942403">
                                            <p:txEl>
                                              <p:pRg st="1" end="1"/>
                                            </p:txEl>
                                          </p:spTgt>
                                        </p:tgtEl>
                                        <p:attrNameLst>
                                          <p:attrName>ppt_w</p:attrName>
                                        </p:attrNameLst>
                                      </p:cBhvr>
                                      <p:tavLst>
                                        <p:tav tm="0">
                                          <p:val>
                                            <p:fltVal val="0"/>
                                          </p:val>
                                        </p:tav>
                                        <p:tav tm="100000">
                                          <p:val>
                                            <p:strVal val="#ppt_w"/>
                                          </p:val>
                                        </p:tav>
                                      </p:tavLst>
                                    </p:anim>
                                    <p:anim calcmode="lin" valueType="num">
                                      <p:cBhvr>
                                        <p:cTn id="20" dur="300" fill="hold"/>
                                        <p:tgtEl>
                                          <p:spTgt spid="394240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02" grpId="0" build="p" autoUpdateAnimBg="0"/>
      <p:bldP spid="3942403"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0C0C6-78C4-44E6-93ED-B16DDBA75D67}"/>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1F5E14A4-9269-4261-94B4-85CF6BCE65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636671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6AA57-C2B9-487A-9DDE-B0C7690E7A96}"/>
              </a:ext>
            </a:extLst>
          </p:cNvPr>
          <p:cNvSpPr>
            <a:spLocks noGrp="1"/>
          </p:cNvSpPr>
          <p:nvPr>
            <p:ph type="title"/>
          </p:nvPr>
        </p:nvSpPr>
        <p:spPr/>
        <p:txBody>
          <a:bodyPr>
            <a:normAutofit/>
          </a:bodyPr>
          <a:lstStyle/>
          <a:p>
            <a:r>
              <a:rPr lang="en-US" sz="4000" dirty="0"/>
              <a:t>Family History From Family Bibles: Physical Births &amp; Spiritual Rebirths</a:t>
            </a:r>
          </a:p>
        </p:txBody>
      </p:sp>
      <p:sp>
        <p:nvSpPr>
          <p:cNvPr id="3" name="Content Placeholder 2">
            <a:extLst>
              <a:ext uri="{FF2B5EF4-FFF2-40B4-BE49-F238E27FC236}">
                <a16:creationId xmlns:a16="http://schemas.microsoft.com/office/drawing/2014/main" id="{B218549C-15C0-405F-8D56-85ABDB82F59A}"/>
              </a:ext>
            </a:extLst>
          </p:cNvPr>
          <p:cNvSpPr>
            <a:spLocks noGrp="1"/>
          </p:cNvSpPr>
          <p:nvPr>
            <p:ph idx="1"/>
          </p:nvPr>
        </p:nvSpPr>
        <p:spPr>
          <a:xfrm>
            <a:off x="2647783" y="2438400"/>
            <a:ext cx="9446151" cy="3651504"/>
          </a:xfrm>
        </p:spPr>
        <p:txBody>
          <a:bodyPr>
            <a:normAutofit/>
          </a:bodyPr>
          <a:lstStyle/>
          <a:p>
            <a:r>
              <a:rPr lang="en-US" sz="4000" b="1" i="1" dirty="0">
                <a:solidFill>
                  <a:srgbClr val="C00000"/>
                </a:solidFill>
              </a:rPr>
              <a:t>DENOMINATIONS = DEGREES OF REFORM</a:t>
            </a:r>
          </a:p>
          <a:p>
            <a:r>
              <a:rPr lang="en-US" sz="3600" b="1" i="1" dirty="0">
                <a:solidFill>
                  <a:srgbClr val="C00000"/>
                </a:solidFill>
              </a:rPr>
              <a:t>SACRAMENTAL/LITURGICAL TRADITIONALIST</a:t>
            </a:r>
          </a:p>
          <a:p>
            <a:r>
              <a:rPr lang="en-US" sz="3600" b="1" i="1" dirty="0">
                <a:solidFill>
                  <a:srgbClr val="C00000"/>
                </a:solidFill>
              </a:rPr>
              <a:t>ANTI-TRADITIONAL REVIVALISTS MOVEMENT</a:t>
            </a:r>
          </a:p>
          <a:p>
            <a:r>
              <a:rPr lang="en-US" sz="4400" b="1" i="1" dirty="0">
                <a:solidFill>
                  <a:srgbClr val="C00000"/>
                </a:solidFill>
              </a:rPr>
              <a:t>SCOTTISH RATIONALISM </a:t>
            </a:r>
          </a:p>
        </p:txBody>
      </p:sp>
      <p:sp>
        <p:nvSpPr>
          <p:cNvPr id="6" name="Rectangle: Beveled 5">
            <a:extLst>
              <a:ext uri="{FF2B5EF4-FFF2-40B4-BE49-F238E27FC236}">
                <a16:creationId xmlns:a16="http://schemas.microsoft.com/office/drawing/2014/main" id="{59C59610-0BB6-4AB2-85BE-35153E40972F}"/>
              </a:ext>
            </a:extLst>
          </p:cNvPr>
          <p:cNvSpPr/>
          <p:nvPr/>
        </p:nvSpPr>
        <p:spPr>
          <a:xfrm>
            <a:off x="262392" y="498672"/>
            <a:ext cx="2385391" cy="1560716"/>
          </a:xfrm>
          <a:prstGeom prst="bevel">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7768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2209800" y="152400"/>
            <a:ext cx="7772400" cy="914400"/>
          </a:xfrm>
          <a:ln>
            <a:solidFill>
              <a:schemeClr val="accent1"/>
            </a:solidFill>
          </a:ln>
        </p:spPr>
        <p:txBody>
          <a:bodyPr/>
          <a:lstStyle/>
          <a:p>
            <a:r>
              <a:rPr lang="en-US"/>
              <a:t>Scottish Reformation Heritage</a:t>
            </a:r>
          </a:p>
        </p:txBody>
      </p:sp>
      <p:sp>
        <p:nvSpPr>
          <p:cNvPr id="92163" name="Rectangle 3"/>
          <p:cNvSpPr>
            <a:spLocks noGrp="1" noChangeArrowheads="1"/>
          </p:cNvSpPr>
          <p:nvPr>
            <p:ph sz="half" idx="1"/>
          </p:nvPr>
        </p:nvSpPr>
        <p:spPr>
          <a:xfrm>
            <a:off x="2209800" y="1219200"/>
            <a:ext cx="7772400" cy="1676400"/>
          </a:xfrm>
          <a:solidFill>
            <a:schemeClr val="accent1"/>
          </a:solidFill>
        </p:spPr>
        <p:txBody>
          <a:bodyPr/>
          <a:lstStyle/>
          <a:p>
            <a:pPr>
              <a:buFontTx/>
              <a:buNone/>
            </a:pPr>
            <a:r>
              <a:rPr lang="en-US" sz="2000"/>
              <a:t>     As far back as the late fourteenth century, John Wyclif taught the absolute authority of the Scriptures and condemned Roman doctrines not found in the Bible.  This tradition of Sola Scriptura continued and found  controversial new voice in John Knox who taught the supreme authority of  God’s Holy Word as contained in canonical Scriptures.</a:t>
            </a:r>
          </a:p>
        </p:txBody>
      </p:sp>
      <p:sp>
        <p:nvSpPr>
          <p:cNvPr id="92164" name="Rectangle 4"/>
          <p:cNvSpPr>
            <a:spLocks noGrp="1" noChangeArrowheads="1"/>
          </p:cNvSpPr>
          <p:nvPr>
            <p:ph type="body" sz="half" idx="2"/>
          </p:nvPr>
        </p:nvSpPr>
        <p:spPr>
          <a:xfrm>
            <a:off x="2209800" y="2971799"/>
            <a:ext cx="7772400" cy="3886201"/>
          </a:xfrm>
        </p:spPr>
        <p:txBody>
          <a:bodyPr/>
          <a:lstStyle/>
          <a:p>
            <a:pPr>
              <a:lnSpc>
                <a:spcPct val="90000"/>
              </a:lnSpc>
              <a:buFontTx/>
              <a:buNone/>
            </a:pPr>
            <a:r>
              <a:rPr lang="en-US" sz="2400" u="sng" dirty="0">
                <a:solidFill>
                  <a:schemeClr val="accent1"/>
                </a:solidFill>
              </a:rPr>
              <a:t> </a:t>
            </a:r>
            <a:r>
              <a:rPr lang="en-US" sz="2400" u="sng" dirty="0">
                <a:solidFill>
                  <a:schemeClr val="accent1"/>
                </a:solidFill>
                <a:effectLst>
                  <a:outerShdw blurRad="38100" dist="38100" dir="2700000" algn="tl">
                    <a:srgbClr val="000000">
                      <a:alpha val="43137"/>
                    </a:srgbClr>
                  </a:outerShdw>
                </a:effectLst>
              </a:rPr>
              <a:t>Several Derivatives Of Scottish Emphasis On Sola Scriptura</a:t>
            </a:r>
            <a:r>
              <a:rPr lang="en-US" sz="2400" dirty="0">
                <a:solidFill>
                  <a:schemeClr val="accent1"/>
                </a:solidFill>
                <a:effectLst>
                  <a:outerShdw blurRad="38100" dist="38100" dir="2700000" algn="tl">
                    <a:srgbClr val="000000">
                      <a:alpha val="43137"/>
                    </a:srgbClr>
                  </a:outerShdw>
                </a:effectLst>
              </a:rPr>
              <a:t>:</a:t>
            </a:r>
          </a:p>
          <a:p>
            <a:pPr>
              <a:lnSpc>
                <a:spcPct val="90000"/>
              </a:lnSpc>
            </a:pPr>
            <a:r>
              <a:rPr lang="en-US" sz="2000" b="1" dirty="0">
                <a:solidFill>
                  <a:schemeClr val="accent1"/>
                </a:solidFill>
                <a:effectLst>
                  <a:outerShdw blurRad="38100" dist="38100" dir="2700000" algn="tl">
                    <a:srgbClr val="000000">
                      <a:alpha val="43137"/>
                    </a:srgbClr>
                  </a:outerShdw>
                </a:effectLst>
              </a:rPr>
              <a:t>State Grants Ecclesiastical Independence Of Local Churches</a:t>
            </a:r>
          </a:p>
          <a:p>
            <a:pPr>
              <a:lnSpc>
                <a:spcPct val="90000"/>
              </a:lnSpc>
              <a:buFontTx/>
              <a:buNone/>
            </a:pPr>
            <a:r>
              <a:rPr lang="en-US" sz="2000" dirty="0">
                <a:solidFill>
                  <a:schemeClr val="accent1"/>
                </a:solidFill>
                <a:effectLst>
                  <a:outerShdw blurRad="38100" dist="38100" dir="2700000" algn="tl">
                    <a:srgbClr val="000000">
                      <a:alpha val="43137"/>
                    </a:srgbClr>
                  </a:outerShdw>
                </a:effectLst>
              </a:rPr>
              <a:t>      </a:t>
            </a:r>
            <a:r>
              <a:rPr lang="en-US" sz="1800" dirty="0">
                <a:solidFill>
                  <a:schemeClr val="accent1"/>
                </a:solidFill>
                <a:effectLst>
                  <a:outerShdw blurRad="38100" dist="38100" dir="2700000" algn="tl">
                    <a:srgbClr val="000000">
                      <a:alpha val="43137"/>
                    </a:srgbClr>
                  </a:outerShdw>
                </a:effectLst>
              </a:rPr>
              <a:t>In Scotland the move for religious independence was closely connected           to Scottish Nationalism.</a:t>
            </a:r>
          </a:p>
          <a:p>
            <a:pPr>
              <a:lnSpc>
                <a:spcPct val="90000"/>
              </a:lnSpc>
            </a:pPr>
            <a:r>
              <a:rPr lang="en-US" sz="2000" b="1" dirty="0">
                <a:solidFill>
                  <a:schemeClr val="accent1"/>
                </a:solidFill>
                <a:effectLst>
                  <a:outerShdw blurRad="38100" dist="38100" dir="2700000" algn="tl">
                    <a:srgbClr val="000000">
                      <a:alpha val="43137"/>
                    </a:srgbClr>
                  </a:outerShdw>
                </a:effectLst>
              </a:rPr>
              <a:t>Presbyter Government Form Within Local Autonomy Context</a:t>
            </a:r>
          </a:p>
          <a:p>
            <a:pPr>
              <a:lnSpc>
                <a:spcPct val="90000"/>
              </a:lnSpc>
              <a:buFontTx/>
              <a:buNone/>
            </a:pPr>
            <a:r>
              <a:rPr lang="en-US" sz="2000" dirty="0">
                <a:solidFill>
                  <a:schemeClr val="accent1"/>
                </a:solidFill>
                <a:effectLst>
                  <a:outerShdw blurRad="38100" dist="38100" dir="2700000" algn="tl">
                    <a:srgbClr val="000000">
                      <a:alpha val="43137"/>
                    </a:srgbClr>
                  </a:outerShdw>
                </a:effectLst>
              </a:rPr>
              <a:t>      </a:t>
            </a:r>
            <a:r>
              <a:rPr lang="en-US" sz="1800" dirty="0">
                <a:solidFill>
                  <a:schemeClr val="accent1"/>
                </a:solidFill>
                <a:effectLst>
                  <a:outerShdw blurRad="38100" dist="38100" dir="2700000" algn="tl">
                    <a:srgbClr val="000000">
                      <a:alpha val="43137"/>
                    </a:srgbClr>
                  </a:outerShdw>
                </a:effectLst>
              </a:rPr>
              <a:t>Presbyterianism was introduced into Scotland by John Knox who was influenced by John Calvin’s </a:t>
            </a:r>
            <a:r>
              <a:rPr lang="en-US" sz="1800" dirty="0" err="1">
                <a:solidFill>
                  <a:schemeClr val="accent1"/>
                </a:solidFill>
                <a:effectLst>
                  <a:outerShdw blurRad="38100" dist="38100" dir="2700000" algn="tl">
                    <a:srgbClr val="000000">
                      <a:alpha val="43137"/>
                    </a:srgbClr>
                  </a:outerShdw>
                </a:effectLst>
              </a:rPr>
              <a:t>presbyterian</a:t>
            </a:r>
            <a:r>
              <a:rPr lang="en-US" sz="1800" dirty="0">
                <a:solidFill>
                  <a:schemeClr val="accent1"/>
                </a:solidFill>
                <a:effectLst>
                  <a:outerShdw blurRad="38100" dist="38100" dir="2700000" algn="tl">
                    <a:srgbClr val="000000">
                      <a:alpha val="43137"/>
                    </a:srgbClr>
                  </a:outerShdw>
                </a:effectLst>
              </a:rPr>
              <a:t> church-state structure in Geneva.  </a:t>
            </a:r>
          </a:p>
          <a:p>
            <a:pPr>
              <a:lnSpc>
                <a:spcPct val="90000"/>
              </a:lnSpc>
            </a:pPr>
            <a:r>
              <a:rPr lang="en-US" sz="2000" b="1" dirty="0">
                <a:solidFill>
                  <a:schemeClr val="accent1"/>
                </a:solidFill>
                <a:effectLst>
                  <a:outerShdw blurRad="38100" dist="38100" dir="2700000" algn="tl">
                    <a:srgbClr val="000000">
                      <a:alpha val="43137"/>
                    </a:srgbClr>
                  </a:outerShdw>
                </a:effectLst>
              </a:rPr>
              <a:t>John Knox’s Scottish Adoption-Adaptation Of  Calvin’s Theology</a:t>
            </a:r>
          </a:p>
          <a:p>
            <a:pPr>
              <a:lnSpc>
                <a:spcPct val="90000"/>
              </a:lnSpc>
              <a:buFontTx/>
              <a:buNone/>
            </a:pPr>
            <a:r>
              <a:rPr lang="en-US" sz="2400" b="1" dirty="0">
                <a:solidFill>
                  <a:schemeClr val="accent1"/>
                </a:solidFill>
                <a:effectLst>
                  <a:outerShdw blurRad="38100" dist="38100" dir="2700000" algn="tl">
                    <a:srgbClr val="000000">
                      <a:alpha val="43137"/>
                    </a:srgbClr>
                  </a:outerShdw>
                </a:effectLst>
              </a:rPr>
              <a:t>     </a:t>
            </a:r>
            <a:r>
              <a:rPr lang="en-US" sz="1800" dirty="0">
                <a:solidFill>
                  <a:schemeClr val="accent1"/>
                </a:solidFill>
                <a:effectLst>
                  <a:outerShdw blurRad="38100" dist="38100" dir="2700000" algn="tl">
                    <a:srgbClr val="000000">
                      <a:alpha val="43137"/>
                    </a:srgbClr>
                  </a:outerShdw>
                </a:effectLst>
              </a:rPr>
              <a:t>The aspects adopted were those especially colored by John Calvin’s legal    background as a lawyer.  This manner of thought stresses such major concepts as God’s sovereignty,  man’s depravity,  faith and eternal destination as acts of God, and a legal obligation to keep God’s commands. </a:t>
            </a:r>
            <a:endParaRPr lang="en-US" sz="2400" b="1" dirty="0">
              <a:effectLst>
                <a:outerShdw blurRad="38100" dist="38100" dir="2700000" algn="tl">
                  <a:srgbClr val="000000">
                    <a:alpha val="43137"/>
                  </a:srgbClr>
                </a:outerShdw>
              </a:effectLst>
            </a:endParaRPr>
          </a:p>
        </p:txBody>
      </p:sp>
      <p:sp>
        <p:nvSpPr>
          <p:cNvPr id="5" name="WordArt 5" descr="Paper bag">
            <a:extLst>
              <a:ext uri="{FF2B5EF4-FFF2-40B4-BE49-F238E27FC236}">
                <a16:creationId xmlns:a16="http://schemas.microsoft.com/office/drawing/2014/main" id="{2FD9ECE1-C0DF-43DF-A946-C325A2ED3C64}"/>
              </a:ext>
            </a:extLst>
          </p:cNvPr>
          <p:cNvSpPr>
            <a:spLocks noChangeArrowheads="1" noChangeShapeType="1" noTextEdit="1"/>
          </p:cNvSpPr>
          <p:nvPr/>
        </p:nvSpPr>
        <p:spPr bwMode="auto">
          <a:xfrm>
            <a:off x="-124287" y="3814352"/>
            <a:ext cx="14293048" cy="4598127"/>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blipFill dpi="0" rotWithShape="0">
                  <a:blip r:embed="rId4"/>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 </a:t>
            </a:r>
            <a:r>
              <a:rPr kumimoji="0" lang="en-US" sz="3600" b="0" i="0" u="none" strike="noStrike" kern="10" cap="none" spc="0" normalizeH="0" baseline="0" noProof="0" dirty="0">
                <a:ln w="9525">
                  <a:round/>
                  <a:headEnd/>
                  <a:tailEnd/>
                </a:ln>
                <a:blipFill dpi="0" rotWithShape="0">
                  <a:blip r:embed="rId4"/>
                  <a:srcRect/>
                  <a:tile tx="0" ty="0" sx="100000" sy="100000" flip="none" algn="tl"/>
                </a:blipFill>
                <a:effectLst/>
                <a:uLnTx/>
                <a:uFillTx/>
                <a:latin typeface="Arial Black"/>
                <a:ea typeface="+mn-ea"/>
                <a:cs typeface="+mn-cs"/>
              </a:rPr>
              <a:t>  </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SPIRITUAL TERRAFORMATION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  </a:t>
            </a:r>
          </a:p>
        </p:txBody>
      </p:sp>
    </p:spTree>
    <p:extLst>
      <p:ext uri="{BB962C8B-B14F-4D97-AF65-F5344CB8AC3E}">
        <p14:creationId xmlns:p14="http://schemas.microsoft.com/office/powerpoint/2010/main" val="178332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92164">
                                            <p:txEl>
                                              <p:pRg st="1" end="1"/>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2164">
                                            <p:txEl>
                                              <p:pRg st="2" end="2"/>
                                            </p:txEl>
                                          </p:spTgt>
                                        </p:tgtEl>
                                        <p:attrNameLst>
                                          <p:attrName>style.visibility</p:attrName>
                                        </p:attrNameLst>
                                      </p:cBhvr>
                                      <p:to>
                                        <p:strVal val="visible"/>
                                      </p:to>
                                    </p:set>
                                    <p:anim calcmode="lin" valueType="num">
                                      <p:cBhvr>
                                        <p:cTn id="11" dur="1000" fill="hold"/>
                                        <p:tgtEl>
                                          <p:spTgt spid="92164">
                                            <p:txEl>
                                              <p:pRg st="2" end="2"/>
                                            </p:txEl>
                                          </p:spTgt>
                                        </p:tgtEl>
                                        <p:attrNameLst>
                                          <p:attrName>ppt_w</p:attrName>
                                        </p:attrNameLst>
                                      </p:cBhvr>
                                      <p:tavLst>
                                        <p:tav tm="0">
                                          <p:val>
                                            <p:fltVal val="0"/>
                                          </p:val>
                                        </p:tav>
                                        <p:tav tm="100000">
                                          <p:val>
                                            <p:strVal val="#ppt_w"/>
                                          </p:val>
                                        </p:tav>
                                      </p:tavLst>
                                    </p:anim>
                                    <p:anim calcmode="lin" valueType="num">
                                      <p:cBhvr>
                                        <p:cTn id="12" dur="1000" fill="hold"/>
                                        <p:tgtEl>
                                          <p:spTgt spid="92164">
                                            <p:txEl>
                                              <p:pRg st="2" end="2"/>
                                            </p:txEl>
                                          </p:spTgt>
                                        </p:tgtEl>
                                        <p:attrNameLst>
                                          <p:attrName>ppt_h</p:attrName>
                                        </p:attrNameLst>
                                      </p:cBhvr>
                                      <p:tavLst>
                                        <p:tav tm="0">
                                          <p:val>
                                            <p:fltVal val="0"/>
                                          </p:val>
                                        </p:tav>
                                        <p:tav tm="100000">
                                          <p:val>
                                            <p:strVal val="#ppt_h"/>
                                          </p:val>
                                        </p:tav>
                                      </p:tavLst>
                                    </p:anim>
                                    <p:anim calcmode="lin" valueType="num">
                                      <p:cBhvr>
                                        <p:cTn id="13" dur="1000" fill="hold"/>
                                        <p:tgtEl>
                                          <p:spTgt spid="92164">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2164">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mph" presetSubtype="0" fill="hold" grpId="0" nodeType="clickEffect">
                                  <p:stCondLst>
                                    <p:cond delay="0"/>
                                  </p:stCondLst>
                                  <p:iterate type="lt">
                                    <p:tmPct val="4000"/>
                                  </p:iterate>
                                  <p:childTnLst>
                                    <p:set>
                                      <p:cBhvr override="childStyle">
                                        <p:cTn id="18" dur="500" fill="hold"/>
                                        <p:tgtEl>
                                          <p:spTgt spid="92164">
                                            <p:txEl>
                                              <p:pRg st="3" end="3"/>
                                            </p:txEl>
                                          </p:spTgt>
                                        </p:tgtEl>
                                        <p:attrNameLst>
                                          <p:attrName>style.textDecorationUnderline</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92164">
                                            <p:txEl>
                                              <p:pRg st="4" end="4"/>
                                            </p:txEl>
                                          </p:spTgt>
                                        </p:tgtEl>
                                        <p:attrNameLst>
                                          <p:attrName>style.visibility</p:attrName>
                                        </p:attrNameLst>
                                      </p:cBhvr>
                                      <p:to>
                                        <p:strVal val="visible"/>
                                      </p:to>
                                    </p:set>
                                    <p:anim calcmode="lin" valueType="num">
                                      <p:cBhvr>
                                        <p:cTn id="23" dur="1000" fill="hold"/>
                                        <p:tgtEl>
                                          <p:spTgt spid="92164">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92164">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92164">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92164">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8" presetClass="emph" presetSubtype="0" fill="hold" grpId="0" nodeType="clickEffect">
                                  <p:stCondLst>
                                    <p:cond delay="0"/>
                                  </p:stCondLst>
                                  <p:iterate type="lt">
                                    <p:tmPct val="4000"/>
                                  </p:iterate>
                                  <p:childTnLst>
                                    <p:set>
                                      <p:cBhvr override="childStyle">
                                        <p:cTn id="30" dur="500" fill="hold"/>
                                        <p:tgtEl>
                                          <p:spTgt spid="92164">
                                            <p:txEl>
                                              <p:pRg st="5" end="5"/>
                                            </p:txEl>
                                          </p:spTgt>
                                        </p:tgtEl>
                                        <p:attrNameLst>
                                          <p:attrName>style.textDecorationUnderline</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92164">
                                            <p:txEl>
                                              <p:pRg st="6" end="6"/>
                                            </p:txEl>
                                          </p:spTgt>
                                        </p:tgtEl>
                                        <p:attrNameLst>
                                          <p:attrName>style.visibility</p:attrName>
                                        </p:attrNameLst>
                                      </p:cBhvr>
                                      <p:to>
                                        <p:strVal val="visible"/>
                                      </p:to>
                                    </p:set>
                                    <p:anim calcmode="lin" valueType="num">
                                      <p:cBhvr>
                                        <p:cTn id="35" dur="1000" fill="hold"/>
                                        <p:tgtEl>
                                          <p:spTgt spid="92164">
                                            <p:txEl>
                                              <p:pRg st="6" end="6"/>
                                            </p:txEl>
                                          </p:spTgt>
                                        </p:tgtEl>
                                        <p:attrNameLst>
                                          <p:attrName>ppt_w</p:attrName>
                                        </p:attrNameLst>
                                      </p:cBhvr>
                                      <p:tavLst>
                                        <p:tav tm="0">
                                          <p:val>
                                            <p:fltVal val="0"/>
                                          </p:val>
                                        </p:tav>
                                        <p:tav tm="100000">
                                          <p:val>
                                            <p:strVal val="#ppt_w"/>
                                          </p:val>
                                        </p:tav>
                                      </p:tavLst>
                                    </p:anim>
                                    <p:anim calcmode="lin" valueType="num">
                                      <p:cBhvr>
                                        <p:cTn id="36" dur="1000" fill="hold"/>
                                        <p:tgtEl>
                                          <p:spTgt spid="92164">
                                            <p:txEl>
                                              <p:pRg st="6" end="6"/>
                                            </p:txEl>
                                          </p:spTgt>
                                        </p:tgtEl>
                                        <p:attrNameLst>
                                          <p:attrName>ppt_h</p:attrName>
                                        </p:attrNameLst>
                                      </p:cBhvr>
                                      <p:tavLst>
                                        <p:tav tm="0">
                                          <p:val>
                                            <p:fltVal val="0"/>
                                          </p:val>
                                        </p:tav>
                                        <p:tav tm="100000">
                                          <p:val>
                                            <p:strVal val="#ppt_h"/>
                                          </p:val>
                                        </p:tav>
                                      </p:tavLst>
                                    </p:anim>
                                    <p:anim calcmode="lin" valueType="num">
                                      <p:cBhvr>
                                        <p:cTn id="37" dur="1000" fill="hold"/>
                                        <p:tgtEl>
                                          <p:spTgt spid="92164">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92164">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0-#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uiExpand="1" build="p" autoUpdateAnimBg="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209800" y="228600"/>
            <a:ext cx="7696200" cy="1066800"/>
          </a:xfrm>
        </p:spPr>
        <p:txBody>
          <a:bodyPr/>
          <a:lstStyle/>
          <a:p>
            <a:r>
              <a:rPr lang="en-US">
                <a:solidFill>
                  <a:srgbClr val="FF3300"/>
                </a:solidFill>
              </a:rPr>
              <a:t>Enlightenment Rationalism:</a:t>
            </a:r>
            <a:br>
              <a:rPr lang="en-US">
                <a:solidFill>
                  <a:srgbClr val="FFFF00"/>
                </a:solidFill>
              </a:rPr>
            </a:br>
            <a:r>
              <a:rPr lang="en-US">
                <a:solidFill>
                  <a:srgbClr val="FF6600"/>
                </a:solidFill>
                <a:effectLst>
                  <a:outerShdw blurRad="38100" dist="38100" dir="2700000" algn="tl">
                    <a:srgbClr val="C0C0C0"/>
                  </a:outerShdw>
                </a:effectLst>
              </a:rPr>
              <a:t>Ideals Political &amp; Religious</a:t>
            </a:r>
            <a:r>
              <a:rPr lang="en-US"/>
              <a:t> </a:t>
            </a:r>
          </a:p>
        </p:txBody>
      </p:sp>
      <p:sp>
        <p:nvSpPr>
          <p:cNvPr id="54275" name="Rectangle 3"/>
          <p:cNvSpPr>
            <a:spLocks noGrp="1" noChangeArrowheads="1"/>
          </p:cNvSpPr>
          <p:nvPr>
            <p:ph type="body" idx="1"/>
          </p:nvPr>
        </p:nvSpPr>
        <p:spPr>
          <a:xfrm>
            <a:off x="2209800" y="1524000"/>
            <a:ext cx="7772400" cy="5334000"/>
          </a:xfrm>
        </p:spPr>
        <p:txBody>
          <a:bodyPr/>
          <a:lstStyle/>
          <a:p>
            <a:pPr>
              <a:lnSpc>
                <a:spcPct val="90000"/>
              </a:lnSpc>
            </a:pPr>
            <a:r>
              <a:rPr lang="en-US" sz="2800">
                <a:solidFill>
                  <a:srgbClr val="FFFF00"/>
                </a:solidFill>
              </a:rPr>
              <a:t>Intellectual Movement With Focus On Inner Self</a:t>
            </a:r>
          </a:p>
          <a:p>
            <a:pPr>
              <a:lnSpc>
                <a:spcPct val="90000"/>
              </a:lnSpc>
            </a:pPr>
            <a:r>
              <a:rPr lang="en-US" sz="2800">
                <a:solidFill>
                  <a:srgbClr val="FFFF00"/>
                </a:solidFill>
              </a:rPr>
              <a:t>Legitimate Authority Is Not Of Church Or Clergy</a:t>
            </a:r>
          </a:p>
          <a:p>
            <a:pPr>
              <a:lnSpc>
                <a:spcPct val="90000"/>
              </a:lnSpc>
            </a:pPr>
            <a:r>
              <a:rPr lang="en-US" sz="2800">
                <a:solidFill>
                  <a:srgbClr val="FFFF00"/>
                </a:solidFill>
              </a:rPr>
              <a:t>Reason vs. Revealed:  Self  - Defines &amp; Discovers </a:t>
            </a:r>
          </a:p>
          <a:p>
            <a:pPr>
              <a:lnSpc>
                <a:spcPct val="90000"/>
              </a:lnSpc>
            </a:pPr>
            <a:r>
              <a:rPr lang="en-US" sz="2800">
                <a:solidFill>
                  <a:srgbClr val="FFFF00"/>
                </a:solidFill>
              </a:rPr>
              <a:t>Kant Religion: Moral Givenness / Imperative Duty </a:t>
            </a:r>
          </a:p>
          <a:p>
            <a:pPr>
              <a:lnSpc>
                <a:spcPct val="90000"/>
              </a:lnSpc>
            </a:pPr>
            <a:r>
              <a:rPr lang="en-US" sz="2800">
                <a:solidFill>
                  <a:srgbClr val="FFFF00"/>
                </a:solidFill>
              </a:rPr>
              <a:t>Theology : Experience-based - Subjective / Private</a:t>
            </a:r>
          </a:p>
          <a:p>
            <a:pPr>
              <a:lnSpc>
                <a:spcPct val="90000"/>
              </a:lnSpc>
            </a:pPr>
            <a:r>
              <a:rPr lang="en-US" sz="2800">
                <a:solidFill>
                  <a:srgbClr val="FFFF00"/>
                </a:solidFill>
              </a:rPr>
              <a:t>Descartes: Our Knowledge Of Divine Deductive</a:t>
            </a:r>
          </a:p>
          <a:p>
            <a:pPr>
              <a:lnSpc>
                <a:spcPct val="90000"/>
              </a:lnSpc>
            </a:pPr>
            <a:r>
              <a:rPr lang="en-US" sz="2800">
                <a:solidFill>
                  <a:srgbClr val="FFFF00"/>
                </a:solidFill>
              </a:rPr>
              <a:t>Locke Empiricism:  All Knowledge Is Inductive</a:t>
            </a:r>
          </a:p>
          <a:p>
            <a:pPr>
              <a:lnSpc>
                <a:spcPct val="90000"/>
              </a:lnSpc>
            </a:pPr>
            <a:r>
              <a:rPr lang="en-US" sz="2800">
                <a:solidFill>
                  <a:srgbClr val="FFFF00"/>
                </a:solidFill>
              </a:rPr>
              <a:t>Labeled:  “Scottish Common Sense Philosophy”</a:t>
            </a:r>
          </a:p>
          <a:p>
            <a:pPr>
              <a:lnSpc>
                <a:spcPct val="90000"/>
              </a:lnSpc>
            </a:pPr>
            <a:r>
              <a:rPr lang="en-US" sz="2800">
                <a:solidFill>
                  <a:srgbClr val="FFFF00"/>
                </a:solidFill>
              </a:rPr>
              <a:t>Know: Reflection, Reduction, Analysis, Analogy</a:t>
            </a:r>
          </a:p>
          <a:p>
            <a:pPr>
              <a:lnSpc>
                <a:spcPct val="90000"/>
              </a:lnSpc>
            </a:pPr>
            <a:r>
              <a:rPr lang="en-US" sz="2800">
                <a:solidFill>
                  <a:srgbClr val="FFFF00"/>
                </a:solidFill>
              </a:rPr>
              <a:t>Scottish Entitlement Theories : Politics &amp; Religion</a:t>
            </a:r>
          </a:p>
          <a:p>
            <a:pPr>
              <a:lnSpc>
                <a:spcPct val="90000"/>
              </a:lnSpc>
            </a:pPr>
            <a:r>
              <a:rPr lang="en-US" sz="2800">
                <a:solidFill>
                  <a:srgbClr val="FFFF00"/>
                </a:solidFill>
              </a:rPr>
              <a:t>John Locke: “The Reasonableness of Christianity”</a:t>
            </a:r>
            <a:r>
              <a:rPr lang="en-US" sz="2800"/>
              <a:t> </a:t>
            </a:r>
          </a:p>
          <a:p>
            <a:pPr>
              <a:lnSpc>
                <a:spcPct val="90000"/>
              </a:lnSpc>
            </a:pPr>
            <a:endParaRPr lang="en-US" sz="2800"/>
          </a:p>
          <a:p>
            <a:pPr>
              <a:lnSpc>
                <a:spcPct val="90000"/>
              </a:lnSpc>
            </a:pPr>
            <a:endParaRPr lang="en-US" sz="2800"/>
          </a:p>
        </p:txBody>
      </p:sp>
    </p:spTree>
    <p:extLst>
      <p:ext uri="{BB962C8B-B14F-4D97-AF65-F5344CB8AC3E}">
        <p14:creationId xmlns:p14="http://schemas.microsoft.com/office/powerpoint/2010/main" val="28717443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7858"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37859"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937860" name="AutoShape 4"/>
          <p:cNvSpPr>
            <a:spLocks noChangeArrowheads="1"/>
          </p:cNvSpPr>
          <p:nvPr/>
        </p:nvSpPr>
        <p:spPr bwMode="auto">
          <a:xfrm>
            <a:off x="1676400" y="152400"/>
            <a:ext cx="8763000" cy="64770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37863" name="Rectangle 7"/>
          <p:cNvSpPr>
            <a:spLocks noChangeArrowheads="1"/>
          </p:cNvSpPr>
          <p:nvPr/>
        </p:nvSpPr>
        <p:spPr bwMode="auto">
          <a:xfrm>
            <a:off x="1524000" y="838200"/>
            <a:ext cx="9144000" cy="4191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6000" b="1"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mn-cs"/>
              </a:rPr>
              <a:t> The Origins Of SOCIAL THEORY</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7200" b="1"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7200" b="1" i="0" u="none" strike="noStrike" kern="1200" cap="none" spc="0" normalizeH="0" baseline="0" noProof="0" dirty="0">
                <a:ln>
                  <a:noFill/>
                </a:ln>
                <a:solidFill>
                  <a:srgbClr val="990033"/>
                </a:solidFill>
                <a:effectLst/>
                <a:uLnTx/>
                <a:uFillTx/>
                <a:latin typeface="Times New Roman" pitchFamily="18" charset="0"/>
                <a:ea typeface="+mn-ea"/>
                <a:cs typeface="+mn-cs"/>
              </a:rPr>
              <a:t> Relations To Power &amp; Religious </a:t>
            </a:r>
            <a:r>
              <a:rPr kumimoji="0" lang="en-US" sz="7200" b="1" i="0" u="none" strike="noStrike" kern="1200" cap="none" spc="0" normalizeH="0" baseline="0" noProof="0" dirty="0" err="1">
                <a:ln>
                  <a:noFill/>
                </a:ln>
                <a:solidFill>
                  <a:srgbClr val="990033"/>
                </a:solidFill>
                <a:effectLst/>
                <a:uLnTx/>
                <a:uFillTx/>
                <a:latin typeface="Times New Roman" pitchFamily="18" charset="0"/>
                <a:ea typeface="+mn-ea"/>
                <a:cs typeface="+mn-cs"/>
              </a:rPr>
              <a:t>Roleplay</a:t>
            </a:r>
            <a:endParaRPr kumimoji="0" lang="en-US" sz="7200" b="1" i="0" u="none" strike="noStrike" kern="1200" cap="none" spc="0" normalizeH="0" baseline="0" noProof="0" dirty="0">
              <a:ln>
                <a:noFill/>
              </a:ln>
              <a:solidFill>
                <a:srgbClr val="990033"/>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0263579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378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378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Clr clrSpc="rgb" dir="cw">
                                      <p:cBhvr override="childStyle">
                                        <p:cTn id="14" dur="100" fill="hold"/>
                                        <p:tgtEl>
                                          <p:spTgt spid="2937863">
                                            <p:txEl>
                                              <p:pRg st="0" end="0"/>
                                            </p:txEl>
                                          </p:spTgt>
                                        </p:tgtEl>
                                        <p:attrNameLst>
                                          <p:attrName>style.color</p:attrName>
                                        </p:attrNameLst>
                                      </p:cBhvr>
                                      <p:to>
                                        <a:schemeClr val="accent2"/>
                                      </p:to>
                                    </p:animClr>
                                    <p:animClr clrSpc="rgb" dir="cw">
                                      <p:cBhvr>
                                        <p:cTn id="15" dur="100" fill="hold"/>
                                        <p:tgtEl>
                                          <p:spTgt spid="2937863">
                                            <p:txEl>
                                              <p:pRg st="0" end="0"/>
                                            </p:txEl>
                                          </p:spTgt>
                                        </p:tgtEl>
                                        <p:attrNameLst>
                                          <p:attrName>fillcolor</p:attrName>
                                        </p:attrNameLst>
                                      </p:cBhvr>
                                      <p:to>
                                        <a:schemeClr val="accent2"/>
                                      </p:to>
                                    </p:animClr>
                                    <p:set>
                                      <p:cBhvr>
                                        <p:cTn id="16" dur="100" fill="hold"/>
                                        <p:tgtEl>
                                          <p:spTgt spid="2937863">
                                            <p:txEl>
                                              <p:pRg st="0" end="0"/>
                                            </p:txEl>
                                          </p:spTgt>
                                        </p:tgtEl>
                                        <p:attrNameLst>
                                          <p:attrName>fill.type</p:attrName>
                                        </p:attrNameLst>
                                      </p:cBhvr>
                                      <p:to>
                                        <p:strVal val="solid"/>
                                      </p:to>
                                    </p:set>
                                    <p:set>
                                      <p:cBhvr>
                                        <p:cTn id="17" dur="100" fill="hold"/>
                                        <p:tgtEl>
                                          <p:spTgt spid="2937863">
                                            <p:txEl>
                                              <p:pRg st="0" end="0"/>
                                            </p:txEl>
                                          </p:spTgt>
                                        </p:tgtEl>
                                        <p:attrNameLst>
                                          <p:attrName>fill.on</p:attrName>
                                        </p:attrNameLst>
                                      </p:cBhvr>
                                      <p:to>
                                        <p:strVal val="true"/>
                                      </p:to>
                                    </p:set>
                                    <p:animRot by="120000">
                                      <p:cBhvr>
                                        <p:cTn id="18" dur="100" fill="hold">
                                          <p:stCondLst>
                                            <p:cond delay="0"/>
                                          </p:stCondLst>
                                        </p:cTn>
                                        <p:tgtEl>
                                          <p:spTgt spid="2937863">
                                            <p:txEl>
                                              <p:pRg st="0" end="0"/>
                                            </p:txEl>
                                          </p:spTgt>
                                        </p:tgtEl>
                                        <p:attrNameLst>
                                          <p:attrName>r</p:attrName>
                                        </p:attrNameLst>
                                      </p:cBhvr>
                                    </p:animRot>
                                    <p:animRot by="-240000">
                                      <p:cBhvr>
                                        <p:cTn id="19" dur="200" fill="hold">
                                          <p:stCondLst>
                                            <p:cond delay="200"/>
                                          </p:stCondLst>
                                        </p:cTn>
                                        <p:tgtEl>
                                          <p:spTgt spid="2937863">
                                            <p:txEl>
                                              <p:pRg st="0" end="0"/>
                                            </p:txEl>
                                          </p:spTgt>
                                        </p:tgtEl>
                                        <p:attrNameLst>
                                          <p:attrName>r</p:attrName>
                                        </p:attrNameLst>
                                      </p:cBhvr>
                                    </p:animRot>
                                    <p:animRot by="240000">
                                      <p:cBhvr>
                                        <p:cTn id="20" dur="200" fill="hold">
                                          <p:stCondLst>
                                            <p:cond delay="400"/>
                                          </p:stCondLst>
                                        </p:cTn>
                                        <p:tgtEl>
                                          <p:spTgt spid="2937863">
                                            <p:txEl>
                                              <p:pRg st="0" end="0"/>
                                            </p:txEl>
                                          </p:spTgt>
                                        </p:tgtEl>
                                        <p:attrNameLst>
                                          <p:attrName>r</p:attrName>
                                        </p:attrNameLst>
                                      </p:cBhvr>
                                    </p:animRot>
                                    <p:animRot by="-240000">
                                      <p:cBhvr>
                                        <p:cTn id="21" dur="200" fill="hold">
                                          <p:stCondLst>
                                            <p:cond delay="600"/>
                                          </p:stCondLst>
                                        </p:cTn>
                                        <p:tgtEl>
                                          <p:spTgt spid="2937863">
                                            <p:txEl>
                                              <p:pRg st="0" end="0"/>
                                            </p:txEl>
                                          </p:spTgt>
                                        </p:tgtEl>
                                        <p:attrNameLst>
                                          <p:attrName>r</p:attrName>
                                        </p:attrNameLst>
                                      </p:cBhvr>
                                    </p:animRot>
                                    <p:animRot by="120000">
                                      <p:cBhvr>
                                        <p:cTn id="22" dur="200" fill="hold">
                                          <p:stCondLst>
                                            <p:cond delay="800"/>
                                          </p:stCondLst>
                                        </p:cTn>
                                        <p:tgtEl>
                                          <p:spTgt spid="2937863">
                                            <p:txEl>
                                              <p:pRg st="0" end="0"/>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Clr clrSpc="rgb" dir="cw">
                                      <p:cBhvr override="childStyle">
                                        <p:cTn id="26" dur="100" fill="hold"/>
                                        <p:tgtEl>
                                          <p:spTgt spid="2937863">
                                            <p:txEl>
                                              <p:pRg st="1" end="1"/>
                                            </p:txEl>
                                          </p:spTgt>
                                        </p:tgtEl>
                                        <p:attrNameLst>
                                          <p:attrName>style.color</p:attrName>
                                        </p:attrNameLst>
                                      </p:cBhvr>
                                      <p:to>
                                        <a:schemeClr val="accent2"/>
                                      </p:to>
                                    </p:animClr>
                                    <p:animClr clrSpc="rgb" dir="cw">
                                      <p:cBhvr>
                                        <p:cTn id="27" dur="100" fill="hold"/>
                                        <p:tgtEl>
                                          <p:spTgt spid="2937863">
                                            <p:txEl>
                                              <p:pRg st="1" end="1"/>
                                            </p:txEl>
                                          </p:spTgt>
                                        </p:tgtEl>
                                        <p:attrNameLst>
                                          <p:attrName>fillcolor</p:attrName>
                                        </p:attrNameLst>
                                      </p:cBhvr>
                                      <p:to>
                                        <a:schemeClr val="accent2"/>
                                      </p:to>
                                    </p:animClr>
                                    <p:set>
                                      <p:cBhvr>
                                        <p:cTn id="28" dur="100" fill="hold"/>
                                        <p:tgtEl>
                                          <p:spTgt spid="2937863">
                                            <p:txEl>
                                              <p:pRg st="1" end="1"/>
                                            </p:txEl>
                                          </p:spTgt>
                                        </p:tgtEl>
                                        <p:attrNameLst>
                                          <p:attrName>fill.type</p:attrName>
                                        </p:attrNameLst>
                                      </p:cBhvr>
                                      <p:to>
                                        <p:strVal val="solid"/>
                                      </p:to>
                                    </p:set>
                                    <p:set>
                                      <p:cBhvr>
                                        <p:cTn id="29" dur="100" fill="hold"/>
                                        <p:tgtEl>
                                          <p:spTgt spid="2937863">
                                            <p:txEl>
                                              <p:pRg st="1" end="1"/>
                                            </p:txEl>
                                          </p:spTgt>
                                        </p:tgtEl>
                                        <p:attrNameLst>
                                          <p:attrName>fill.on</p:attrName>
                                        </p:attrNameLst>
                                      </p:cBhvr>
                                      <p:to>
                                        <p:strVal val="true"/>
                                      </p:to>
                                    </p:set>
                                    <p:animRot by="120000">
                                      <p:cBhvr>
                                        <p:cTn id="30" dur="100" fill="hold">
                                          <p:stCondLst>
                                            <p:cond delay="0"/>
                                          </p:stCondLst>
                                        </p:cTn>
                                        <p:tgtEl>
                                          <p:spTgt spid="2937863">
                                            <p:txEl>
                                              <p:pRg st="1" end="1"/>
                                            </p:txEl>
                                          </p:spTgt>
                                        </p:tgtEl>
                                        <p:attrNameLst>
                                          <p:attrName>r</p:attrName>
                                        </p:attrNameLst>
                                      </p:cBhvr>
                                    </p:animRot>
                                    <p:animRot by="-240000">
                                      <p:cBhvr>
                                        <p:cTn id="31" dur="200" fill="hold">
                                          <p:stCondLst>
                                            <p:cond delay="200"/>
                                          </p:stCondLst>
                                        </p:cTn>
                                        <p:tgtEl>
                                          <p:spTgt spid="2937863">
                                            <p:txEl>
                                              <p:pRg st="1" end="1"/>
                                            </p:txEl>
                                          </p:spTgt>
                                        </p:tgtEl>
                                        <p:attrNameLst>
                                          <p:attrName>r</p:attrName>
                                        </p:attrNameLst>
                                      </p:cBhvr>
                                    </p:animRot>
                                    <p:animRot by="240000">
                                      <p:cBhvr>
                                        <p:cTn id="32" dur="200" fill="hold">
                                          <p:stCondLst>
                                            <p:cond delay="400"/>
                                          </p:stCondLst>
                                        </p:cTn>
                                        <p:tgtEl>
                                          <p:spTgt spid="2937863">
                                            <p:txEl>
                                              <p:pRg st="1" end="1"/>
                                            </p:txEl>
                                          </p:spTgt>
                                        </p:tgtEl>
                                        <p:attrNameLst>
                                          <p:attrName>r</p:attrName>
                                        </p:attrNameLst>
                                      </p:cBhvr>
                                    </p:animRot>
                                    <p:animRot by="-240000">
                                      <p:cBhvr>
                                        <p:cTn id="33" dur="200" fill="hold">
                                          <p:stCondLst>
                                            <p:cond delay="600"/>
                                          </p:stCondLst>
                                        </p:cTn>
                                        <p:tgtEl>
                                          <p:spTgt spid="2937863">
                                            <p:txEl>
                                              <p:pRg st="1" end="1"/>
                                            </p:txEl>
                                          </p:spTgt>
                                        </p:tgtEl>
                                        <p:attrNameLst>
                                          <p:attrName>r</p:attrName>
                                        </p:attrNameLst>
                                      </p:cBhvr>
                                    </p:animRot>
                                    <p:animRot by="120000">
                                      <p:cBhvr>
                                        <p:cTn id="34" dur="200" fill="hold">
                                          <p:stCondLst>
                                            <p:cond delay="800"/>
                                          </p:stCondLst>
                                        </p:cTn>
                                        <p:tgtEl>
                                          <p:spTgt spid="293786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7863"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6AA57-C2B9-487A-9DDE-B0C7690E7A96}"/>
              </a:ext>
            </a:extLst>
          </p:cNvPr>
          <p:cNvSpPr>
            <a:spLocks noGrp="1"/>
          </p:cNvSpPr>
          <p:nvPr>
            <p:ph type="title"/>
          </p:nvPr>
        </p:nvSpPr>
        <p:spPr/>
        <p:txBody>
          <a:bodyPr>
            <a:normAutofit/>
          </a:bodyPr>
          <a:lstStyle/>
          <a:p>
            <a:r>
              <a:rPr lang="en-US" sz="4000" dirty="0"/>
              <a:t>Family History From Family Bibles: Physical Births &amp; Spiritual Rebirths</a:t>
            </a:r>
          </a:p>
        </p:txBody>
      </p:sp>
      <p:sp>
        <p:nvSpPr>
          <p:cNvPr id="3" name="Content Placeholder 2">
            <a:extLst>
              <a:ext uri="{FF2B5EF4-FFF2-40B4-BE49-F238E27FC236}">
                <a16:creationId xmlns:a16="http://schemas.microsoft.com/office/drawing/2014/main" id="{B218549C-15C0-405F-8D56-85ABDB82F59A}"/>
              </a:ext>
            </a:extLst>
          </p:cNvPr>
          <p:cNvSpPr>
            <a:spLocks noGrp="1"/>
          </p:cNvSpPr>
          <p:nvPr>
            <p:ph idx="1"/>
          </p:nvPr>
        </p:nvSpPr>
        <p:spPr>
          <a:xfrm>
            <a:off x="2647783" y="2438400"/>
            <a:ext cx="9446151" cy="3651504"/>
          </a:xfrm>
        </p:spPr>
        <p:txBody>
          <a:bodyPr>
            <a:normAutofit lnSpcReduction="10000"/>
          </a:bodyPr>
          <a:lstStyle/>
          <a:p>
            <a:r>
              <a:rPr lang="en-US" sz="4000" b="1" i="1" dirty="0">
                <a:solidFill>
                  <a:srgbClr val="C00000"/>
                </a:solidFill>
              </a:rPr>
              <a:t>DENOMINATIONS = DEGREES OF REFORM</a:t>
            </a:r>
          </a:p>
          <a:p>
            <a:r>
              <a:rPr lang="en-US" sz="3600" b="1" i="1" dirty="0">
                <a:solidFill>
                  <a:srgbClr val="C00000"/>
                </a:solidFill>
              </a:rPr>
              <a:t>SACRAMENTAL/LITURGICAL TRADITIONALIST</a:t>
            </a:r>
          </a:p>
          <a:p>
            <a:r>
              <a:rPr lang="en-US" sz="3600" b="1" i="1" dirty="0">
                <a:solidFill>
                  <a:srgbClr val="C00000"/>
                </a:solidFill>
              </a:rPr>
              <a:t>ANTI-TRADITIONAL REVIVALISTS MOVEMENT</a:t>
            </a:r>
          </a:p>
          <a:p>
            <a:r>
              <a:rPr lang="en-US" sz="4000" b="1" i="1" dirty="0">
                <a:solidFill>
                  <a:srgbClr val="C00000"/>
                </a:solidFill>
              </a:rPr>
              <a:t>SCOTTISH RATIONALISM</a:t>
            </a:r>
          </a:p>
          <a:p>
            <a:r>
              <a:rPr lang="en-US" sz="4000" b="1" i="1" dirty="0">
                <a:solidFill>
                  <a:srgbClr val="C00000"/>
                </a:solidFill>
              </a:rPr>
              <a:t>LOCKEAN NATURALISM </a:t>
            </a:r>
          </a:p>
        </p:txBody>
      </p:sp>
      <p:sp>
        <p:nvSpPr>
          <p:cNvPr id="6" name="Rectangle: Beveled 5">
            <a:extLst>
              <a:ext uri="{FF2B5EF4-FFF2-40B4-BE49-F238E27FC236}">
                <a16:creationId xmlns:a16="http://schemas.microsoft.com/office/drawing/2014/main" id="{59C59610-0BB6-4AB2-85BE-35153E40972F}"/>
              </a:ext>
            </a:extLst>
          </p:cNvPr>
          <p:cNvSpPr/>
          <p:nvPr/>
        </p:nvSpPr>
        <p:spPr>
          <a:xfrm>
            <a:off x="262392" y="498672"/>
            <a:ext cx="2385391" cy="1560716"/>
          </a:xfrm>
          <a:prstGeom prst="bevel">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0317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7772400" cy="1066800"/>
          </a:xfrm>
          <a:solidFill>
            <a:schemeClr val="bg1">
              <a:lumMod val="95000"/>
            </a:schemeClr>
          </a:solidFill>
        </p:spPr>
        <p:txBody>
          <a:bodyPr/>
          <a:lstStyle/>
          <a:p>
            <a:r>
              <a:rPr lang="en-US" sz="3600" b="1" dirty="0"/>
              <a:t>NATURAL LAW &amp; NATURAL MAN</a:t>
            </a:r>
            <a:br>
              <a:rPr lang="en-US" sz="3600" b="1" dirty="0"/>
            </a:br>
            <a:r>
              <a:rPr lang="en-US" sz="2800" b="1" dirty="0"/>
              <a:t>Paul’s Usage of the term  </a:t>
            </a:r>
            <a:r>
              <a:rPr lang="en-US" sz="2800" b="1" i="1" dirty="0" err="1"/>
              <a:t>Psuchikos</a:t>
            </a:r>
            <a:r>
              <a:rPr lang="en-US" sz="2800" b="1" i="1" dirty="0"/>
              <a:t> </a:t>
            </a:r>
            <a:r>
              <a:rPr lang="en-US" sz="2800" b="1" i="1" dirty="0" err="1"/>
              <a:t>Anthroopos</a:t>
            </a:r>
            <a:endParaRPr lang="en-US" sz="2800" b="1" i="1" dirty="0"/>
          </a:p>
        </p:txBody>
      </p:sp>
      <p:sp>
        <p:nvSpPr>
          <p:cNvPr id="4" name="Content Placeholder 3"/>
          <p:cNvSpPr>
            <a:spLocks noGrp="1"/>
          </p:cNvSpPr>
          <p:nvPr>
            <p:ph idx="1"/>
          </p:nvPr>
        </p:nvSpPr>
        <p:spPr>
          <a:xfrm>
            <a:off x="2209800" y="1752600"/>
            <a:ext cx="7772400" cy="4648200"/>
          </a:xfrm>
          <a:solidFill>
            <a:schemeClr val="bg1">
              <a:lumMod val="85000"/>
            </a:schemeClr>
          </a:solidFill>
        </p:spPr>
        <p:txBody>
          <a:bodyPr/>
          <a:lstStyle/>
          <a:p>
            <a:pPr>
              <a:buFont typeface="Wingdings" pitchFamily="2" charset="2"/>
              <a:buChar char="§"/>
            </a:pPr>
            <a:r>
              <a:rPr lang="en-US" i="1" dirty="0">
                <a:solidFill>
                  <a:srgbClr val="800000"/>
                </a:solidFill>
              </a:rPr>
              <a:t> </a:t>
            </a:r>
            <a:r>
              <a:rPr lang="en-US" b="1" i="1" dirty="0">
                <a:solidFill>
                  <a:srgbClr val="800000"/>
                </a:solidFill>
              </a:rPr>
              <a:t>Biblically,  in each of the five cases that “</a:t>
            </a:r>
            <a:r>
              <a:rPr lang="en-US" b="1" i="1" dirty="0" err="1">
                <a:solidFill>
                  <a:srgbClr val="800000"/>
                </a:solidFill>
              </a:rPr>
              <a:t>psuchikos</a:t>
            </a:r>
            <a:r>
              <a:rPr lang="en-US" b="1" i="1" dirty="0">
                <a:solidFill>
                  <a:srgbClr val="800000"/>
                </a:solidFill>
              </a:rPr>
              <a:t>”  is used the term is contrasted  with “</a:t>
            </a:r>
            <a:r>
              <a:rPr lang="en-US" b="1" i="1" dirty="0" err="1">
                <a:solidFill>
                  <a:srgbClr val="800000"/>
                </a:solidFill>
              </a:rPr>
              <a:t>pneumatikos</a:t>
            </a:r>
            <a:r>
              <a:rPr lang="en-US" b="1" i="1" dirty="0">
                <a:solidFill>
                  <a:srgbClr val="800000"/>
                </a:solidFill>
              </a:rPr>
              <a:t>” or with the spiritual.  The contrast in 1st Corinthians 2: 14  is between a man inspired of God and one who has no such revelation (1Cor.2.12ff).</a:t>
            </a:r>
          </a:p>
          <a:p>
            <a:pPr>
              <a:buFont typeface="Wingdings" pitchFamily="2" charset="2"/>
              <a:buChar char="§"/>
            </a:pPr>
            <a:r>
              <a:rPr lang="en-US" b="1" i="1" dirty="0">
                <a:solidFill>
                  <a:srgbClr val="800000"/>
                </a:solidFill>
              </a:rPr>
              <a:t>Paul seems to have adopted the Jewish understanding which denoted physical life as opposed to the supernatural life.  </a:t>
            </a:r>
          </a:p>
          <a:p>
            <a:pPr>
              <a:buFont typeface="Wingdings" pitchFamily="2" charset="2"/>
              <a:buChar char="§"/>
            </a:pP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7772400" cy="1066800"/>
          </a:xfrm>
          <a:solidFill>
            <a:schemeClr val="bg1">
              <a:lumMod val="95000"/>
            </a:schemeClr>
          </a:solidFill>
        </p:spPr>
        <p:txBody>
          <a:bodyPr/>
          <a:lstStyle/>
          <a:p>
            <a:r>
              <a:rPr lang="en-US" sz="3600" b="1" dirty="0"/>
              <a:t>NATURAL LAW &amp; NATURAL MAN</a:t>
            </a:r>
            <a:br>
              <a:rPr lang="en-US" sz="3600" b="1" dirty="0"/>
            </a:br>
            <a:r>
              <a:rPr lang="en-US" sz="2800" b="1" dirty="0"/>
              <a:t>Paul’s Usage of the term  </a:t>
            </a:r>
            <a:r>
              <a:rPr lang="en-US" sz="2800" b="1" i="1" dirty="0" err="1"/>
              <a:t>Psuchikos</a:t>
            </a:r>
            <a:r>
              <a:rPr lang="en-US" sz="2800" b="1" i="1" dirty="0"/>
              <a:t> </a:t>
            </a:r>
            <a:r>
              <a:rPr lang="en-US" sz="2800" b="1" i="1" dirty="0" err="1"/>
              <a:t>Anthroopos</a:t>
            </a:r>
            <a:endParaRPr lang="en-US" sz="2800" b="1" i="1" dirty="0"/>
          </a:p>
        </p:txBody>
      </p:sp>
      <p:sp>
        <p:nvSpPr>
          <p:cNvPr id="4" name="Content Placeholder 3"/>
          <p:cNvSpPr>
            <a:spLocks noGrp="1"/>
          </p:cNvSpPr>
          <p:nvPr>
            <p:ph idx="1"/>
          </p:nvPr>
        </p:nvSpPr>
        <p:spPr>
          <a:xfrm>
            <a:off x="2209800" y="1752600"/>
            <a:ext cx="7772400" cy="4648200"/>
          </a:xfrm>
          <a:solidFill>
            <a:schemeClr val="bg1">
              <a:lumMod val="85000"/>
            </a:schemeClr>
          </a:solidFill>
        </p:spPr>
        <p:txBody>
          <a:bodyPr/>
          <a:lstStyle/>
          <a:p>
            <a:pPr>
              <a:buFont typeface="Wingdings" pitchFamily="2" charset="2"/>
              <a:buChar char="§"/>
            </a:pPr>
            <a:r>
              <a:rPr lang="en-US" b="1" i="1" dirty="0">
                <a:solidFill>
                  <a:srgbClr val="800000"/>
                </a:solidFill>
              </a:rPr>
              <a:t>Paul seems to have adopted the Jewish understanding which denoted physical life as opposed to supernatural life.</a:t>
            </a:r>
          </a:p>
          <a:p>
            <a:pPr>
              <a:buFont typeface="Wingdings" pitchFamily="2" charset="2"/>
              <a:buChar char="§"/>
            </a:pPr>
            <a:r>
              <a:rPr lang="en-US" b="1" i="1" dirty="0">
                <a:solidFill>
                  <a:srgbClr val="800000"/>
                </a:solidFill>
              </a:rPr>
              <a:t>The scriptural context of the Biblical term,  “</a:t>
            </a:r>
            <a:r>
              <a:rPr lang="en-US" b="1" i="1" dirty="0" err="1">
                <a:solidFill>
                  <a:srgbClr val="800000"/>
                </a:solidFill>
              </a:rPr>
              <a:t>psuchikos</a:t>
            </a:r>
            <a:r>
              <a:rPr lang="en-US" b="1" i="1" dirty="0">
                <a:solidFill>
                  <a:srgbClr val="800000"/>
                </a:solidFill>
              </a:rPr>
              <a:t> </a:t>
            </a:r>
            <a:r>
              <a:rPr lang="en-US" b="1" i="1" dirty="0" err="1">
                <a:solidFill>
                  <a:srgbClr val="800000"/>
                </a:solidFill>
              </a:rPr>
              <a:t>anthroopos</a:t>
            </a:r>
            <a:r>
              <a:rPr lang="en-US" b="1" i="1" dirty="0">
                <a:solidFill>
                  <a:srgbClr val="800000"/>
                </a:solidFill>
              </a:rPr>
              <a:t>” is inspiration not salvation.  The “natural man” tried to find, by his own wisdom,  the “things” of God, but such must be revealed.   Reference:</a:t>
            </a:r>
          </a:p>
          <a:p>
            <a:pPr>
              <a:buFont typeface="Wingdings" pitchFamily="2" charset="2"/>
              <a:buChar char="§"/>
            </a:pPr>
            <a:r>
              <a:rPr lang="en-US" b="1" i="1" dirty="0">
                <a:solidFill>
                  <a:srgbClr val="800000"/>
                </a:solidFill>
              </a:rPr>
              <a:t>1st Corinthians Chapter Two &amp; Verse Ten</a:t>
            </a:r>
          </a:p>
          <a:p>
            <a:pPr>
              <a:buFont typeface="Wingdings" pitchFamily="2" charset="2"/>
              <a:buChar char="§"/>
            </a:pPr>
            <a:endParaRPr lang="en-US" dirty="0"/>
          </a:p>
        </p:txBody>
      </p:sp>
    </p:spTree>
    <p:extLst>
      <p:ext uri="{BB962C8B-B14F-4D97-AF65-F5344CB8AC3E}">
        <p14:creationId xmlns:p14="http://schemas.microsoft.com/office/powerpoint/2010/main" val="1735780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38914"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buFont typeface="Wingdings" pitchFamily="2" charset="2"/>
              <a:buChar char="v"/>
            </a:pPr>
            <a:endParaRPr lang="en-US" sz="1400" b="1">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800" b="1">
                <a:solidFill>
                  <a:srgbClr val="FFFF00"/>
                </a:solidFill>
                <a:effectLst>
                  <a:outerShdw blurRad="38100" dist="38100" dir="2700000" algn="tl">
                    <a:srgbClr val="000000"/>
                  </a:outerShdw>
                </a:effectLst>
                <a:latin typeface="Old English Text MT" pitchFamily="66" charset="0"/>
              </a:rPr>
              <a:t> “Principle of interpretation that suggests that clearer passages of Scripture should be used to interpret obscure or difficult passages.”</a:t>
            </a:r>
            <a:r>
              <a:rPr lang="en-US" sz="4800">
                <a:solidFill>
                  <a:srgbClr val="FFFF00"/>
                </a:solidFill>
                <a:effectLst>
                  <a:outerShdw blurRad="38100" dist="38100" dir="2700000" algn="tl">
                    <a:srgbClr val="000000"/>
                  </a:outerShdw>
                </a:effectLst>
                <a:latin typeface="Old English Text MT" pitchFamily="66" charset="0"/>
              </a:rPr>
              <a:t>  </a:t>
            </a:r>
            <a:endParaRPr lang="en-US"/>
          </a:p>
        </p:txBody>
      </p:sp>
      <p:sp>
        <p:nvSpPr>
          <p:cNvPr id="3238915" name="WordArt 3"/>
          <p:cNvSpPr>
            <a:spLocks noChangeArrowheads="1" noChangeShapeType="1" noTextEdit="1"/>
          </p:cNvSpPr>
          <p:nvPr/>
        </p:nvSpPr>
        <p:spPr bwMode="auto">
          <a:xfrm>
            <a:off x="2209800" y="228600"/>
            <a:ext cx="7696200" cy="9144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Analogy Of Faith</a:t>
            </a:r>
          </a:p>
        </p:txBody>
      </p:sp>
      <p:sp>
        <p:nvSpPr>
          <p:cNvPr id="3238916"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183822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38915"/>
                                        </p:tgtEl>
                                        <p:attrNameLst>
                                          <p:attrName>style.visibility</p:attrName>
                                        </p:attrNameLst>
                                      </p:cBhvr>
                                      <p:to>
                                        <p:strVal val="visible"/>
                                      </p:to>
                                    </p:set>
                                    <p:anim calcmode="lin" valueType="num">
                                      <p:cBhvr>
                                        <p:cTn id="7" dur="5000" fill="hold"/>
                                        <p:tgtEl>
                                          <p:spTgt spid="3238915"/>
                                        </p:tgtEl>
                                        <p:attrNameLst>
                                          <p:attrName>ppt_w</p:attrName>
                                        </p:attrNameLst>
                                      </p:cBhvr>
                                      <p:tavLst>
                                        <p:tav tm="0" fmla="#ppt_w*sin(2.5*pi*$)">
                                          <p:val>
                                            <p:fltVal val="0"/>
                                          </p:val>
                                        </p:tav>
                                        <p:tav tm="100000">
                                          <p:val>
                                            <p:fltVal val="1"/>
                                          </p:val>
                                        </p:tav>
                                      </p:tavLst>
                                    </p:anim>
                                    <p:anim calcmode="lin" valueType="num">
                                      <p:cBhvr>
                                        <p:cTn id="8" dur="5000" fill="hold"/>
                                        <p:tgtEl>
                                          <p:spTgt spid="32389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38914">
                                            <p:txEl>
                                              <p:pRg st="1" end="1"/>
                                            </p:txEl>
                                          </p:spTgt>
                                        </p:tgtEl>
                                        <p:attrNameLst>
                                          <p:attrName>style.visibility</p:attrName>
                                        </p:attrNameLst>
                                      </p:cBhvr>
                                      <p:to>
                                        <p:strVal val="visible"/>
                                      </p:to>
                                    </p:set>
                                    <p:animEffect transition="in" filter="wipe(left)">
                                      <p:cBhvr>
                                        <p:cTn id="13" dur="500"/>
                                        <p:tgtEl>
                                          <p:spTgt spid="323891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38916"/>
                                        </p:tgtEl>
                                        <p:attrNameLst>
                                          <p:attrName>style.visibility</p:attrName>
                                        </p:attrNameLst>
                                      </p:cBhvr>
                                      <p:to>
                                        <p:strVal val="visible"/>
                                      </p:to>
                                    </p:set>
                                    <p:anim calcmode="lin" valueType="num">
                                      <p:cBhvr>
                                        <p:cTn id="18" dur="500" fill="hold"/>
                                        <p:tgtEl>
                                          <p:spTgt spid="3238916"/>
                                        </p:tgtEl>
                                        <p:attrNameLst>
                                          <p:attrName>ppt_w</p:attrName>
                                        </p:attrNameLst>
                                      </p:cBhvr>
                                      <p:tavLst>
                                        <p:tav tm="0">
                                          <p:val>
                                            <p:fltVal val="0"/>
                                          </p:val>
                                        </p:tav>
                                        <p:tav tm="100000">
                                          <p:val>
                                            <p:strVal val="#ppt_w"/>
                                          </p:val>
                                        </p:tav>
                                      </p:tavLst>
                                    </p:anim>
                                    <p:anim calcmode="lin" valueType="num">
                                      <p:cBhvr>
                                        <p:cTn id="19" dur="500" fill="hold"/>
                                        <p:tgtEl>
                                          <p:spTgt spid="3238916"/>
                                        </p:tgtEl>
                                        <p:attrNameLst>
                                          <p:attrName>ppt_h</p:attrName>
                                        </p:attrNameLst>
                                      </p:cBhvr>
                                      <p:tavLst>
                                        <p:tav tm="0">
                                          <p:val>
                                            <p:fltVal val="0"/>
                                          </p:val>
                                        </p:tav>
                                        <p:tav tm="100000">
                                          <p:val>
                                            <p:strVal val="#ppt_h"/>
                                          </p:val>
                                        </p:tav>
                                      </p:tavLst>
                                    </p:anim>
                                    <p:anim calcmode="lin" valueType="num">
                                      <p:cBhvr>
                                        <p:cTn id="20" dur="500" fill="hold"/>
                                        <p:tgtEl>
                                          <p:spTgt spid="3238916"/>
                                        </p:tgtEl>
                                        <p:attrNameLst>
                                          <p:attrName>ppt_x</p:attrName>
                                        </p:attrNameLst>
                                      </p:cBhvr>
                                      <p:tavLst>
                                        <p:tav tm="0">
                                          <p:val>
                                            <p:fltVal val="0.5"/>
                                          </p:val>
                                        </p:tav>
                                        <p:tav tm="100000">
                                          <p:val>
                                            <p:strVal val="#ppt_x"/>
                                          </p:val>
                                        </p:tav>
                                      </p:tavLst>
                                    </p:anim>
                                    <p:anim calcmode="lin" valueType="num">
                                      <p:cBhvr>
                                        <p:cTn id="21" dur="500" fill="hold"/>
                                        <p:tgtEl>
                                          <p:spTgt spid="32389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8914" grpId="0" build="p" autoUpdateAnimBg="0" rev="1"/>
      <p:bldP spid="3238915" grpId="0" animBg="1"/>
      <p:bldP spid="323891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B48727FB-D560-468E-81F8-B31B7716ED9D}"/>
              </a:ext>
            </a:extLst>
          </p:cNvPr>
          <p:cNvSpPr>
            <a:spLocks noGrp="1" noRot="1" noChangeArrowheads="1"/>
          </p:cNvSpPr>
          <p:nvPr>
            <p:ph type="title"/>
          </p:nvPr>
        </p:nvSpPr>
        <p:spPr>
          <a:xfrm>
            <a:off x="0" y="90435"/>
            <a:ext cx="12192000" cy="639032"/>
          </a:xfrm>
        </p:spPr>
        <p:txBody>
          <a:bodyPr/>
          <a:lstStyle/>
          <a:p>
            <a:r>
              <a:rPr lang="en-AU" altLang="en-US" dirty="0"/>
              <a:t>Augustine Mixes Horizontal &amp; Vertical Loves</a:t>
            </a:r>
            <a:endParaRPr lang="en-US" altLang="en-US" dirty="0"/>
          </a:p>
        </p:txBody>
      </p:sp>
      <p:sp>
        <p:nvSpPr>
          <p:cNvPr id="73731" name="Rectangle 3">
            <a:extLst>
              <a:ext uri="{FF2B5EF4-FFF2-40B4-BE49-F238E27FC236}">
                <a16:creationId xmlns:a16="http://schemas.microsoft.com/office/drawing/2014/main" id="{0B6A0081-F986-496E-B87D-BD6EFCB5239C}"/>
              </a:ext>
            </a:extLst>
          </p:cNvPr>
          <p:cNvSpPr>
            <a:spLocks noGrp="1" noChangeArrowheads="1"/>
          </p:cNvSpPr>
          <p:nvPr>
            <p:ph type="body" idx="1"/>
          </p:nvPr>
        </p:nvSpPr>
        <p:spPr>
          <a:xfrm>
            <a:off x="3136396" y="894304"/>
            <a:ext cx="9055603" cy="4622241"/>
          </a:xfrm>
        </p:spPr>
        <p:txBody>
          <a:bodyPr/>
          <a:lstStyle/>
          <a:p>
            <a:pPr marL="609600" indent="-609600"/>
            <a:r>
              <a:rPr lang="en-AU" altLang="en-US" sz="4000" b="1" dirty="0">
                <a:effectLst/>
              </a:rPr>
              <a:t>Jesus Christ Reduces the O.T. Ten Commandments of 5 Vertical Loves &amp; 5 Horizontal Loves to Three Verses:</a:t>
            </a:r>
          </a:p>
          <a:p>
            <a:pPr marL="609600" indent="-609600"/>
            <a:endParaRPr lang="en-AU" altLang="en-US" sz="1200" b="1" dirty="0">
              <a:effectLst/>
            </a:endParaRPr>
          </a:p>
          <a:p>
            <a:pPr marL="609600" indent="-609600"/>
            <a:r>
              <a:rPr lang="en-AU" altLang="en-US" b="1" dirty="0">
                <a:effectLst/>
              </a:rPr>
              <a:t>Matthew 22: 37 - 39 – “You shall love the Lord your God with all your heart, with all your soul, and with all your mind;  This is the first and great commandment;  And the second is like it: ‘You shall love your neighbour as yourself’.”</a:t>
            </a:r>
          </a:p>
        </p:txBody>
      </p:sp>
      <p:grpSp>
        <p:nvGrpSpPr>
          <p:cNvPr id="73737" name="Group 9">
            <a:extLst>
              <a:ext uri="{FF2B5EF4-FFF2-40B4-BE49-F238E27FC236}">
                <a16:creationId xmlns:a16="http://schemas.microsoft.com/office/drawing/2014/main" id="{2FEC8AB6-3DD1-4BBF-9712-FE2997B226D4}"/>
              </a:ext>
            </a:extLst>
          </p:cNvPr>
          <p:cNvGrpSpPr>
            <a:grpSpLocks/>
          </p:cNvGrpSpPr>
          <p:nvPr/>
        </p:nvGrpSpPr>
        <p:grpSpPr bwMode="auto">
          <a:xfrm>
            <a:off x="452174" y="894304"/>
            <a:ext cx="2460535" cy="4622241"/>
            <a:chOff x="4464" y="1440"/>
            <a:chExt cx="1056" cy="2688"/>
          </a:xfrm>
        </p:grpSpPr>
        <p:grpSp>
          <p:nvGrpSpPr>
            <p:cNvPr id="73738" name="Group 10">
              <a:extLst>
                <a:ext uri="{FF2B5EF4-FFF2-40B4-BE49-F238E27FC236}">
                  <a16:creationId xmlns:a16="http://schemas.microsoft.com/office/drawing/2014/main" id="{DC7A98F5-6807-491C-9B2E-3A2354979C4E}"/>
                </a:ext>
              </a:extLst>
            </p:cNvPr>
            <p:cNvGrpSpPr>
              <a:grpSpLocks/>
            </p:cNvGrpSpPr>
            <p:nvPr/>
          </p:nvGrpSpPr>
          <p:grpSpPr bwMode="auto">
            <a:xfrm>
              <a:off x="4464" y="1440"/>
              <a:ext cx="1056" cy="2688"/>
              <a:chOff x="4464" y="1440"/>
              <a:chExt cx="1056" cy="2688"/>
            </a:xfrm>
          </p:grpSpPr>
          <p:sp>
            <p:nvSpPr>
              <p:cNvPr id="73739" name="Rectangle 11">
                <a:extLst>
                  <a:ext uri="{FF2B5EF4-FFF2-40B4-BE49-F238E27FC236}">
                    <a16:creationId xmlns:a16="http://schemas.microsoft.com/office/drawing/2014/main" id="{5DD115FD-8F65-4717-A4E3-FA36C7CB6900}"/>
                  </a:ext>
                </a:extLst>
              </p:cNvPr>
              <p:cNvSpPr>
                <a:spLocks noChangeArrowheads="1"/>
              </p:cNvSpPr>
              <p:nvPr/>
            </p:nvSpPr>
            <p:spPr bwMode="auto">
              <a:xfrm>
                <a:off x="4464" y="1440"/>
                <a:ext cx="1056" cy="2688"/>
              </a:xfrm>
              <a:prstGeom prst="rect">
                <a:avLst/>
              </a:prstGeom>
              <a:gradFill rotWithShape="0">
                <a:gsLst>
                  <a:gs pos="0">
                    <a:srgbClr val="3C0023">
                      <a:gamma/>
                      <a:shade val="46275"/>
                      <a:invGamma/>
                    </a:srgbClr>
                  </a:gs>
                  <a:gs pos="100000">
                    <a:srgbClr val="3C0023"/>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panose="02020404030301010803" pitchFamily="18" charset="0"/>
                  <a:ea typeface="+mn-ea"/>
                  <a:cs typeface="+mn-cs"/>
                </a:endParaRPr>
              </a:p>
            </p:txBody>
          </p:sp>
          <p:sp>
            <p:nvSpPr>
              <p:cNvPr id="73740" name="Text Box 12">
                <a:extLst>
                  <a:ext uri="{FF2B5EF4-FFF2-40B4-BE49-F238E27FC236}">
                    <a16:creationId xmlns:a16="http://schemas.microsoft.com/office/drawing/2014/main" id="{24529ABA-3CB6-46A3-8991-4D312E2E9F14}"/>
                  </a:ext>
                </a:extLst>
              </p:cNvPr>
              <p:cNvSpPr txBox="1">
                <a:spLocks noChangeArrowheads="1"/>
              </p:cNvSpPr>
              <p:nvPr/>
            </p:nvSpPr>
            <p:spPr bwMode="auto">
              <a:xfrm>
                <a:off x="4992" y="1577"/>
                <a:ext cx="528" cy="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AU" altLang="en-US" sz="1200" b="0" i="0" u="none" strike="noStrike" kern="1200" cap="none" spc="0" normalizeH="0" baseline="0" noProof="0" dirty="0">
                    <a:ln>
                      <a:noFill/>
                    </a:ln>
                    <a:solidFill>
                      <a:srgbClr val="FFFFFF"/>
                    </a:solidFill>
                    <a:effectLst/>
                    <a:uLnTx/>
                    <a:uFillTx/>
                    <a:latin typeface="Helvetica" panose="020B0604020202020204" pitchFamily="34" charset="0"/>
                    <a:ea typeface="+mn-ea"/>
                    <a:cs typeface="+mn-cs"/>
                  </a:rPr>
                  <a:t>God</a:t>
                </a: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AU" altLang="en-US" sz="1200" b="0" i="0" u="none" strike="noStrike" kern="1200" cap="none" spc="0" normalizeH="0" baseline="0" noProof="0" dirty="0">
                  <a:ln>
                    <a:noFill/>
                  </a:ln>
                  <a:solidFill>
                    <a:srgbClr val="FFFFFF"/>
                  </a:solidFill>
                  <a:effectLst/>
                  <a:uLnTx/>
                  <a:uFillTx/>
                  <a:latin typeface="Helvetica" panose="020B0604020202020204" pitchFamily="34" charset="0"/>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AU" altLang="en-US" sz="1200" b="0" i="0" u="none" strike="noStrike" kern="1200" cap="none" spc="0" normalizeH="0" baseline="0" noProof="0" dirty="0">
                    <a:ln>
                      <a:noFill/>
                    </a:ln>
                    <a:solidFill>
                      <a:srgbClr val="FFFFFF"/>
                    </a:solidFill>
                    <a:effectLst/>
                    <a:uLnTx/>
                    <a:uFillTx/>
                    <a:latin typeface="Helvetica" panose="020B0604020202020204" pitchFamily="34" charset="0"/>
                    <a:ea typeface="+mn-ea"/>
                    <a:cs typeface="+mn-cs"/>
                  </a:rPr>
                  <a:t>Angels</a:t>
                </a: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AU" altLang="en-US" sz="1200" b="0" i="0" u="none" strike="noStrike" kern="1200" cap="none" spc="0" normalizeH="0" baseline="0" noProof="0" dirty="0">
                  <a:ln>
                    <a:noFill/>
                  </a:ln>
                  <a:solidFill>
                    <a:srgbClr val="FFFFFF"/>
                  </a:solidFill>
                  <a:effectLst/>
                  <a:uLnTx/>
                  <a:uFillTx/>
                  <a:latin typeface="Helvetica" panose="020B0604020202020204" pitchFamily="34" charset="0"/>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AU" altLang="en-US" sz="1200" b="0" i="0" u="none" strike="noStrike" kern="1200" cap="none" spc="0" normalizeH="0" baseline="0" noProof="0" dirty="0">
                    <a:ln>
                      <a:noFill/>
                    </a:ln>
                    <a:solidFill>
                      <a:srgbClr val="FFFFFF"/>
                    </a:solidFill>
                    <a:effectLst/>
                    <a:uLnTx/>
                    <a:uFillTx/>
                    <a:latin typeface="Helvetica" panose="020B0604020202020204" pitchFamily="34" charset="0"/>
                    <a:ea typeface="+mn-ea"/>
                    <a:cs typeface="+mn-cs"/>
                  </a:rPr>
                  <a:t>Humans </a:t>
                </a: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AU" altLang="en-US" sz="1200" b="0" i="0" u="none" strike="noStrike" kern="1200" cap="none" spc="0" normalizeH="0" baseline="0" noProof="0" dirty="0">
                  <a:ln>
                    <a:noFill/>
                  </a:ln>
                  <a:solidFill>
                    <a:srgbClr val="FFFFFF"/>
                  </a:solidFill>
                  <a:effectLst/>
                  <a:uLnTx/>
                  <a:uFillTx/>
                  <a:latin typeface="Helvetica" panose="020B0604020202020204" pitchFamily="34" charset="0"/>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AU" altLang="en-US" sz="1200" b="0" i="0" u="none" strike="noStrike" kern="1200" cap="none" spc="0" normalizeH="0" baseline="0" noProof="0" dirty="0">
                    <a:ln>
                      <a:noFill/>
                    </a:ln>
                    <a:solidFill>
                      <a:srgbClr val="FFFFFF"/>
                    </a:solidFill>
                    <a:effectLst/>
                    <a:uLnTx/>
                    <a:uFillTx/>
                    <a:latin typeface="Helvetica" panose="020B0604020202020204" pitchFamily="34" charset="0"/>
                    <a:ea typeface="+mn-ea"/>
                    <a:cs typeface="+mn-cs"/>
                  </a:rPr>
                  <a:t>Horses</a:t>
                </a: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AU" altLang="en-US" sz="1200" b="0" i="0" u="none" strike="noStrike" kern="1200" cap="none" spc="0" normalizeH="0" baseline="0" noProof="0" dirty="0">
                  <a:ln>
                    <a:noFill/>
                  </a:ln>
                  <a:solidFill>
                    <a:srgbClr val="FFFFFF"/>
                  </a:solidFill>
                  <a:effectLst/>
                  <a:uLnTx/>
                  <a:uFillTx/>
                  <a:latin typeface="Helvetica" panose="020B0604020202020204" pitchFamily="34" charset="0"/>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AU" altLang="en-US" sz="1200" b="0" i="0" u="none" strike="noStrike" kern="1200" cap="none" spc="0" normalizeH="0" baseline="0" noProof="0" dirty="0">
                    <a:ln>
                      <a:noFill/>
                    </a:ln>
                    <a:solidFill>
                      <a:srgbClr val="FFFFFF"/>
                    </a:solidFill>
                    <a:effectLst/>
                    <a:uLnTx/>
                    <a:uFillTx/>
                    <a:latin typeface="Helvetica" panose="020B0604020202020204" pitchFamily="34" charset="0"/>
                    <a:ea typeface="+mn-ea"/>
                    <a:cs typeface="+mn-cs"/>
                  </a:rPr>
                  <a:t>Insects</a:t>
                </a: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AU" altLang="en-US" sz="1200" b="0" i="0" u="none" strike="noStrike" kern="1200" cap="none" spc="0" normalizeH="0" baseline="0" noProof="0" dirty="0">
                  <a:ln>
                    <a:noFill/>
                  </a:ln>
                  <a:solidFill>
                    <a:srgbClr val="FFFFFF"/>
                  </a:solidFill>
                  <a:effectLst/>
                  <a:uLnTx/>
                  <a:uFillTx/>
                  <a:latin typeface="Helvetica" panose="020B0604020202020204" pitchFamily="34" charset="0"/>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AU" altLang="en-US" sz="1200" b="0" i="0" u="none" strike="noStrike" kern="1200" cap="none" spc="0" normalizeH="0" baseline="0" noProof="0" dirty="0">
                    <a:ln>
                      <a:noFill/>
                    </a:ln>
                    <a:solidFill>
                      <a:srgbClr val="FFFFFF"/>
                    </a:solidFill>
                    <a:effectLst/>
                    <a:uLnTx/>
                    <a:uFillTx/>
                    <a:latin typeface="Helvetica" panose="020B0604020202020204" pitchFamily="34" charset="0"/>
                    <a:ea typeface="+mn-ea"/>
                    <a:cs typeface="+mn-cs"/>
                  </a:rPr>
                  <a:t>Rocks</a:t>
                </a: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AU" altLang="en-US" sz="1200" b="0" i="0" u="none" strike="noStrike" kern="1200" cap="none" spc="0" normalizeH="0" baseline="0" noProof="0" dirty="0">
                  <a:ln>
                    <a:noFill/>
                  </a:ln>
                  <a:solidFill>
                    <a:srgbClr val="FFFFFF"/>
                  </a:solidFill>
                  <a:effectLst/>
                  <a:uLnTx/>
                  <a:uFillTx/>
                  <a:latin typeface="Helvetica" panose="020B0604020202020204" pitchFamily="34" charset="0"/>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AU" altLang="en-US" sz="1200" b="0" i="0" u="none" strike="noStrike" kern="1200" cap="none" spc="0" normalizeH="0" baseline="0" noProof="0" dirty="0">
                    <a:ln>
                      <a:noFill/>
                    </a:ln>
                    <a:solidFill>
                      <a:srgbClr val="FFFFFF"/>
                    </a:solidFill>
                    <a:effectLst/>
                    <a:uLnTx/>
                    <a:uFillTx/>
                    <a:latin typeface="Helvetica" panose="020B0604020202020204" pitchFamily="34" charset="0"/>
                    <a:ea typeface="+mn-ea"/>
                    <a:cs typeface="+mn-cs"/>
                  </a:rPr>
                  <a:t>Nothing</a:t>
                </a:r>
                <a:endParaRPr kumimoji="0" lang="en-AU" altLang="en-US" sz="1400" b="0" i="0" u="none" strike="noStrike" kern="1200" cap="none" spc="0" normalizeH="0" baseline="0" noProof="0" dirty="0">
                  <a:ln>
                    <a:noFill/>
                  </a:ln>
                  <a:solidFill>
                    <a:srgbClr val="FFFFFF"/>
                  </a:solidFill>
                  <a:effectLst/>
                  <a:uLnTx/>
                  <a:uFillTx/>
                  <a:latin typeface="Helvetica" panose="020B0604020202020204" pitchFamily="34" charset="0"/>
                  <a:ea typeface="+mn-ea"/>
                  <a:cs typeface="+mn-cs"/>
                </a:endParaRPr>
              </a:p>
            </p:txBody>
          </p:sp>
          <p:sp>
            <p:nvSpPr>
              <p:cNvPr id="73741" name="WordArt 13">
                <a:extLst>
                  <a:ext uri="{FF2B5EF4-FFF2-40B4-BE49-F238E27FC236}">
                    <a16:creationId xmlns:a16="http://schemas.microsoft.com/office/drawing/2014/main" id="{C7C22E3F-F5BE-482C-813D-9C5EF011224C}"/>
                  </a:ext>
                </a:extLst>
              </p:cNvPr>
              <p:cNvSpPr>
                <a:spLocks noChangeArrowheads="1" noChangeShapeType="1" noTextEdit="1"/>
              </p:cNvSpPr>
              <p:nvPr/>
            </p:nvSpPr>
            <p:spPr bwMode="auto">
              <a:xfrm rot="5400000">
                <a:off x="3606" y="2694"/>
                <a:ext cx="1995" cy="105"/>
              </a:xfrm>
              <a:prstGeom prst="rect">
                <a:avLst/>
              </a:prstGeom>
              <a:extLst>
                <a:ext uri="{AF507438-7753-43E0-B8FC-AC1667EBCBE1}">
                  <a14:hiddenEffects xmlns:a14="http://schemas.microsoft.com/office/drawing/2010/main">
                    <a:effectLst/>
                  </a14:hiddenEffects>
                </a:ext>
              </a:extLst>
            </p:spPr>
            <p:txBody>
              <a:bodyPr vert="wordArtVert" wrap="none" fromWordArt="1">
                <a:prstTxWarp prst="textPlain">
                  <a:avLst>
                    <a:gd name="adj" fmla="val 49995"/>
                  </a:avLst>
                </a:prstTxWarp>
              </a:bodyPr>
              <a:lstStyle/>
              <a:p>
                <a:pPr marL="0" marR="0" lvl="0" indent="0" algn="ctr" defTabSz="914400" rtl="0" eaLnBrk="0" fontAlgn="auto" latinLnBrk="0" hangingPunct="0">
                  <a:lnSpc>
                    <a:spcPct val="100000"/>
                  </a:lnSpc>
                  <a:spcBef>
                    <a:spcPct val="0"/>
                  </a:spcBef>
                  <a:spcAft>
                    <a:spcPct val="0"/>
                  </a:spcAft>
                  <a:buClrTx/>
                  <a:buSzTx/>
                  <a:buFontTx/>
                  <a:buNone/>
                  <a:tabLst/>
                  <a:defRPr/>
                </a:pPr>
                <a:r>
                  <a:rPr kumimoji="0" lang="en-US" sz="1400" b="0" i="0" u="none" strike="noStrike" kern="10" cap="none" spc="0" normalizeH="0" baseline="0" noProof="0">
                    <a:ln w="9525">
                      <a:solidFill>
                        <a:srgbClr val="000000"/>
                      </a:solidFill>
                      <a:round/>
                      <a:headEnd/>
                      <a:tailEnd/>
                    </a:ln>
                    <a:solidFill>
                      <a:srgbClr val="E5E5FF"/>
                    </a:solidFill>
                    <a:effectLst/>
                    <a:uLnTx/>
                    <a:uFillTx/>
                    <a:latin typeface="Arial" panose="020B0604020202020204" pitchFamily="34" charset="0"/>
                    <a:ea typeface="+mn-ea"/>
                    <a:cs typeface="Arial" panose="020B0604020202020204" pitchFamily="34" charset="0"/>
                  </a:rPr>
                  <a:t>SCALE OF BEING</a:t>
                </a:r>
              </a:p>
            </p:txBody>
          </p:sp>
        </p:grpSp>
        <p:sp>
          <p:nvSpPr>
            <p:cNvPr id="73742" name="AutoShape 14">
              <a:extLst>
                <a:ext uri="{FF2B5EF4-FFF2-40B4-BE49-F238E27FC236}">
                  <a16:creationId xmlns:a16="http://schemas.microsoft.com/office/drawing/2014/main" id="{CA4B4402-6FFC-4354-AED7-E45C70A6FB51}"/>
                </a:ext>
              </a:extLst>
            </p:cNvPr>
            <p:cNvSpPr>
              <a:spLocks noChangeArrowheads="1"/>
            </p:cNvSpPr>
            <p:nvPr/>
          </p:nvSpPr>
          <p:spPr bwMode="auto">
            <a:xfrm>
              <a:off x="4752" y="1632"/>
              <a:ext cx="192" cy="2304"/>
            </a:xfrm>
            <a:prstGeom prst="upDownArrow">
              <a:avLst>
                <a:gd name="adj1" fmla="val 50000"/>
                <a:gd name="adj2" fmla="val 2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mn-ea"/>
                <a:cs typeface="+mn-cs"/>
              </a:endParaRPr>
            </a:p>
          </p:txBody>
        </p:sp>
      </p:grpSp>
      <p:sp>
        <p:nvSpPr>
          <p:cNvPr id="2" name="TextBox 1">
            <a:extLst>
              <a:ext uri="{FF2B5EF4-FFF2-40B4-BE49-F238E27FC236}">
                <a16:creationId xmlns:a16="http://schemas.microsoft.com/office/drawing/2014/main" id="{5CF8A60C-863F-4C58-9593-E0E70C2D5359}"/>
              </a:ext>
            </a:extLst>
          </p:cNvPr>
          <p:cNvSpPr txBox="1"/>
          <p:nvPr/>
        </p:nvSpPr>
        <p:spPr>
          <a:xfrm>
            <a:off x="-100484" y="6250075"/>
            <a:ext cx="12429811" cy="584775"/>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Garamond"/>
                <a:ea typeface="+mn-ea"/>
                <a:cs typeface="+mn-cs"/>
              </a:rPr>
              <a:t>REVIEW</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Garamond"/>
                <a:ea typeface="+mn-ea"/>
                <a:cs typeface="+mn-cs"/>
              </a:rPr>
              <a:t>: Matt 15: 3-6; Mark 7: 9-13; John 13: 35;De 10:19; Matt 5: 43-48</a:t>
            </a:r>
          </a:p>
        </p:txBody>
      </p:sp>
    </p:spTree>
    <p:extLst>
      <p:ext uri="{BB962C8B-B14F-4D97-AF65-F5344CB8AC3E}">
        <p14:creationId xmlns:p14="http://schemas.microsoft.com/office/powerpoint/2010/main" val="421855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73730"/>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73731">
                                            <p:txEl>
                                              <p:pRg st="2" end="2"/>
                                            </p:txEl>
                                          </p:spTgt>
                                        </p:tgtEl>
                                        <p:attrNameLst>
                                          <p:attrName>style.color</p:attrName>
                                        </p:attrNameLst>
                                      </p:cBhvr>
                                      <p:to>
                                        <p:clrVal>
                                          <a:schemeClr val="accent2"/>
                                        </p:clrVal>
                                      </p:to>
                                    </p:set>
                                    <p:set>
                                      <p:cBhvr>
                                        <p:cTn id="11" dur="500" fill="hold"/>
                                        <p:tgtEl>
                                          <p:spTgt spid="73731">
                                            <p:txEl>
                                              <p:pRg st="2" end="2"/>
                                            </p:txEl>
                                          </p:spTgt>
                                        </p:tgtEl>
                                        <p:attrNameLst>
                                          <p:attrName>fillcolor</p:attrName>
                                        </p:attrNameLst>
                                      </p:cBhvr>
                                      <p:to>
                                        <p:clrVal>
                                          <a:schemeClr val="accent2"/>
                                        </p:clrVal>
                                      </p:to>
                                    </p:set>
                                    <p:set>
                                      <p:cBhvr>
                                        <p:cTn id="12" dur="500" fill="hold"/>
                                        <p:tgtEl>
                                          <p:spTgt spid="73731">
                                            <p:txEl>
                                              <p:pRg st="2" end="2"/>
                                            </p:txEl>
                                          </p:spTgt>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251" name="Rectangle 3"/>
          <p:cNvSpPr>
            <a:spLocks noGrp="1" noChangeArrowheads="1"/>
          </p:cNvSpPr>
          <p:nvPr>
            <p:ph type="body" idx="1"/>
          </p:nvPr>
        </p:nvSpPr>
        <p:spPr>
          <a:xfrm>
            <a:off x="2057400" y="685800"/>
            <a:ext cx="8077200" cy="5410200"/>
          </a:xfrm>
        </p:spPr>
        <p:txBody>
          <a:bodyPr/>
          <a:lstStyle/>
          <a:p>
            <a:pPr>
              <a:lnSpc>
                <a:spcPct val="90000"/>
              </a:lnSpc>
            </a:pPr>
            <a:r>
              <a:rPr lang="en-US" sz="2800" b="1" dirty="0">
                <a:solidFill>
                  <a:srgbClr val="FFFF00"/>
                </a:solidFill>
              </a:rPr>
              <a:t>In 1500, most European men and women were what we would call Roman Catholic,  at least      in western Europe. That was to change during the sixteenth century,  thanks to the Protestant Reformation. Even in the 17</a:t>
            </a:r>
            <a:r>
              <a:rPr lang="en-US" sz="2800" b="1" baseline="30000" dirty="0">
                <a:solidFill>
                  <a:srgbClr val="FFFF00"/>
                </a:solidFill>
              </a:rPr>
              <a:t>th</a:t>
            </a:r>
            <a:r>
              <a:rPr lang="en-US" sz="2800" b="1" dirty="0">
                <a:solidFill>
                  <a:srgbClr val="FFFF00"/>
                </a:solidFill>
              </a:rPr>
              <a:t> century, however,  both Protestants and Catholics shared or reacted against a common set of assumptions dating back to the Middle Ages.</a:t>
            </a:r>
          </a:p>
          <a:p>
            <a:pPr>
              <a:lnSpc>
                <a:spcPct val="90000"/>
              </a:lnSpc>
            </a:pPr>
            <a:r>
              <a:rPr lang="en-US" sz="2800" b="1" dirty="0">
                <a:solidFill>
                  <a:srgbClr val="FFFF00"/>
                </a:solidFill>
              </a:rPr>
              <a:t>All European men, women, and children were taught about and,  so far as we know believed in God.  Atheists were virtually unknown; perhaps it wasn’t thought of, or perhaps it was just a very dangerous opinion to express.  All Europeans believed, further that God created the universe,  ordered it,  and was active in its daily working.  </a:t>
            </a:r>
            <a:r>
              <a:rPr lang="en-US" sz="2800" dirty="0">
                <a:solidFill>
                  <a:srgbClr val="FFFF00"/>
                </a:solidFill>
              </a:rPr>
              <a:t> </a:t>
            </a:r>
          </a:p>
          <a:p>
            <a:pPr>
              <a:lnSpc>
                <a:spcPct val="90000"/>
              </a:lnSpc>
              <a:buFontTx/>
              <a:buNone/>
            </a:pPr>
            <a:r>
              <a:rPr lang="en-US" sz="2800" dirty="0"/>
              <a:t>  </a:t>
            </a:r>
          </a:p>
        </p:txBody>
      </p:sp>
      <p:sp>
        <p:nvSpPr>
          <p:cNvPr id="53252" name="Rectangle 4"/>
          <p:cNvSpPr>
            <a:spLocks noGrp="1" noChangeArrowheads="1"/>
          </p:cNvSpPr>
          <p:nvPr>
            <p:ph type="title"/>
          </p:nvPr>
        </p:nvSpPr>
        <p:spPr>
          <a:xfrm>
            <a:off x="2209800" y="0"/>
            <a:ext cx="7772400" cy="685800"/>
          </a:xfrm>
        </p:spPr>
        <p:txBody>
          <a:bodyPr/>
          <a:lstStyle/>
          <a:p>
            <a:r>
              <a:rPr lang="en-US" sz="4800" dirty="0">
                <a:solidFill>
                  <a:srgbClr val="FF6600"/>
                </a:solidFill>
                <a:effectLst>
                  <a:outerShdw blurRad="38100" dist="38100" dir="2700000" algn="tl">
                    <a:srgbClr val="000000">
                      <a:alpha val="43137"/>
                    </a:srgbClr>
                  </a:outerShdw>
                </a:effectLst>
              </a:rPr>
              <a:t>“THE CHAIN OF BEING”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53252"/>
                                        </p:tgtEl>
                                        <p:attrNameLst>
                                          <p:attrName>style.visibility</p:attrName>
                                        </p:attrNameLst>
                                      </p:cBhvr>
                                      <p:to>
                                        <p:strVal val="visible"/>
                                      </p:to>
                                    </p:set>
                                    <p:animEffect transition="in" filter="fade">
                                      <p:cBhvr>
                                        <p:cTn id="7" dur="1000"/>
                                        <p:tgtEl>
                                          <p:spTgt spid="53252"/>
                                        </p:tgtEl>
                                      </p:cBhvr>
                                    </p:animEffect>
                                    <p:anim calcmode="lin" valueType="num">
                                      <p:cBhvr>
                                        <p:cTn id="8" dur="1000" fill="hold"/>
                                        <p:tgtEl>
                                          <p:spTgt spid="53252"/>
                                        </p:tgtEl>
                                        <p:attrNameLst>
                                          <p:attrName>ppt_x</p:attrName>
                                        </p:attrNameLst>
                                      </p:cBhvr>
                                      <p:tavLst>
                                        <p:tav tm="0">
                                          <p:val>
                                            <p:strVal val="#ppt_x-.1"/>
                                          </p:val>
                                        </p:tav>
                                        <p:tav tm="100000">
                                          <p:val>
                                            <p:strVal val="#ppt_x"/>
                                          </p:val>
                                        </p:tav>
                                      </p:tavLst>
                                    </p:anim>
                                    <p:anim calcmode="lin" valueType="num">
                                      <p:cBhvr>
                                        <p:cTn id="9" dur="1000" fill="hold"/>
                                        <p:tgtEl>
                                          <p:spTgt spid="53252"/>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3251">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325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251" name="Rectangle 3"/>
          <p:cNvSpPr>
            <a:spLocks noGrp="1" noChangeArrowheads="1"/>
          </p:cNvSpPr>
          <p:nvPr>
            <p:ph type="body" idx="1"/>
          </p:nvPr>
        </p:nvSpPr>
        <p:spPr>
          <a:xfrm>
            <a:off x="2057400" y="762000"/>
            <a:ext cx="8077200" cy="5334000"/>
          </a:xfrm>
        </p:spPr>
        <p:txBody>
          <a:bodyPr/>
          <a:lstStyle/>
          <a:p>
            <a:pPr>
              <a:lnSpc>
                <a:spcPct val="90000"/>
              </a:lnSpc>
            </a:pPr>
            <a:r>
              <a:rPr lang="en-US" sz="2400" b="1" dirty="0">
                <a:solidFill>
                  <a:srgbClr val="FFFF00"/>
                </a:solidFill>
              </a:rPr>
              <a:t>All European men, women, and children were taught about and,  so far as we know believed in God.  Atheists were virtually unknown; perhaps it wasn’t thought of, or perhaps it was just a very dangerous opinion to express.  All Europeans believed, further that God created the universe,  ordered it,  and was active in its daily working.</a:t>
            </a:r>
          </a:p>
          <a:p>
            <a:pPr>
              <a:lnSpc>
                <a:spcPct val="90000"/>
              </a:lnSpc>
            </a:pPr>
            <a:r>
              <a:rPr lang="en-US" sz="2800" b="1" dirty="0">
                <a:solidFill>
                  <a:srgbClr val="FFFF00"/>
                </a:solidFill>
              </a:rPr>
              <a:t>‘There’s a special providence in the fall of every sparrow,’ as William Shakespeare would have it.  A comprehensive metaphor,  for it took into account God and all the creatures in his universe, was the one that later historians dubbed  ‘The Great Chain of Being.’   When late medieval and early modern men thought about the universe,  they thought of it as the Ptolemaic universe;  that is,  as a series of concentric spheres with Earth in  the middle center.  </a:t>
            </a:r>
            <a:r>
              <a:rPr lang="en-US" sz="2800" dirty="0">
                <a:solidFill>
                  <a:srgbClr val="FFFF00"/>
                </a:solidFill>
              </a:rPr>
              <a:t> </a:t>
            </a:r>
          </a:p>
          <a:p>
            <a:pPr>
              <a:lnSpc>
                <a:spcPct val="90000"/>
              </a:lnSpc>
              <a:buFontTx/>
              <a:buNone/>
            </a:pPr>
            <a:r>
              <a:rPr lang="en-US" sz="2800" dirty="0"/>
              <a:t>  </a:t>
            </a:r>
          </a:p>
        </p:txBody>
      </p:sp>
      <p:sp>
        <p:nvSpPr>
          <p:cNvPr id="53252" name="Rectangle 4"/>
          <p:cNvSpPr>
            <a:spLocks noGrp="1" noChangeArrowheads="1"/>
          </p:cNvSpPr>
          <p:nvPr>
            <p:ph type="title"/>
          </p:nvPr>
        </p:nvSpPr>
        <p:spPr>
          <a:xfrm>
            <a:off x="2209800" y="0"/>
            <a:ext cx="7772400" cy="685800"/>
          </a:xfrm>
        </p:spPr>
        <p:txBody>
          <a:bodyPr/>
          <a:lstStyle/>
          <a:p>
            <a:r>
              <a:rPr lang="en-US" sz="4800" dirty="0">
                <a:solidFill>
                  <a:srgbClr val="FF6600"/>
                </a:solidFill>
                <a:effectLst>
                  <a:outerShdw blurRad="38100" dist="38100" dir="2700000" algn="tl">
                    <a:srgbClr val="000000">
                      <a:alpha val="43137"/>
                    </a:srgbClr>
                  </a:outerShdw>
                </a:effectLst>
              </a:rPr>
              <a:t>“THE CHAIN OF BEING”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53252"/>
                                        </p:tgtEl>
                                        <p:attrNameLst>
                                          <p:attrName>style.visibility</p:attrName>
                                        </p:attrNameLst>
                                      </p:cBhvr>
                                      <p:to>
                                        <p:strVal val="visible"/>
                                      </p:to>
                                    </p:set>
                                    <p:animEffect transition="in" filter="fade">
                                      <p:cBhvr>
                                        <p:cTn id="7" dur="1000"/>
                                        <p:tgtEl>
                                          <p:spTgt spid="53252"/>
                                        </p:tgtEl>
                                      </p:cBhvr>
                                    </p:animEffect>
                                    <p:anim calcmode="lin" valueType="num">
                                      <p:cBhvr>
                                        <p:cTn id="8" dur="1000" fill="hold"/>
                                        <p:tgtEl>
                                          <p:spTgt spid="53252"/>
                                        </p:tgtEl>
                                        <p:attrNameLst>
                                          <p:attrName>ppt_x</p:attrName>
                                        </p:attrNameLst>
                                      </p:cBhvr>
                                      <p:tavLst>
                                        <p:tav tm="0">
                                          <p:val>
                                            <p:strVal val="#ppt_x-.1"/>
                                          </p:val>
                                        </p:tav>
                                        <p:tav tm="100000">
                                          <p:val>
                                            <p:strVal val="#ppt_x"/>
                                          </p:val>
                                        </p:tav>
                                      </p:tavLst>
                                    </p:anim>
                                    <p:anim calcmode="lin" valueType="num">
                                      <p:cBhvr>
                                        <p:cTn id="9" dur="1000" fill="hold"/>
                                        <p:tgtEl>
                                          <p:spTgt spid="53252"/>
                                        </p:tgtEl>
                                        <p:attrNameLst>
                                          <p:attrName>ppt_y</p:attrName>
                                        </p:attrNameLst>
                                      </p:cBhvr>
                                      <p:tavLst>
                                        <p:tav tm="0">
                                          <p:val>
                                            <p:strVal val="#ppt_y"/>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53251">
                                            <p:txEl>
                                              <p:pRg st="1" end="1"/>
                                            </p:txEl>
                                          </p:spTgt>
                                        </p:tgtEl>
                                        <p:attrNameLst>
                                          <p:attrName>style.visibility</p:attrName>
                                        </p:attrNameLst>
                                      </p:cBhvr>
                                      <p:to>
                                        <p:strVal val="visible"/>
                                      </p:to>
                                    </p:set>
                                    <p:anim calcmode="lin" valueType="num">
                                      <p:cBhvr>
                                        <p:cTn id="12" dur="1000" fill="hold"/>
                                        <p:tgtEl>
                                          <p:spTgt spid="53251">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53251">
                                            <p:txEl>
                                              <p:pRg st="1" end="1"/>
                                            </p:txEl>
                                          </p:spTgt>
                                        </p:tgtEl>
                                        <p:attrNameLst>
                                          <p:attrName>ppt_h</p:attrName>
                                        </p:attrNameLst>
                                      </p:cBhvr>
                                      <p:tavLst>
                                        <p:tav tm="0">
                                          <p:val>
                                            <p:fltVal val="0"/>
                                          </p:val>
                                        </p:tav>
                                        <p:tav tm="100000">
                                          <p:val>
                                            <p:strVal val="#ppt_h"/>
                                          </p:val>
                                        </p:tav>
                                      </p:tavLst>
                                    </p:anim>
                                    <p:anim calcmode="lin" valueType="num">
                                      <p:cBhvr>
                                        <p:cTn id="14" dur="1000" fill="hold"/>
                                        <p:tgtEl>
                                          <p:spTgt spid="5325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3251">
                                            <p:txEl>
                                              <p:pRg st="1" end="1"/>
                                            </p:txEl>
                                          </p:spTgt>
                                        </p:tgtEl>
                                        <p:attrNameLst>
                                          <p:attrName>ppt_y</p:attrName>
                                        </p:attrNameLst>
                                      </p:cBhvr>
                                      <p:tavLst>
                                        <p:tav tm="0" fmla="#ppt_y+(sin(-2*pi*(1-$))*-#ppt_x+cos(-2*pi*(1-$))*(1-#ppt_y))*(1-$)">
                                          <p:val>
                                            <p:fltVal val="0"/>
                                          </p:val>
                                        </p:tav>
                                        <p:tav tm="100000">
                                          <p:val>
                                            <p:fltVal val="1"/>
                                          </p:val>
                                        </p:tav>
                                      </p:tavLst>
                                    </p:anim>
                                  </p:childTnLst>
                                </p:cTn>
                              </p:par>
                              <p:par>
                                <p:cTn id="16" presetID="1" presetClass="entr" presetSubtype="0" fill="hold" nodeType="withEffect">
                                  <p:stCondLst>
                                    <p:cond delay="0"/>
                                  </p:stCondLst>
                                  <p:childTnLst>
                                    <p:set>
                                      <p:cBhvr>
                                        <p:cTn id="17" dur="1" fill="hold">
                                          <p:stCondLst>
                                            <p:cond delay="0"/>
                                          </p:stCondLst>
                                        </p:cTn>
                                        <p:tgtEl>
                                          <p:spTgt spid="532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251" name="Rectangle 3"/>
          <p:cNvSpPr>
            <a:spLocks noGrp="1" noChangeArrowheads="1"/>
          </p:cNvSpPr>
          <p:nvPr>
            <p:ph type="body" idx="1"/>
          </p:nvPr>
        </p:nvSpPr>
        <p:spPr>
          <a:xfrm>
            <a:off x="2057400" y="838200"/>
            <a:ext cx="8077200" cy="5257800"/>
          </a:xfrm>
        </p:spPr>
        <p:txBody>
          <a:bodyPr/>
          <a:lstStyle/>
          <a:p>
            <a:pPr>
              <a:lnSpc>
                <a:spcPct val="90000"/>
              </a:lnSpc>
            </a:pPr>
            <a:r>
              <a:rPr lang="en-US" sz="3600" b="1" dirty="0">
                <a:solidFill>
                  <a:srgbClr val="FFC000"/>
                </a:solidFill>
              </a:rPr>
              <a:t>The Hierarchy of the Universe.                             </a:t>
            </a:r>
            <a:r>
              <a:rPr lang="en-US" sz="2800" dirty="0">
                <a:solidFill>
                  <a:srgbClr val="FFFF00"/>
                </a:solidFill>
              </a:rPr>
              <a:t>In 1500, most people believed that, moving from the outer sphere inward, there were the stars, the planets, the sun, the moon, and the center, Earth.  At the center of Earth were the flames of hell.  This implies that they thought of a hierarchy arranged as follows:  God,  who dwelt everywhere but especially beyond the stars; angels, who traversed the heavens between God and man;  man, who dwelt erect on the Earth;  animals, on the Earth cut closer to it;  plants, closer still;  finally stones, which are literally on the Earth.</a:t>
            </a:r>
          </a:p>
          <a:p>
            <a:pPr lvl="1">
              <a:lnSpc>
                <a:spcPct val="90000"/>
              </a:lnSpc>
              <a:buFont typeface="Wingdings" pitchFamily="2" charset="2"/>
              <a:buChar char="§"/>
            </a:pPr>
            <a:r>
              <a:rPr lang="en-US" sz="2400" b="1" dirty="0">
                <a:solidFill>
                  <a:srgbClr val="FFFF00"/>
                </a:solidFill>
              </a:rPr>
              <a:t>Those at top of this hierarchy were closer to God    than were those at the bottom. Thus, church steeples aspired to heaven.  Thus,  when one attends a royal palace,  one ascends to meet the sovereign.   </a:t>
            </a:r>
          </a:p>
          <a:p>
            <a:pPr>
              <a:lnSpc>
                <a:spcPct val="90000"/>
              </a:lnSpc>
              <a:buNone/>
            </a:pPr>
            <a:r>
              <a:rPr lang="en-US" sz="2800" dirty="0">
                <a:solidFill>
                  <a:srgbClr val="FFFF00"/>
                </a:solidFill>
              </a:rPr>
              <a:t>      </a:t>
            </a:r>
          </a:p>
          <a:p>
            <a:pPr>
              <a:lnSpc>
                <a:spcPct val="90000"/>
              </a:lnSpc>
              <a:buFontTx/>
              <a:buNone/>
            </a:pPr>
            <a:r>
              <a:rPr lang="en-US" sz="2800" dirty="0"/>
              <a:t>  </a:t>
            </a:r>
          </a:p>
        </p:txBody>
      </p:sp>
      <p:sp>
        <p:nvSpPr>
          <p:cNvPr id="53252" name="Rectangle 4"/>
          <p:cNvSpPr>
            <a:spLocks noGrp="1" noChangeArrowheads="1"/>
          </p:cNvSpPr>
          <p:nvPr>
            <p:ph type="title"/>
          </p:nvPr>
        </p:nvSpPr>
        <p:spPr>
          <a:xfrm>
            <a:off x="2209800" y="152400"/>
            <a:ext cx="7772400" cy="609600"/>
          </a:xfrm>
        </p:spPr>
        <p:txBody>
          <a:bodyPr/>
          <a:lstStyle/>
          <a:p>
            <a:r>
              <a:rPr lang="en-US" sz="4800" dirty="0">
                <a:solidFill>
                  <a:srgbClr val="FF6600"/>
                </a:solidFill>
                <a:effectLst>
                  <a:outerShdw blurRad="38100" dist="38100" dir="2700000" algn="tl">
                    <a:srgbClr val="000000">
                      <a:alpha val="43137"/>
                    </a:srgbClr>
                  </a:outerShdw>
                </a:effectLst>
              </a:rPr>
              <a:t>“THE CHAIN OF BEING”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53252"/>
                                        </p:tgtEl>
                                        <p:attrNameLst>
                                          <p:attrName>style.visibility</p:attrName>
                                        </p:attrNameLst>
                                      </p:cBhvr>
                                      <p:to>
                                        <p:strVal val="visible"/>
                                      </p:to>
                                    </p:set>
                                    <p:animEffect transition="in" filter="fade">
                                      <p:cBhvr>
                                        <p:cTn id="7" dur="1000"/>
                                        <p:tgtEl>
                                          <p:spTgt spid="53252"/>
                                        </p:tgtEl>
                                      </p:cBhvr>
                                    </p:animEffect>
                                    <p:anim calcmode="lin" valueType="num">
                                      <p:cBhvr>
                                        <p:cTn id="8" dur="1000" fill="hold"/>
                                        <p:tgtEl>
                                          <p:spTgt spid="53252"/>
                                        </p:tgtEl>
                                        <p:attrNameLst>
                                          <p:attrName>ppt_x</p:attrName>
                                        </p:attrNameLst>
                                      </p:cBhvr>
                                      <p:tavLst>
                                        <p:tav tm="0">
                                          <p:val>
                                            <p:strVal val="#ppt_x-.1"/>
                                          </p:val>
                                        </p:tav>
                                        <p:tav tm="100000">
                                          <p:val>
                                            <p:strVal val="#ppt_x"/>
                                          </p:val>
                                        </p:tav>
                                      </p:tavLst>
                                    </p:anim>
                                    <p:anim calcmode="lin" valueType="num">
                                      <p:cBhvr>
                                        <p:cTn id="9" dur="1000" fill="hold"/>
                                        <p:tgtEl>
                                          <p:spTgt spid="53252"/>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53251">
                                            <p:txEl>
                                              <p:pRg st="0" end="0"/>
                                            </p:txEl>
                                          </p:spTgt>
                                        </p:tgtEl>
                                        <p:attrNameLst>
                                          <p:attrName>style.visibility</p:attrName>
                                        </p:attrNameLst>
                                      </p:cBhvr>
                                      <p:to>
                                        <p:strVal val="visible"/>
                                      </p:to>
                                    </p:set>
                                    <p:anim to="" calcmode="lin" valueType="num">
                                      <p:cBhvr>
                                        <p:cTn id="14" dur="1" fill="hold"/>
                                        <p:tgtEl>
                                          <p:spTgt spid="53251">
                                            <p:txEl>
                                              <p:pRg st="0" end="0"/>
                                            </p:txEl>
                                          </p:spTgt>
                                        </p:tgtEl>
                                        <p:attrNameLst>
                                          <p:attrName/>
                                        </p:attrNameLst>
                                      </p:cBhvr>
                                    </p:anim>
                                  </p:childTnLst>
                                </p:cTn>
                              </p:par>
                              <p:par>
                                <p:cTn id="15" presetID="24" presetClass="entr" presetSubtype="0" fill="hold" grpId="0" nodeType="withEffect">
                                  <p:stCondLst>
                                    <p:cond delay="0"/>
                                  </p:stCondLst>
                                  <p:childTnLst>
                                    <p:set>
                                      <p:cBhvr>
                                        <p:cTn id="16" dur="1" fill="hold">
                                          <p:stCondLst>
                                            <p:cond delay="0"/>
                                          </p:stCondLst>
                                        </p:cTn>
                                        <p:tgtEl>
                                          <p:spTgt spid="53251">
                                            <p:txEl>
                                              <p:pRg st="1" end="1"/>
                                            </p:txEl>
                                          </p:spTgt>
                                        </p:tgtEl>
                                        <p:attrNameLst>
                                          <p:attrName>style.visibility</p:attrName>
                                        </p:attrNameLst>
                                      </p:cBhvr>
                                      <p:to>
                                        <p:strVal val="visible"/>
                                      </p:to>
                                    </p:set>
                                    <p:anim to="" calcmode="lin" valueType="num">
                                      <p:cBhvr>
                                        <p:cTn id="17" dur="1" fill="hold"/>
                                        <p:tgtEl>
                                          <p:spTgt spid="53251">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P spid="5325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251" name="Rectangle 3"/>
          <p:cNvSpPr>
            <a:spLocks noGrp="1" noChangeArrowheads="1"/>
          </p:cNvSpPr>
          <p:nvPr>
            <p:ph type="body" idx="1"/>
          </p:nvPr>
        </p:nvSpPr>
        <p:spPr>
          <a:xfrm>
            <a:off x="2057400" y="838200"/>
            <a:ext cx="8077200" cy="5257800"/>
          </a:xfrm>
        </p:spPr>
        <p:txBody>
          <a:bodyPr/>
          <a:lstStyle/>
          <a:p>
            <a:pPr>
              <a:lnSpc>
                <a:spcPct val="90000"/>
              </a:lnSpc>
            </a:pPr>
            <a:r>
              <a:rPr lang="en-US" sz="3600" b="1" dirty="0">
                <a:solidFill>
                  <a:srgbClr val="FFC000"/>
                </a:solidFill>
              </a:rPr>
              <a:t>The Hierarchy of the Universe.                             </a:t>
            </a:r>
            <a:r>
              <a:rPr lang="en-US" sz="1800" dirty="0">
                <a:solidFill>
                  <a:srgbClr val="FFFF00"/>
                </a:solidFill>
              </a:rPr>
              <a:t>In 1500, most people believed that, moving from the outer sphere inward, there were the stars, the planets, the sun, the moon, and the center, Earth.  At the center of  Earth were the flames of hell.  This implies that they thought of a hierarchy arranged as follows:  God,  who dwelt everywhere but especially beyond the stars; angels, who traversed the heavens between God and man;  man, who dwelt erect on the Earth;  animals, on the Earth cut closer to it;  plants, closer still;  and finally stones,  which are literally on the Earth.</a:t>
            </a:r>
          </a:p>
          <a:p>
            <a:pPr lvl="1">
              <a:lnSpc>
                <a:spcPct val="90000"/>
              </a:lnSpc>
              <a:buFont typeface="Wingdings" pitchFamily="2" charset="2"/>
              <a:buChar char="§"/>
            </a:pPr>
            <a:r>
              <a:rPr lang="en-US" sz="2000" b="1" dirty="0">
                <a:solidFill>
                  <a:srgbClr val="FFFF00"/>
                </a:solidFill>
              </a:rPr>
              <a:t>The second thing about the Chain is that humankind is half-way down the Chain,  suspended between the angels and the animals.  Contemporaries thought that each rank in the Chain partook a little bit of the rank above it and below it.  Therefore, man was both half angel and half beast.</a:t>
            </a:r>
          </a:p>
          <a:p>
            <a:pPr lvl="1">
              <a:lnSpc>
                <a:spcPct val="90000"/>
              </a:lnSpc>
              <a:buFont typeface="Wingdings" pitchFamily="2" charset="2"/>
              <a:buChar char="§"/>
            </a:pPr>
            <a:r>
              <a:rPr lang="en-US" sz="2000" b="1" dirty="0">
                <a:solidFill>
                  <a:srgbClr val="FFFF00"/>
                </a:solidFill>
              </a:rPr>
              <a:t>The third thing about the Chain is that, apart from God,  each of the ranks in the Chain could be further divided.  Thus,  medieval theologians did not just think of angels.  There are seraphim, cherubim, thrones, denominations, virtues, powers, principalities, archangels,  and angels.  The animal hierarchy,  too,  could be similarly divided.  Is not the lion the king of the beasts? Is not the eagle nobler than the sparrow?   Etc.   And so, also with man.    </a:t>
            </a:r>
          </a:p>
          <a:p>
            <a:pPr>
              <a:lnSpc>
                <a:spcPct val="90000"/>
              </a:lnSpc>
              <a:buNone/>
            </a:pPr>
            <a:r>
              <a:rPr lang="en-US" sz="2800" dirty="0">
                <a:solidFill>
                  <a:srgbClr val="FFFF00"/>
                </a:solidFill>
              </a:rPr>
              <a:t>      </a:t>
            </a:r>
          </a:p>
          <a:p>
            <a:pPr>
              <a:lnSpc>
                <a:spcPct val="90000"/>
              </a:lnSpc>
              <a:buFontTx/>
              <a:buNone/>
            </a:pPr>
            <a:r>
              <a:rPr lang="en-US" sz="2800" dirty="0"/>
              <a:t>  </a:t>
            </a:r>
          </a:p>
        </p:txBody>
      </p:sp>
      <p:sp>
        <p:nvSpPr>
          <p:cNvPr id="53252" name="Rectangle 4"/>
          <p:cNvSpPr>
            <a:spLocks noGrp="1" noChangeArrowheads="1"/>
          </p:cNvSpPr>
          <p:nvPr>
            <p:ph type="title"/>
          </p:nvPr>
        </p:nvSpPr>
        <p:spPr>
          <a:xfrm>
            <a:off x="2209800" y="152400"/>
            <a:ext cx="7772400" cy="609600"/>
          </a:xfrm>
        </p:spPr>
        <p:txBody>
          <a:bodyPr/>
          <a:lstStyle/>
          <a:p>
            <a:r>
              <a:rPr lang="en-US" sz="4800" dirty="0">
                <a:solidFill>
                  <a:srgbClr val="FF6600"/>
                </a:solidFill>
                <a:effectLst>
                  <a:outerShdw blurRad="38100" dist="38100" dir="2700000" algn="tl">
                    <a:srgbClr val="000000">
                      <a:alpha val="43137"/>
                    </a:srgbClr>
                  </a:outerShdw>
                </a:effectLst>
              </a:rPr>
              <a:t>“THE CHAIN OF BEING”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53252"/>
                                        </p:tgtEl>
                                        <p:attrNameLst>
                                          <p:attrName>style.visibility</p:attrName>
                                        </p:attrNameLst>
                                      </p:cBhvr>
                                      <p:to>
                                        <p:strVal val="visible"/>
                                      </p:to>
                                    </p:set>
                                    <p:animEffect transition="in" filter="fade">
                                      <p:cBhvr>
                                        <p:cTn id="7" dur="1000"/>
                                        <p:tgtEl>
                                          <p:spTgt spid="53252"/>
                                        </p:tgtEl>
                                      </p:cBhvr>
                                    </p:animEffect>
                                    <p:anim calcmode="lin" valueType="num">
                                      <p:cBhvr>
                                        <p:cTn id="8" dur="1000" fill="hold"/>
                                        <p:tgtEl>
                                          <p:spTgt spid="53252"/>
                                        </p:tgtEl>
                                        <p:attrNameLst>
                                          <p:attrName>ppt_x</p:attrName>
                                        </p:attrNameLst>
                                      </p:cBhvr>
                                      <p:tavLst>
                                        <p:tav tm="0">
                                          <p:val>
                                            <p:strVal val="#ppt_x-.1"/>
                                          </p:val>
                                        </p:tav>
                                        <p:tav tm="100000">
                                          <p:val>
                                            <p:strVal val="#ppt_x"/>
                                          </p:val>
                                        </p:tav>
                                      </p:tavLst>
                                    </p:anim>
                                    <p:anim calcmode="lin" valueType="num">
                                      <p:cBhvr>
                                        <p:cTn id="9" dur="1000" fill="hold"/>
                                        <p:tgtEl>
                                          <p:spTgt spid="53252"/>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53251">
                                            <p:txEl>
                                              <p:pRg st="0" end="0"/>
                                            </p:txEl>
                                          </p:spTgt>
                                        </p:tgtEl>
                                        <p:attrNameLst>
                                          <p:attrName>style.visibility</p:attrName>
                                        </p:attrNameLst>
                                      </p:cBhvr>
                                      <p:to>
                                        <p:strVal val="visible"/>
                                      </p:to>
                                    </p:set>
                                    <p:anim to="" calcmode="lin" valueType="num">
                                      <p:cBhvr>
                                        <p:cTn id="14" dur="1" fill="hold"/>
                                        <p:tgtEl>
                                          <p:spTgt spid="53251">
                                            <p:txEl>
                                              <p:pRg st="0" end="0"/>
                                            </p:txEl>
                                          </p:spTgt>
                                        </p:tgtEl>
                                        <p:attrNameLst>
                                          <p:attrName/>
                                        </p:attrNameLst>
                                      </p:cBhvr>
                                    </p:anim>
                                  </p:childTnLst>
                                </p:cTn>
                              </p:par>
                              <p:par>
                                <p:cTn id="15" presetID="24" presetClass="entr" presetSubtype="0" fill="hold" grpId="0" nodeType="withEffect">
                                  <p:stCondLst>
                                    <p:cond delay="0"/>
                                  </p:stCondLst>
                                  <p:childTnLst>
                                    <p:set>
                                      <p:cBhvr>
                                        <p:cTn id="16" dur="1" fill="hold">
                                          <p:stCondLst>
                                            <p:cond delay="0"/>
                                          </p:stCondLst>
                                        </p:cTn>
                                        <p:tgtEl>
                                          <p:spTgt spid="53251">
                                            <p:txEl>
                                              <p:pRg st="1" end="1"/>
                                            </p:txEl>
                                          </p:spTgt>
                                        </p:tgtEl>
                                        <p:attrNameLst>
                                          <p:attrName>style.visibility</p:attrName>
                                        </p:attrNameLst>
                                      </p:cBhvr>
                                      <p:to>
                                        <p:strVal val="visible"/>
                                      </p:to>
                                    </p:set>
                                    <p:anim to="" calcmode="lin" valueType="num">
                                      <p:cBhvr>
                                        <p:cTn id="17" dur="1" fill="hold"/>
                                        <p:tgtEl>
                                          <p:spTgt spid="53251">
                                            <p:txEl>
                                              <p:pRg st="1" end="1"/>
                                            </p:txEl>
                                          </p:spTgt>
                                        </p:tgtEl>
                                        <p:attrNameLst>
                                          <p:attrName/>
                                        </p:attrNameLst>
                                      </p:cBhvr>
                                    </p:anim>
                                  </p:childTnLst>
                                </p:cTn>
                              </p:par>
                              <p:par>
                                <p:cTn id="18" presetID="24" presetClass="entr" presetSubtype="0" fill="hold" grpId="0" nodeType="withEffect">
                                  <p:stCondLst>
                                    <p:cond delay="0"/>
                                  </p:stCondLst>
                                  <p:childTnLst>
                                    <p:set>
                                      <p:cBhvr>
                                        <p:cTn id="19" dur="1" fill="hold">
                                          <p:stCondLst>
                                            <p:cond delay="0"/>
                                          </p:stCondLst>
                                        </p:cTn>
                                        <p:tgtEl>
                                          <p:spTgt spid="53251">
                                            <p:txEl>
                                              <p:pRg st="2" end="2"/>
                                            </p:txEl>
                                          </p:spTgt>
                                        </p:tgtEl>
                                        <p:attrNameLst>
                                          <p:attrName>style.visibility</p:attrName>
                                        </p:attrNameLst>
                                      </p:cBhvr>
                                      <p:to>
                                        <p:strVal val="visible"/>
                                      </p:to>
                                    </p:set>
                                    <p:anim to="" calcmode="lin" valueType="num">
                                      <p:cBhvr>
                                        <p:cTn id="20" dur="1" fill="hold"/>
                                        <p:tgtEl>
                                          <p:spTgt spid="53251">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P spid="5325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91790676_03ebf725fb.jpg"/>
          <p:cNvPicPr>
            <a:picLocks noChangeAspect="1"/>
          </p:cNvPicPr>
          <p:nvPr/>
        </p:nvPicPr>
        <p:blipFill>
          <a:blip r:embed="rId2" cstate="print"/>
          <a:stretch>
            <a:fillRect/>
          </a:stretch>
        </p:blipFill>
        <p:spPr>
          <a:xfrm>
            <a:off x="1524000" y="2"/>
            <a:ext cx="9296400" cy="2133599"/>
          </a:xfrm>
          <a:prstGeom prst="rect">
            <a:avLst/>
          </a:prstGeom>
        </p:spPr>
      </p:pic>
      <p:pic>
        <p:nvPicPr>
          <p:cNvPr id="6" name="Picture 5" descr="chain-of-being_1_L.jpg"/>
          <p:cNvPicPr>
            <a:picLocks noChangeAspect="1"/>
          </p:cNvPicPr>
          <p:nvPr/>
        </p:nvPicPr>
        <p:blipFill>
          <a:blip r:embed="rId3" cstate="print"/>
          <a:stretch>
            <a:fillRect/>
          </a:stretch>
        </p:blipFill>
        <p:spPr>
          <a:xfrm>
            <a:off x="1524000" y="1828801"/>
            <a:ext cx="9982200" cy="2590800"/>
          </a:xfrm>
          <a:prstGeom prst="rect">
            <a:avLst/>
          </a:prstGeom>
        </p:spPr>
      </p:pic>
      <p:pic>
        <p:nvPicPr>
          <p:cNvPr id="7" name="Picture 6" descr="img008.jpg"/>
          <p:cNvPicPr>
            <a:picLocks noChangeAspect="1"/>
          </p:cNvPicPr>
          <p:nvPr/>
        </p:nvPicPr>
        <p:blipFill>
          <a:blip r:embed="rId4" cstate="print"/>
          <a:stretch>
            <a:fillRect/>
          </a:stretch>
        </p:blipFill>
        <p:spPr>
          <a:xfrm>
            <a:off x="1752600" y="3505200"/>
            <a:ext cx="8686800" cy="33528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251" name="Rectangle 3"/>
          <p:cNvSpPr>
            <a:spLocks noGrp="1" noChangeArrowheads="1"/>
          </p:cNvSpPr>
          <p:nvPr>
            <p:ph type="body" idx="1"/>
          </p:nvPr>
        </p:nvSpPr>
        <p:spPr>
          <a:xfrm>
            <a:off x="2057400" y="762000"/>
            <a:ext cx="8077200" cy="5334000"/>
          </a:xfrm>
        </p:spPr>
        <p:txBody>
          <a:bodyPr/>
          <a:lstStyle/>
          <a:p>
            <a:pPr>
              <a:lnSpc>
                <a:spcPct val="90000"/>
              </a:lnSpc>
            </a:pPr>
            <a:r>
              <a:rPr lang="en-US" sz="3600" b="1" dirty="0">
                <a:solidFill>
                  <a:srgbClr val="FFC000"/>
                </a:solidFill>
              </a:rPr>
              <a:t>The Higher &amp; Lower Ranks of Man.                             </a:t>
            </a:r>
            <a:endParaRPr lang="en-US" sz="1800" dirty="0">
              <a:solidFill>
                <a:srgbClr val="FFFF00"/>
              </a:solidFill>
            </a:endParaRPr>
          </a:p>
          <a:p>
            <a:pPr lvl="1">
              <a:lnSpc>
                <a:spcPct val="90000"/>
              </a:lnSpc>
              <a:buFont typeface="Wingdings" pitchFamily="2" charset="2"/>
              <a:buChar char="§"/>
            </a:pPr>
            <a:r>
              <a:rPr lang="en-US" sz="2000" b="1" dirty="0">
                <a:solidFill>
                  <a:srgbClr val="FFFF00"/>
                </a:solidFill>
              </a:rPr>
              <a:t>The second thing about the Chain is that humankind is half-way down the Chain,  suspended between the angels and the animals.  Contemporaries thought that each rank in the Chain partook a little bit of the rank above it and below it.  Therefore, man was both half angel and half beast.</a:t>
            </a:r>
          </a:p>
          <a:p>
            <a:pPr lvl="1">
              <a:lnSpc>
                <a:spcPct val="90000"/>
              </a:lnSpc>
              <a:buFont typeface="Wingdings" pitchFamily="2" charset="2"/>
              <a:buChar char="§"/>
            </a:pPr>
            <a:r>
              <a:rPr lang="en-US" sz="2000" b="1" dirty="0">
                <a:solidFill>
                  <a:srgbClr val="FFFF00"/>
                </a:solidFill>
              </a:rPr>
              <a:t>The third thing about the Chain is that, apart from God,  each of the ranks in the Chain could be further divided.  Thus,  medieval theologians did not just think of angels.  There are seraphim, cherubim, thrones, denominations, virtues, powers, principalities, archangels,  and angels.  The animal hierarchy,  too,  could be similarly divided.  Is not the lion the king of the beasts? Is not the eagle nobler than the sparrow?   Etc.   And so, also with man.</a:t>
            </a:r>
          </a:p>
          <a:p>
            <a:pPr lvl="1">
              <a:lnSpc>
                <a:spcPct val="90000"/>
              </a:lnSpc>
              <a:buFont typeface="Wingdings" pitchFamily="2" charset="2"/>
              <a:buChar char="§"/>
            </a:pPr>
            <a:r>
              <a:rPr lang="en-US" sz="2000" b="1" u="sng" dirty="0">
                <a:solidFill>
                  <a:srgbClr val="FFFF00"/>
                </a:solidFill>
              </a:rPr>
              <a:t>The fourth thing about the Great Chain of Being is that the top  of the Chain is analogous to the head of the whole Chain:  God himself.  In other words, the king in the country, the father in the family, the lion among beasts,  and, of course, the professor in the classroom all represent God and are placed at the top of their respective chains by God.  They wield God’s power in his stead and so are to be obeyed as God himself. </a:t>
            </a:r>
            <a:r>
              <a:rPr lang="en-US" sz="2000" b="1" dirty="0">
                <a:solidFill>
                  <a:srgbClr val="FFFF00"/>
                </a:solidFill>
              </a:rPr>
              <a:t>      </a:t>
            </a:r>
          </a:p>
          <a:p>
            <a:pPr>
              <a:lnSpc>
                <a:spcPct val="90000"/>
              </a:lnSpc>
              <a:buNone/>
            </a:pPr>
            <a:r>
              <a:rPr lang="en-US" sz="2800" dirty="0">
                <a:solidFill>
                  <a:srgbClr val="FFFF00"/>
                </a:solidFill>
              </a:rPr>
              <a:t>      </a:t>
            </a:r>
          </a:p>
          <a:p>
            <a:pPr>
              <a:lnSpc>
                <a:spcPct val="90000"/>
              </a:lnSpc>
              <a:buFontTx/>
              <a:buNone/>
            </a:pPr>
            <a:r>
              <a:rPr lang="en-US" sz="2800" dirty="0"/>
              <a:t>  </a:t>
            </a:r>
          </a:p>
        </p:txBody>
      </p:sp>
      <p:sp>
        <p:nvSpPr>
          <p:cNvPr id="53252" name="Rectangle 4"/>
          <p:cNvSpPr>
            <a:spLocks noGrp="1" noChangeArrowheads="1"/>
          </p:cNvSpPr>
          <p:nvPr>
            <p:ph type="title"/>
          </p:nvPr>
        </p:nvSpPr>
        <p:spPr>
          <a:xfrm>
            <a:off x="2209800" y="0"/>
            <a:ext cx="7772400" cy="762000"/>
          </a:xfrm>
        </p:spPr>
        <p:txBody>
          <a:bodyPr/>
          <a:lstStyle/>
          <a:p>
            <a:r>
              <a:rPr lang="en-US" sz="4800" dirty="0">
                <a:solidFill>
                  <a:srgbClr val="FF6600"/>
                </a:solidFill>
                <a:effectLst>
                  <a:outerShdw blurRad="38100" dist="38100" dir="2700000" algn="tl">
                    <a:srgbClr val="000000">
                      <a:alpha val="43137"/>
                    </a:srgbClr>
                  </a:outerShdw>
                </a:effectLst>
              </a:rPr>
              <a:t>“THE CHAIN OF BEING”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53252"/>
                                        </p:tgtEl>
                                        <p:attrNameLst>
                                          <p:attrName>style.visibility</p:attrName>
                                        </p:attrNameLst>
                                      </p:cBhvr>
                                      <p:to>
                                        <p:strVal val="visible"/>
                                      </p:to>
                                    </p:set>
                                    <p:animEffect transition="in" filter="fade">
                                      <p:cBhvr>
                                        <p:cTn id="7" dur="1000"/>
                                        <p:tgtEl>
                                          <p:spTgt spid="53252"/>
                                        </p:tgtEl>
                                      </p:cBhvr>
                                    </p:animEffect>
                                    <p:anim calcmode="lin" valueType="num">
                                      <p:cBhvr>
                                        <p:cTn id="8" dur="1000" fill="hold"/>
                                        <p:tgtEl>
                                          <p:spTgt spid="53252"/>
                                        </p:tgtEl>
                                        <p:attrNameLst>
                                          <p:attrName>ppt_x</p:attrName>
                                        </p:attrNameLst>
                                      </p:cBhvr>
                                      <p:tavLst>
                                        <p:tav tm="0">
                                          <p:val>
                                            <p:strVal val="#ppt_x-.1"/>
                                          </p:val>
                                        </p:tav>
                                        <p:tav tm="100000">
                                          <p:val>
                                            <p:strVal val="#ppt_x"/>
                                          </p:val>
                                        </p:tav>
                                      </p:tavLst>
                                    </p:anim>
                                    <p:anim calcmode="lin" valueType="num">
                                      <p:cBhvr>
                                        <p:cTn id="9" dur="1000" fill="hold"/>
                                        <p:tgtEl>
                                          <p:spTgt spid="53252"/>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53251">
                                            <p:txEl>
                                              <p:pRg st="0" end="0"/>
                                            </p:txEl>
                                          </p:spTgt>
                                        </p:tgtEl>
                                        <p:attrNameLst>
                                          <p:attrName>style.visibility</p:attrName>
                                        </p:attrNameLst>
                                      </p:cBhvr>
                                      <p:to>
                                        <p:strVal val="visible"/>
                                      </p:to>
                                    </p:set>
                                    <p:anim to="" calcmode="lin" valueType="num">
                                      <p:cBhvr>
                                        <p:cTn id="14" dur="1" fill="hold"/>
                                        <p:tgtEl>
                                          <p:spTgt spid="53251">
                                            <p:txEl>
                                              <p:pRg st="0" end="0"/>
                                            </p:txEl>
                                          </p:spTgt>
                                        </p:tgtEl>
                                        <p:attrNameLst>
                                          <p:attrName/>
                                        </p:attrNameLst>
                                      </p:cBhvr>
                                    </p:anim>
                                  </p:childTnLst>
                                </p:cTn>
                              </p:par>
                              <p:par>
                                <p:cTn id="15" presetID="24" presetClass="entr" presetSubtype="0" fill="hold" grpId="0" nodeType="withEffect">
                                  <p:stCondLst>
                                    <p:cond delay="0"/>
                                  </p:stCondLst>
                                  <p:childTnLst>
                                    <p:set>
                                      <p:cBhvr>
                                        <p:cTn id="16" dur="1" fill="hold">
                                          <p:stCondLst>
                                            <p:cond delay="0"/>
                                          </p:stCondLst>
                                        </p:cTn>
                                        <p:tgtEl>
                                          <p:spTgt spid="53251">
                                            <p:txEl>
                                              <p:pRg st="1" end="1"/>
                                            </p:txEl>
                                          </p:spTgt>
                                        </p:tgtEl>
                                        <p:attrNameLst>
                                          <p:attrName>style.visibility</p:attrName>
                                        </p:attrNameLst>
                                      </p:cBhvr>
                                      <p:to>
                                        <p:strVal val="visible"/>
                                      </p:to>
                                    </p:set>
                                    <p:anim to="" calcmode="lin" valueType="num">
                                      <p:cBhvr>
                                        <p:cTn id="17" dur="1" fill="hold"/>
                                        <p:tgtEl>
                                          <p:spTgt spid="53251">
                                            <p:txEl>
                                              <p:pRg st="1" end="1"/>
                                            </p:txEl>
                                          </p:spTgt>
                                        </p:tgtEl>
                                        <p:attrNameLst>
                                          <p:attrName/>
                                        </p:attrNameLst>
                                      </p:cBhvr>
                                    </p:anim>
                                  </p:childTnLst>
                                </p:cTn>
                              </p:par>
                              <p:par>
                                <p:cTn id="18" presetID="24" presetClass="entr" presetSubtype="0" fill="hold" grpId="0" nodeType="withEffect">
                                  <p:stCondLst>
                                    <p:cond delay="0"/>
                                  </p:stCondLst>
                                  <p:childTnLst>
                                    <p:set>
                                      <p:cBhvr>
                                        <p:cTn id="19" dur="1" fill="hold">
                                          <p:stCondLst>
                                            <p:cond delay="0"/>
                                          </p:stCondLst>
                                        </p:cTn>
                                        <p:tgtEl>
                                          <p:spTgt spid="53251">
                                            <p:txEl>
                                              <p:pRg st="2" end="2"/>
                                            </p:txEl>
                                          </p:spTgt>
                                        </p:tgtEl>
                                        <p:attrNameLst>
                                          <p:attrName>style.visibility</p:attrName>
                                        </p:attrNameLst>
                                      </p:cBhvr>
                                      <p:to>
                                        <p:strVal val="visible"/>
                                      </p:to>
                                    </p:set>
                                    <p:anim to="" calcmode="lin" valueType="num">
                                      <p:cBhvr>
                                        <p:cTn id="20" dur="1" fill="hold"/>
                                        <p:tgtEl>
                                          <p:spTgt spid="53251">
                                            <p:txEl>
                                              <p:pRg st="2" end="2"/>
                                            </p:txEl>
                                          </p:spTgt>
                                        </p:tgtEl>
                                        <p:attrNameLst>
                                          <p:attrName/>
                                        </p:attrNameLst>
                                      </p:cBhvr>
                                    </p:anim>
                                  </p:childTnLst>
                                </p:cTn>
                              </p:par>
                              <p:par>
                                <p:cTn id="21" presetID="24" presetClass="entr" presetSubtype="0" fill="hold" grpId="0" nodeType="withEffect">
                                  <p:stCondLst>
                                    <p:cond delay="0"/>
                                  </p:stCondLst>
                                  <p:childTnLst>
                                    <p:set>
                                      <p:cBhvr>
                                        <p:cTn id="22" dur="1" fill="hold">
                                          <p:stCondLst>
                                            <p:cond delay="0"/>
                                          </p:stCondLst>
                                        </p:cTn>
                                        <p:tgtEl>
                                          <p:spTgt spid="53251">
                                            <p:txEl>
                                              <p:pRg st="3" end="3"/>
                                            </p:txEl>
                                          </p:spTgt>
                                        </p:tgtEl>
                                        <p:attrNameLst>
                                          <p:attrName>style.visibility</p:attrName>
                                        </p:attrNameLst>
                                      </p:cBhvr>
                                      <p:to>
                                        <p:strVal val="visible"/>
                                      </p:to>
                                    </p:set>
                                    <p:anim to="" calcmode="lin" valueType="num">
                                      <p:cBhvr>
                                        <p:cTn id="23" dur="1" fill="hold"/>
                                        <p:tgtEl>
                                          <p:spTgt spid="53251">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P spid="53252" grpId="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 name="WordArt 5" descr="Paper bag">
            <a:extLst>
              <a:ext uri="{FF2B5EF4-FFF2-40B4-BE49-F238E27FC236}">
                <a16:creationId xmlns:a16="http://schemas.microsoft.com/office/drawing/2014/main" id="{396A7FC0-DAC6-475F-85F1-9694491ACE7B}"/>
              </a:ext>
            </a:extLst>
          </p:cNvPr>
          <p:cNvSpPr>
            <a:spLocks noChangeArrowheads="1" noChangeShapeType="1" noTextEdit="1"/>
          </p:cNvSpPr>
          <p:nvPr/>
        </p:nvSpPr>
        <p:spPr bwMode="auto">
          <a:xfrm>
            <a:off x="735289" y="1348032"/>
            <a:ext cx="12660200" cy="4506013"/>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solidFill>
                  <a:srgbClr val="C00000"/>
                </a:solidFill>
                <a:effectLst>
                  <a:outerShdw blurRad="38100" dist="38100" dir="2700000" algn="tl">
                    <a:srgbClr val="000000">
                      <a:alpha val="43137"/>
                    </a:srgbClr>
                  </a:outerShdw>
                </a:effectLst>
                <a:uLnTx/>
                <a:uFillTx/>
                <a:latin typeface="Arial Black"/>
                <a:ea typeface="+mn-ea"/>
                <a:cs typeface="+mn-cs"/>
              </a:rPr>
              <a:t>PARADIGM</a:t>
            </a:r>
            <a:r>
              <a:rPr kumimoji="0" lang="en-US" sz="3600" b="0" i="0" u="none" strike="noStrike" kern="10" cap="none" spc="0" normalizeH="0" baseline="0" noProof="0" dirty="0">
                <a:ln w="9525">
                  <a:round/>
                  <a:headEnd/>
                  <a:tailEnd/>
                </a:ln>
                <a:solidFill>
                  <a:srgbClr val="C00000"/>
                </a:solidFill>
                <a:effectLst>
                  <a:outerShdw blurRad="38100" dist="38100" dir="2700000" algn="tl">
                    <a:srgbClr val="000000">
                      <a:alpha val="43137"/>
                    </a:srgbClr>
                  </a:outerShdw>
                </a:effectLst>
                <a:uLnTx/>
                <a:uFillTx/>
                <a:latin typeface="Arial Black"/>
                <a:ea typeface="+mn-ea"/>
                <a:cs typeface="+mn-cs"/>
              </a:rPr>
              <a:t> SHIFT</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 </a:t>
            </a:r>
          </a:p>
        </p:txBody>
      </p:sp>
      <p:sp>
        <p:nvSpPr>
          <p:cNvPr id="2" name="Rectangle 1">
            <a:extLst>
              <a:ext uri="{FF2B5EF4-FFF2-40B4-BE49-F238E27FC236}">
                <a16:creationId xmlns:a16="http://schemas.microsoft.com/office/drawing/2014/main" id="{A2E95679-DCE4-4B63-BF26-91F1B6DFE922}"/>
              </a:ext>
            </a:extLst>
          </p:cNvPr>
          <p:cNvSpPr/>
          <p:nvPr/>
        </p:nvSpPr>
        <p:spPr>
          <a:xfrm>
            <a:off x="0" y="6215864"/>
            <a:ext cx="12247856" cy="707886"/>
          </a:xfrm>
          <a:prstGeom prst="rect">
            <a:avLst/>
          </a:prstGeom>
          <a:solidFill>
            <a:schemeClr val="accent2">
              <a:lumMod val="60000"/>
              <a:lumOff val="40000"/>
            </a:schemeClr>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Questioning: Love Order + Being Chain = Divine Right</a:t>
            </a:r>
          </a:p>
        </p:txBody>
      </p:sp>
    </p:spTree>
    <p:extLst>
      <p:ext uri="{BB962C8B-B14F-4D97-AF65-F5344CB8AC3E}">
        <p14:creationId xmlns:p14="http://schemas.microsoft.com/office/powerpoint/2010/main" val="269113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771087" y="2967336"/>
            <a:ext cx="10649839" cy="1015663"/>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900" cmpd="sng">
                  <a:solidFill>
                    <a:srgbClr val="00CC99">
                      <a:satMod val="190000"/>
                      <a:alpha val="55000"/>
                    </a:srgbClr>
                  </a:solidFill>
                  <a:prstDash val="solid"/>
                </a:ln>
                <a:solidFill>
                  <a:srgbClr val="FFFF00"/>
                </a:solidFill>
                <a:effectLst>
                  <a:innerShdw blurRad="101600" dist="76200" dir="5400000">
                    <a:srgbClr val="00CC99">
                      <a:satMod val="190000"/>
                      <a:tint val="100000"/>
                      <a:alpha val="74000"/>
                    </a:srgbClr>
                  </a:innerShdw>
                </a:effectLst>
                <a:uLnTx/>
                <a:uFillTx/>
                <a:latin typeface="Storybook" pitchFamily="2" charset="0"/>
                <a:ea typeface="+mn-ea"/>
                <a:cs typeface="+mn-cs"/>
              </a:rPr>
              <a:t>THE EUROPEAN CHAIN OF BEING</a:t>
            </a:r>
          </a:p>
        </p:txBody>
      </p:sp>
      <p:sp>
        <p:nvSpPr>
          <p:cNvPr id="4" name="Title 3"/>
          <p:cNvSpPr>
            <a:spLocks noGrp="1"/>
          </p:cNvSpPr>
          <p:nvPr>
            <p:ph type="title"/>
          </p:nvPr>
        </p:nvSpPr>
        <p:spPr/>
        <p:txBody>
          <a:bodyPr/>
          <a:lstStyle/>
          <a:p>
            <a:endParaRPr lang="en-US"/>
          </a:p>
        </p:txBody>
      </p:sp>
      <p:pic>
        <p:nvPicPr>
          <p:cNvPr id="6" name="Picture 5" descr="chain%20of%20being.jpg"/>
          <p:cNvPicPr>
            <a:picLocks noChangeAspect="1"/>
          </p:cNvPicPr>
          <p:nvPr/>
        </p:nvPicPr>
        <p:blipFill>
          <a:blip r:embed="rId4" cstate="print"/>
          <a:stretch>
            <a:fillRect/>
          </a:stretch>
        </p:blipFill>
        <p:spPr>
          <a:xfrm>
            <a:off x="0" y="-3048000"/>
            <a:ext cx="21107400" cy="14020800"/>
          </a:xfrm>
          <a:prstGeom prst="rect">
            <a:avLst/>
          </a:prstGeom>
        </p:spPr>
      </p:pic>
      <p:sp>
        <p:nvSpPr>
          <p:cNvPr id="13940737" name="Rectangle 1"/>
          <p:cNvSpPr>
            <a:spLocks noChangeArrowheads="1"/>
          </p:cNvSpPr>
          <p:nvPr/>
        </p:nvSpPr>
        <p:spPr bwMode="auto">
          <a:xfrm>
            <a:off x="1752600" y="228328"/>
            <a:ext cx="8686800" cy="6247864"/>
          </a:xfrm>
          <a:prstGeom prst="rect">
            <a:avLst/>
          </a:prstGeom>
          <a:solidFill>
            <a:srgbClr val="FFFF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Verdana" pitchFamily="34" charset="0"/>
                <a:ea typeface="Times New Roman" pitchFamily="18" charset="0"/>
                <a:cs typeface="Times New Roman" pitchFamily="18" charset="0"/>
              </a:rPr>
              <a:t>What was going on in the colonies leading up to the Declaration of Independence? Were these hotheads that were just looking for a fight?</a:t>
            </a:r>
            <a:endParaRPr kumimoji="0" lang="en-US" sz="14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Verdana" pitchFamily="34" charset="0"/>
                <a:ea typeface="Times New Roman" pitchFamily="18" charset="0"/>
                <a:cs typeface="Times New Roman" pitchFamily="18" charset="0"/>
              </a:rPr>
              <a:t>Not hardly. History shows us, through the documents and petitions they submitted on a continual basis to King George, through their writings and through their activities, that they were a people who truly believed they were in a covenantal relationship with their king and with God. They believed that a political contract existed between the three parties.</a:t>
            </a:r>
            <a:endParaRPr kumimoji="0" lang="en-US" sz="14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Verdana" pitchFamily="34" charset="0"/>
                <a:ea typeface="Times New Roman" pitchFamily="18" charset="0"/>
                <a:cs typeface="Times New Roman" pitchFamily="18" charset="0"/>
              </a:rPr>
              <a:t>And just like a marriage contract that has been violated, King George continued to violate the spiritual and political compact that existed between himself and the colonists in America. After all means of reconciliation with the king were attempted and spurned, it was with the greatest of sorrow that the colonists decided that a covenantal lawsuit, a suit against the kind seeking a "divorce" from England, was   in order.</a:t>
            </a:r>
            <a:endParaRPr kumimoji="0" lang="en-US" sz="14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Verdana" pitchFamily="34" charset="0"/>
                <a:ea typeface="Times New Roman" pitchFamily="18" charset="0"/>
                <a:cs typeface="Times New Roman" pitchFamily="18" charset="0"/>
              </a:rPr>
              <a:t>"The Declaration of Independence was a kind of covenant lawsuit, not unlike those of the Old Testament. It was intended to send a message    to both Parliament and Crown that the rule of law would be upheld, regardless of their tyrannies.“   --  George Mason</a:t>
            </a:r>
            <a:endParaRPr kumimoji="0" lang="en-US" sz="16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Verdana" pitchFamily="34" charset="0"/>
                <a:ea typeface="Times New Roman" pitchFamily="18" charset="0"/>
                <a:cs typeface="Times New Roman" pitchFamily="18" charset="0"/>
              </a:rPr>
              <a:t>Two to three hundred years of Reformation history contributed to the ideas and worldview contained in one of the greatest documents ever composed... the Declaration of Independence. And despite the modern-day attempts to cut the Founders off from their spiritual roots and heritage, the men who stood in the gap, those men who petitioned the king time and time again, were God-fearing men who were attempting to do what they had to do within all the boundaries of law--man's law and God's law.</a:t>
            </a:r>
            <a:endParaRPr kumimoji="0" lang="en-US" sz="14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Verdana" pitchFamily="34" charset="0"/>
                <a:ea typeface="Times New Roman" pitchFamily="18" charset="0"/>
                <a:cs typeface="Times New Roman" pitchFamily="18" charset="0"/>
              </a:rPr>
              <a:t>However, God's law trumps all else, and the greatest concept that God endowed man was freedom.</a:t>
            </a:r>
            <a:endParaRPr kumimoji="0" lang="en-US" sz="14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Verdana" pitchFamily="34" charset="0"/>
                <a:ea typeface="Times New Roman" pitchFamily="18" charset="0"/>
                <a:cs typeface="Times New Roman" pitchFamily="18" charset="0"/>
              </a:rPr>
              <a:t>"Where the Spirit of the Lord is, there is liberty. And where there is liberty, there is a covenant community standing fast in its defense." -- Samuel Adams</a:t>
            </a:r>
            <a:endParaRPr kumimoji="0" lang="en-US" sz="14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6"/>
                                        </p:tgtEl>
                                        <p:attrNameLst>
                                          <p:attrName>style.opacity</p:attrName>
                                        </p:attrNameLst>
                                      </p:cBhvr>
                                      <p:to>
                                        <p:strVal val="0.5"/>
                                      </p:to>
                                    </p:set>
                                    <p:animEffect filter="image" prLst="opacity: 0.5">
                                      <p:cBhvr rctx="IE">
                                        <p:cTn id="7" dur="indefinite"/>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3940737"/>
                                        </p:tgtEl>
                                        <p:attrNameLst>
                                          <p:attrName>style.visibility</p:attrName>
                                        </p:attrNameLst>
                                      </p:cBhvr>
                                      <p:to>
                                        <p:strVal val="visible"/>
                                      </p:to>
                                    </p:set>
                                    <p:anim calcmode="lin" valueType="num">
                                      <p:cBhvr>
                                        <p:cTn id="12" dur="500" fill="hold"/>
                                        <p:tgtEl>
                                          <p:spTgt spid="13940737"/>
                                        </p:tgtEl>
                                        <p:attrNameLst>
                                          <p:attrName>ppt_w</p:attrName>
                                        </p:attrNameLst>
                                      </p:cBhvr>
                                      <p:tavLst>
                                        <p:tav tm="0">
                                          <p:val>
                                            <p:fltVal val="0"/>
                                          </p:val>
                                        </p:tav>
                                        <p:tav tm="100000">
                                          <p:val>
                                            <p:strVal val="#ppt_w"/>
                                          </p:val>
                                        </p:tav>
                                      </p:tavLst>
                                    </p:anim>
                                    <p:anim calcmode="lin" valueType="num">
                                      <p:cBhvr>
                                        <p:cTn id="13" dur="500" fill="hold"/>
                                        <p:tgtEl>
                                          <p:spTgt spid="139407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4073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Calvin and (Thomas) Hobbes</a:t>
            </a:r>
          </a:p>
        </p:txBody>
      </p:sp>
      <p:sp>
        <p:nvSpPr>
          <p:cNvPr id="3" name="Content Placeholder 2"/>
          <p:cNvSpPr>
            <a:spLocks noGrp="1"/>
          </p:cNvSpPr>
          <p:nvPr>
            <p:ph idx="1"/>
          </p:nvPr>
        </p:nvSpPr>
        <p:spPr/>
        <p:txBody>
          <a:bodyPr/>
          <a:lstStyle/>
          <a:p>
            <a:r>
              <a:rPr lang="en-US" dirty="0"/>
              <a:t>Thomas Hobbes: Authored </a:t>
            </a:r>
            <a:r>
              <a:rPr lang="en-US" i="1" dirty="0"/>
              <a:t>The Leviathan(1651)</a:t>
            </a:r>
          </a:p>
          <a:p>
            <a:r>
              <a:rPr lang="en-US" dirty="0"/>
              <a:t>Held the belief that people in a nutshell were stupid…</a:t>
            </a:r>
          </a:p>
          <a:p>
            <a:pPr lvl="1"/>
            <a:r>
              <a:rPr lang="en-US" dirty="0"/>
              <a:t>Well intentioned, but stupid.</a:t>
            </a:r>
          </a:p>
          <a:p>
            <a:r>
              <a:rPr lang="en-US" dirty="0"/>
              <a:t>Citizens need a strong leader to tell them what to do.</a:t>
            </a:r>
          </a:p>
          <a:p>
            <a:pPr lvl="1"/>
            <a:r>
              <a:rPr lang="en-US" dirty="0"/>
              <a:t>Given the chance, they will mess up society.</a:t>
            </a:r>
          </a:p>
          <a:p>
            <a:r>
              <a:rPr lang="en-US" dirty="0"/>
              <a:t>In nature…“no society; and which is worst of all, continual fear, and danger of violent death; and the life of man, solitary, poor, nasty, brutish, and short.”</a:t>
            </a:r>
          </a:p>
        </p:txBody>
      </p:sp>
    </p:spTree>
    <p:extLst>
      <p:ext uri="{BB962C8B-B14F-4D97-AF65-F5344CB8AC3E}">
        <p14:creationId xmlns:p14="http://schemas.microsoft.com/office/powerpoint/2010/main" val="20072433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strips(down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trips(down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heel(1)">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39938"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buFont typeface="Wingdings" pitchFamily="2" charset="2"/>
              <a:buChar char="v"/>
            </a:pPr>
            <a:endParaRPr lang="en-US" sz="1200" b="1">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400">
                <a:solidFill>
                  <a:srgbClr val="FFFF00"/>
                </a:solidFill>
                <a:effectLst>
                  <a:outerShdw blurRad="38100" dist="38100" dir="2700000" algn="tl">
                    <a:srgbClr val="000000"/>
                  </a:outerShdw>
                </a:effectLst>
                <a:latin typeface="Old English Text MT" pitchFamily="66" charset="0"/>
              </a:rPr>
              <a:t> “For Augustine the analogy  of faith requires that scripture never be interpreted in such a way that it violates the church’s summary of Christian faith  (i.e. the Apostle’s Creed.)”</a:t>
            </a:r>
            <a:endParaRPr lang="en-US" sz="2800"/>
          </a:p>
        </p:txBody>
      </p:sp>
      <p:sp>
        <p:nvSpPr>
          <p:cNvPr id="3239939" name="WordArt 3"/>
          <p:cNvSpPr>
            <a:spLocks noChangeArrowheads="1" noChangeShapeType="1" noTextEdit="1"/>
          </p:cNvSpPr>
          <p:nvPr/>
        </p:nvSpPr>
        <p:spPr bwMode="auto">
          <a:xfrm>
            <a:off x="2209800" y="228600"/>
            <a:ext cx="7696200" cy="9906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Analogy Of Faith</a:t>
            </a:r>
          </a:p>
        </p:txBody>
      </p:sp>
      <p:sp>
        <p:nvSpPr>
          <p:cNvPr id="3239940"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323520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39939"/>
                                        </p:tgtEl>
                                        <p:attrNameLst>
                                          <p:attrName>style.visibility</p:attrName>
                                        </p:attrNameLst>
                                      </p:cBhvr>
                                      <p:to>
                                        <p:strVal val="visible"/>
                                      </p:to>
                                    </p:set>
                                    <p:anim calcmode="lin" valueType="num">
                                      <p:cBhvr>
                                        <p:cTn id="7" dur="5000" fill="hold"/>
                                        <p:tgtEl>
                                          <p:spTgt spid="3239939"/>
                                        </p:tgtEl>
                                        <p:attrNameLst>
                                          <p:attrName>ppt_w</p:attrName>
                                        </p:attrNameLst>
                                      </p:cBhvr>
                                      <p:tavLst>
                                        <p:tav tm="0" fmla="#ppt_w*sin(2.5*pi*$)">
                                          <p:val>
                                            <p:fltVal val="0"/>
                                          </p:val>
                                        </p:tav>
                                        <p:tav tm="100000">
                                          <p:val>
                                            <p:fltVal val="1"/>
                                          </p:val>
                                        </p:tav>
                                      </p:tavLst>
                                    </p:anim>
                                    <p:anim calcmode="lin" valueType="num">
                                      <p:cBhvr>
                                        <p:cTn id="8" dur="5000" fill="hold"/>
                                        <p:tgtEl>
                                          <p:spTgt spid="323993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39938">
                                            <p:txEl>
                                              <p:pRg st="1" end="1"/>
                                            </p:txEl>
                                          </p:spTgt>
                                        </p:tgtEl>
                                        <p:attrNameLst>
                                          <p:attrName>style.visibility</p:attrName>
                                        </p:attrNameLst>
                                      </p:cBhvr>
                                      <p:to>
                                        <p:strVal val="visible"/>
                                      </p:to>
                                    </p:set>
                                    <p:animEffect transition="in" filter="wipe(left)">
                                      <p:cBhvr>
                                        <p:cTn id="13" dur="500"/>
                                        <p:tgtEl>
                                          <p:spTgt spid="323993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39940"/>
                                        </p:tgtEl>
                                        <p:attrNameLst>
                                          <p:attrName>style.visibility</p:attrName>
                                        </p:attrNameLst>
                                      </p:cBhvr>
                                      <p:to>
                                        <p:strVal val="visible"/>
                                      </p:to>
                                    </p:set>
                                    <p:anim calcmode="lin" valueType="num">
                                      <p:cBhvr>
                                        <p:cTn id="18" dur="500" fill="hold"/>
                                        <p:tgtEl>
                                          <p:spTgt spid="3239940"/>
                                        </p:tgtEl>
                                        <p:attrNameLst>
                                          <p:attrName>ppt_w</p:attrName>
                                        </p:attrNameLst>
                                      </p:cBhvr>
                                      <p:tavLst>
                                        <p:tav tm="0">
                                          <p:val>
                                            <p:fltVal val="0"/>
                                          </p:val>
                                        </p:tav>
                                        <p:tav tm="100000">
                                          <p:val>
                                            <p:strVal val="#ppt_w"/>
                                          </p:val>
                                        </p:tav>
                                      </p:tavLst>
                                    </p:anim>
                                    <p:anim calcmode="lin" valueType="num">
                                      <p:cBhvr>
                                        <p:cTn id="19" dur="500" fill="hold"/>
                                        <p:tgtEl>
                                          <p:spTgt spid="3239940"/>
                                        </p:tgtEl>
                                        <p:attrNameLst>
                                          <p:attrName>ppt_h</p:attrName>
                                        </p:attrNameLst>
                                      </p:cBhvr>
                                      <p:tavLst>
                                        <p:tav tm="0">
                                          <p:val>
                                            <p:fltVal val="0"/>
                                          </p:val>
                                        </p:tav>
                                        <p:tav tm="100000">
                                          <p:val>
                                            <p:strVal val="#ppt_h"/>
                                          </p:val>
                                        </p:tav>
                                      </p:tavLst>
                                    </p:anim>
                                    <p:anim calcmode="lin" valueType="num">
                                      <p:cBhvr>
                                        <p:cTn id="20" dur="500" fill="hold"/>
                                        <p:tgtEl>
                                          <p:spTgt spid="3239940"/>
                                        </p:tgtEl>
                                        <p:attrNameLst>
                                          <p:attrName>ppt_x</p:attrName>
                                        </p:attrNameLst>
                                      </p:cBhvr>
                                      <p:tavLst>
                                        <p:tav tm="0">
                                          <p:val>
                                            <p:fltVal val="0.5"/>
                                          </p:val>
                                        </p:tav>
                                        <p:tav tm="100000">
                                          <p:val>
                                            <p:strVal val="#ppt_x"/>
                                          </p:val>
                                        </p:tav>
                                      </p:tavLst>
                                    </p:anim>
                                    <p:anim calcmode="lin" valueType="num">
                                      <p:cBhvr>
                                        <p:cTn id="21" dur="500" fill="hold"/>
                                        <p:tgtEl>
                                          <p:spTgt spid="323994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9938" grpId="0" build="p" autoUpdateAnimBg="0" rev="1"/>
      <p:bldP spid="3239939" grpId="0" animBg="1"/>
      <p:bldP spid="323994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 in the Fine Print..</a:t>
            </a:r>
          </a:p>
        </p:txBody>
      </p:sp>
      <p:sp>
        <p:nvSpPr>
          <p:cNvPr id="3" name="Content Placeholder 2"/>
          <p:cNvSpPr>
            <a:spLocks noGrp="1"/>
          </p:cNvSpPr>
          <p:nvPr>
            <p:ph idx="1"/>
          </p:nvPr>
        </p:nvSpPr>
        <p:spPr/>
        <p:txBody>
          <a:bodyPr/>
          <a:lstStyle/>
          <a:p>
            <a:r>
              <a:rPr lang="en-US" dirty="0"/>
              <a:t>Social Contact: An agreement among a society in order to cooperate for social benefits.</a:t>
            </a:r>
          </a:p>
          <a:p>
            <a:pPr lvl="1"/>
            <a:r>
              <a:rPr lang="en-US" dirty="0"/>
              <a:t>Locke: People give up the right to enact justice in exchange for life, liberty and gain the right to impartial protection of property.</a:t>
            </a:r>
          </a:p>
          <a:p>
            <a:pPr lvl="2"/>
            <a:r>
              <a:rPr lang="en-US" dirty="0"/>
              <a:t>Monopoly on violence.</a:t>
            </a:r>
          </a:p>
        </p:txBody>
      </p:sp>
    </p:spTree>
    <p:extLst>
      <p:ext uri="{BB962C8B-B14F-4D97-AF65-F5344CB8AC3E}">
        <p14:creationId xmlns:p14="http://schemas.microsoft.com/office/powerpoint/2010/main" val="28298179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
                                        <p:tgtEl>
                                          <p:spTgt spid="3">
                                            <p:txEl>
                                              <p:pRg st="2" end="2"/>
                                            </p:txEl>
                                          </p:spTgt>
                                        </p:tgtEl>
                                      </p:cBhvr>
                                    </p:animEffect>
                                    <p:anim calcmode="lin" valueType="num">
                                      <p:cBhvr>
                                        <p:cTn id="15"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Locke in Your Rights</a:t>
            </a:r>
          </a:p>
        </p:txBody>
      </p:sp>
      <p:sp>
        <p:nvSpPr>
          <p:cNvPr id="3" name="Content Placeholder 2"/>
          <p:cNvSpPr>
            <a:spLocks noGrp="1"/>
          </p:cNvSpPr>
          <p:nvPr>
            <p:ph idx="1"/>
          </p:nvPr>
        </p:nvSpPr>
        <p:spPr>
          <a:xfrm>
            <a:off x="2362200" y="1574348"/>
            <a:ext cx="3593250" cy="4961177"/>
          </a:xfrm>
        </p:spPr>
        <p:txBody>
          <a:bodyPr/>
          <a:lstStyle/>
          <a:p>
            <a:r>
              <a:rPr lang="en-US" dirty="0"/>
              <a:t>John Locke: Author of </a:t>
            </a:r>
            <a:r>
              <a:rPr lang="en-US" i="1" dirty="0"/>
              <a:t>Second Treatise on Government (1689)</a:t>
            </a:r>
          </a:p>
          <a:p>
            <a:pPr lvl="1"/>
            <a:r>
              <a:rPr lang="en-US" dirty="0"/>
              <a:t>Coined the term “Natural Rights”</a:t>
            </a:r>
          </a:p>
          <a:p>
            <a:pPr lvl="2"/>
            <a:r>
              <a:rPr lang="en-US" dirty="0"/>
              <a:t>Rights that every human has from their birth.</a:t>
            </a:r>
          </a:p>
          <a:p>
            <a:pPr lvl="3"/>
            <a:r>
              <a:rPr lang="en-US" dirty="0"/>
              <a:t>Right to happiness, life, freedom etc.</a:t>
            </a:r>
          </a:p>
          <a:p>
            <a:r>
              <a:rPr lang="en-US" dirty="0"/>
              <a:t>Why would the founders follow him?</a:t>
            </a:r>
          </a:p>
        </p:txBody>
      </p:sp>
      <p:pic>
        <p:nvPicPr>
          <p:cNvPr id="4" name="Picture 3"/>
          <p:cNvPicPr>
            <a:picLocks noChangeAspect="1"/>
          </p:cNvPicPr>
          <p:nvPr/>
        </p:nvPicPr>
        <p:blipFill>
          <a:blip r:embed="rId2"/>
          <a:stretch>
            <a:fillRect/>
          </a:stretch>
        </p:blipFill>
        <p:spPr>
          <a:xfrm>
            <a:off x="6308640" y="1574348"/>
            <a:ext cx="3808081" cy="4978763"/>
          </a:xfrm>
          <a:prstGeom prst="rect">
            <a:avLst/>
          </a:prstGeom>
        </p:spPr>
      </p:pic>
    </p:spTree>
    <p:extLst>
      <p:ext uri="{BB962C8B-B14F-4D97-AF65-F5344CB8AC3E}">
        <p14:creationId xmlns:p14="http://schemas.microsoft.com/office/powerpoint/2010/main" val="2303662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heel(1)">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6AA57-C2B9-487A-9DDE-B0C7690E7A96}"/>
              </a:ext>
            </a:extLst>
          </p:cNvPr>
          <p:cNvSpPr>
            <a:spLocks noGrp="1"/>
          </p:cNvSpPr>
          <p:nvPr>
            <p:ph type="title"/>
          </p:nvPr>
        </p:nvSpPr>
        <p:spPr/>
        <p:txBody>
          <a:bodyPr>
            <a:normAutofit/>
          </a:bodyPr>
          <a:lstStyle/>
          <a:p>
            <a:r>
              <a:rPr lang="en-US" sz="4000" dirty="0"/>
              <a:t>Family History From Family Bibles: Physical Births &amp; Spiritual Rebirths</a:t>
            </a:r>
          </a:p>
        </p:txBody>
      </p:sp>
      <p:sp>
        <p:nvSpPr>
          <p:cNvPr id="3" name="Content Placeholder 2">
            <a:extLst>
              <a:ext uri="{FF2B5EF4-FFF2-40B4-BE49-F238E27FC236}">
                <a16:creationId xmlns:a16="http://schemas.microsoft.com/office/drawing/2014/main" id="{B218549C-15C0-405F-8D56-85ABDB82F59A}"/>
              </a:ext>
            </a:extLst>
          </p:cNvPr>
          <p:cNvSpPr>
            <a:spLocks noGrp="1"/>
          </p:cNvSpPr>
          <p:nvPr>
            <p:ph idx="1"/>
          </p:nvPr>
        </p:nvSpPr>
        <p:spPr>
          <a:xfrm>
            <a:off x="2647783" y="2313830"/>
            <a:ext cx="9446151" cy="4045498"/>
          </a:xfrm>
        </p:spPr>
        <p:txBody>
          <a:bodyPr>
            <a:normAutofit/>
          </a:bodyPr>
          <a:lstStyle/>
          <a:p>
            <a:r>
              <a:rPr lang="en-US" sz="4000" b="1" i="1" dirty="0">
                <a:solidFill>
                  <a:srgbClr val="C00000"/>
                </a:solidFill>
              </a:rPr>
              <a:t>DENOMINATIONS = DEGREES OF REFORM</a:t>
            </a:r>
          </a:p>
          <a:p>
            <a:r>
              <a:rPr lang="en-US" sz="3600" b="1" i="1" dirty="0">
                <a:solidFill>
                  <a:srgbClr val="C00000"/>
                </a:solidFill>
              </a:rPr>
              <a:t>SACRAMENTAL/LITURGICAL TRADITIONALIST</a:t>
            </a:r>
          </a:p>
          <a:p>
            <a:r>
              <a:rPr lang="en-US" sz="3600" b="1" i="1" dirty="0">
                <a:solidFill>
                  <a:srgbClr val="C00000"/>
                </a:solidFill>
              </a:rPr>
              <a:t>ANTI-TRADITIONAL REVIVALISTS MOVEMENT</a:t>
            </a:r>
          </a:p>
          <a:p>
            <a:r>
              <a:rPr lang="en-US" sz="4000" b="1" i="1" dirty="0">
                <a:solidFill>
                  <a:srgbClr val="C00000"/>
                </a:solidFill>
              </a:rPr>
              <a:t>RATIONALISM + NATURALISM</a:t>
            </a:r>
          </a:p>
          <a:p>
            <a:pPr marL="0" indent="0">
              <a:buNone/>
            </a:pPr>
            <a:r>
              <a:rPr lang="en-US" sz="3600" b="1" i="1" dirty="0">
                <a:solidFill>
                  <a:srgbClr val="C00000"/>
                </a:solidFill>
              </a:rPr>
              <a:t> </a:t>
            </a:r>
          </a:p>
        </p:txBody>
      </p:sp>
      <p:sp>
        <p:nvSpPr>
          <p:cNvPr id="6" name="Rectangle: Beveled 5">
            <a:extLst>
              <a:ext uri="{FF2B5EF4-FFF2-40B4-BE49-F238E27FC236}">
                <a16:creationId xmlns:a16="http://schemas.microsoft.com/office/drawing/2014/main" id="{59C59610-0BB6-4AB2-85BE-35153E40972F}"/>
              </a:ext>
            </a:extLst>
          </p:cNvPr>
          <p:cNvSpPr/>
          <p:nvPr/>
        </p:nvSpPr>
        <p:spPr>
          <a:xfrm>
            <a:off x="262392" y="498672"/>
            <a:ext cx="2385391" cy="1560716"/>
          </a:xfrm>
          <a:prstGeom prst="bevel">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1693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5189634" name="Rectangle 2"/>
          <p:cNvSpPr>
            <a:spLocks noGrp="1" noChangeArrowheads="1"/>
          </p:cNvSpPr>
          <p:nvPr>
            <p:ph type="title"/>
          </p:nvPr>
        </p:nvSpPr>
        <p:spPr>
          <a:xfrm>
            <a:off x="2133600" y="838200"/>
            <a:ext cx="7924800" cy="5181600"/>
          </a:xfrm>
          <a:solidFill>
            <a:srgbClr val="FFFFFF"/>
          </a:solidFill>
        </p:spPr>
        <p:txBody>
          <a:bodyPr/>
          <a:lstStyle/>
          <a:p>
            <a:r>
              <a:rPr lang="en-US" sz="7200" b="1" dirty="0">
                <a:effectLst>
                  <a:outerShdw blurRad="38100" dist="38100" dir="2700000" algn="tl">
                    <a:srgbClr val="000000">
                      <a:alpha val="43137"/>
                    </a:srgbClr>
                  </a:outerShdw>
                </a:effectLst>
                <a:latin typeface="Australian Sunrise" pitchFamily="2" charset="0"/>
              </a:rPr>
              <a:t>The Restoration Movement Rejects Dogmas &amp; Revisits Received Doctrines.</a:t>
            </a:r>
          </a:p>
        </p:txBody>
      </p:sp>
    </p:spTree>
    <p:extLst>
      <p:ext uri="{BB962C8B-B14F-4D97-AF65-F5344CB8AC3E}">
        <p14:creationId xmlns:p14="http://schemas.microsoft.com/office/powerpoint/2010/main" val="58938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wd">
                                    <p:tmPct val="10000"/>
                                  </p:iterate>
                                  <p:childTnLst>
                                    <p:set>
                                      <p:cBhvr>
                                        <p:cTn id="6" dur="1" fill="hold">
                                          <p:stCondLst>
                                            <p:cond delay="0"/>
                                          </p:stCondLst>
                                        </p:cTn>
                                        <p:tgtEl>
                                          <p:spTgt spid="5189634"/>
                                        </p:tgtEl>
                                        <p:attrNameLst>
                                          <p:attrName>style.visibility</p:attrName>
                                        </p:attrNameLst>
                                      </p:cBhvr>
                                      <p:to>
                                        <p:strVal val="visible"/>
                                      </p:to>
                                    </p:set>
                                    <p:anim by="(-#ppt_w*2)" calcmode="lin" valueType="num">
                                      <p:cBhvr rctx="PPT">
                                        <p:cTn id="7" dur="500" autoRev="1" fill="hold">
                                          <p:stCondLst>
                                            <p:cond delay="0"/>
                                          </p:stCondLst>
                                        </p:cTn>
                                        <p:tgtEl>
                                          <p:spTgt spid="5189634"/>
                                        </p:tgtEl>
                                        <p:attrNameLst>
                                          <p:attrName>ppt_w</p:attrName>
                                        </p:attrNameLst>
                                      </p:cBhvr>
                                    </p:anim>
                                    <p:anim by="(#ppt_w*0.50)" calcmode="lin" valueType="num">
                                      <p:cBhvr>
                                        <p:cTn id="8" dur="500" decel="50000" autoRev="1" fill="hold">
                                          <p:stCondLst>
                                            <p:cond delay="0"/>
                                          </p:stCondLst>
                                        </p:cTn>
                                        <p:tgtEl>
                                          <p:spTgt spid="5189634"/>
                                        </p:tgtEl>
                                        <p:attrNameLst>
                                          <p:attrName>ppt_x</p:attrName>
                                        </p:attrNameLst>
                                      </p:cBhvr>
                                    </p:anim>
                                    <p:anim from="(-#ppt_h/2)" to="(#ppt_y)" calcmode="lin" valueType="num">
                                      <p:cBhvr>
                                        <p:cTn id="9" dur="1000" fill="hold">
                                          <p:stCondLst>
                                            <p:cond delay="0"/>
                                          </p:stCondLst>
                                        </p:cTn>
                                        <p:tgtEl>
                                          <p:spTgt spid="5189634"/>
                                        </p:tgtEl>
                                        <p:attrNameLst>
                                          <p:attrName>ppt_y</p:attrName>
                                        </p:attrNameLst>
                                      </p:cBhvr>
                                    </p:anim>
                                    <p:animRot by="21600000">
                                      <p:cBhvr>
                                        <p:cTn id="10" dur="1000" fill="hold">
                                          <p:stCondLst>
                                            <p:cond delay="0"/>
                                          </p:stCondLst>
                                        </p:cTn>
                                        <p:tgtEl>
                                          <p:spTgt spid="51896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9634"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66114" name="Rectangle 2" descr="Recycled paper"/>
          <p:cNvSpPr>
            <a:spLocks noGrp="1" noChangeArrowheads="1"/>
          </p:cNvSpPr>
          <p:nvPr>
            <p:ph type="title"/>
          </p:nvPr>
        </p:nvSpPr>
        <p:spPr>
          <a:xfrm>
            <a:off x="0" y="0"/>
            <a:ext cx="6096000" cy="7315200"/>
          </a:xfrm>
          <a:blipFill dpi="0" rotWithShape="0">
            <a:blip r:embed="rId4" cstate="print"/>
            <a:srcRect/>
            <a:tile tx="0" ty="0" sx="100000" sy="100000" flip="none" algn="tl"/>
          </a:blipFill>
        </p:spPr>
        <p:txBody>
          <a:bodyPr/>
          <a:lstStyle/>
          <a:p>
            <a:br>
              <a:rPr lang="en-US" dirty="0"/>
            </a:br>
            <a:br>
              <a:rPr lang="en-US" dirty="0"/>
            </a:br>
            <a:br>
              <a:rPr lang="en-US" dirty="0"/>
            </a:br>
            <a:r>
              <a:rPr lang="en-US" sz="6600" b="1" i="1" dirty="0">
                <a:solidFill>
                  <a:srgbClr val="660033"/>
                </a:solidFill>
                <a:effectLst>
                  <a:outerShdw blurRad="38100" dist="38100" dir="2700000" algn="tl">
                    <a:srgbClr val="C0C0C0"/>
                  </a:outerShdw>
                </a:effectLst>
              </a:rPr>
              <a:t>PUT AWAY </a:t>
            </a:r>
            <a:br>
              <a:rPr lang="en-US" sz="6600" b="1" i="1" dirty="0">
                <a:solidFill>
                  <a:srgbClr val="660033"/>
                </a:solidFill>
                <a:effectLst>
                  <a:outerShdw blurRad="38100" dist="38100" dir="2700000" algn="tl">
                    <a:srgbClr val="C0C0C0"/>
                  </a:outerShdw>
                </a:effectLst>
              </a:rPr>
            </a:br>
            <a:r>
              <a:rPr lang="en-US" sz="6600" b="1" i="1" dirty="0">
                <a:solidFill>
                  <a:srgbClr val="660033"/>
                </a:solidFill>
                <a:effectLst>
                  <a:outerShdw blurRad="38100" dist="38100" dir="2700000" algn="tl">
                    <a:srgbClr val="C0C0C0"/>
                  </a:outerShdw>
                </a:effectLst>
              </a:rPr>
              <a:t>Preconceived</a:t>
            </a:r>
            <a:br>
              <a:rPr lang="en-US" sz="6600" b="1" i="1" dirty="0">
                <a:solidFill>
                  <a:srgbClr val="660033"/>
                </a:solidFill>
                <a:effectLst>
                  <a:outerShdw blurRad="38100" dist="38100" dir="2700000" algn="tl">
                    <a:srgbClr val="C0C0C0"/>
                  </a:outerShdw>
                </a:effectLst>
              </a:rPr>
            </a:br>
            <a:r>
              <a:rPr lang="en-US" sz="6600" b="1" i="1" dirty="0">
                <a:solidFill>
                  <a:srgbClr val="660033"/>
                </a:solidFill>
                <a:effectLst>
                  <a:outerShdw blurRad="38100" dist="38100" dir="2700000" algn="tl">
                    <a:srgbClr val="C0C0C0"/>
                  </a:outerShdw>
                </a:effectLst>
              </a:rPr>
              <a:t>Predetermined </a:t>
            </a:r>
            <a:br>
              <a:rPr lang="en-US" sz="6600" b="1" i="1" dirty="0">
                <a:solidFill>
                  <a:srgbClr val="660033"/>
                </a:solidFill>
                <a:effectLst>
                  <a:outerShdw blurRad="38100" dist="38100" dir="2700000" algn="tl">
                    <a:srgbClr val="C0C0C0"/>
                  </a:outerShdw>
                </a:effectLst>
              </a:rPr>
            </a:br>
            <a:r>
              <a:rPr lang="en-US" sz="6600" b="1" i="1" dirty="0">
                <a:solidFill>
                  <a:srgbClr val="660033"/>
                </a:solidFill>
                <a:effectLst>
                  <a:outerShdw blurRad="38100" dist="38100" dir="2700000" algn="tl">
                    <a:srgbClr val="C0C0C0"/>
                  </a:outerShdw>
                </a:effectLst>
              </a:rPr>
              <a:t>PREJUDICE</a:t>
            </a:r>
            <a:br>
              <a:rPr lang="en-US" dirty="0">
                <a:solidFill>
                  <a:srgbClr val="660033"/>
                </a:solidFill>
                <a:effectLst>
                  <a:outerShdw blurRad="38100" dist="38100" dir="2700000" algn="tl">
                    <a:srgbClr val="C0C0C0"/>
                  </a:outerShdw>
                </a:effectLst>
              </a:rPr>
            </a:br>
            <a:endParaRPr lang="en-US" dirty="0">
              <a:solidFill>
                <a:srgbClr val="660033"/>
              </a:solidFill>
              <a:effectLst>
                <a:outerShdw blurRad="38100" dist="38100" dir="2700000" algn="tl">
                  <a:srgbClr val="C0C0C0"/>
                </a:outerShdw>
              </a:effectLst>
            </a:endParaRPr>
          </a:p>
        </p:txBody>
      </p:sp>
      <p:sp>
        <p:nvSpPr>
          <p:cNvPr id="2266115" name="WordArt 3"/>
          <p:cNvSpPr>
            <a:spLocks noChangeArrowheads="1" noChangeShapeType="1" noTextEdit="1"/>
          </p:cNvSpPr>
          <p:nvPr/>
        </p:nvSpPr>
        <p:spPr bwMode="auto">
          <a:xfrm>
            <a:off x="0" y="329937"/>
            <a:ext cx="5791200" cy="1489435"/>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Wrestling With Scripture</a:t>
            </a:r>
          </a:p>
        </p:txBody>
      </p:sp>
      <p:sp>
        <p:nvSpPr>
          <p:cNvPr id="2266117" name="Comment 5"/>
          <p:cNvSpPr>
            <a:spLocks noChangeArrowheads="1"/>
          </p:cNvSpPr>
          <p:nvPr/>
        </p:nvSpPr>
        <p:spPr bwMode="auto">
          <a:xfrm>
            <a:off x="1539876" y="-762000"/>
            <a:ext cx="76803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pitchFamily="1" charset="-128"/>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pitchFamily="1"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pitchFamily="1" charset="-128"/>
                <a:cs typeface="+mn-cs"/>
              </a:rPr>
              <a:t>Humanity’s Utopistic Separation Over High Executive &amp; Upper Management Policy</a:t>
            </a:r>
          </a:p>
        </p:txBody>
      </p:sp>
    </p:spTree>
    <p:extLst>
      <p:ext uri="{BB962C8B-B14F-4D97-AF65-F5344CB8AC3E}">
        <p14:creationId xmlns:p14="http://schemas.microsoft.com/office/powerpoint/2010/main" val="179369429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266115"/>
                                        </p:tgtEl>
                                        <p:attrNameLst>
                                          <p:attrName>style.visibility</p:attrName>
                                        </p:attrNameLst>
                                      </p:cBhvr>
                                      <p:to>
                                        <p:strVal val="visible"/>
                                      </p:to>
                                    </p:set>
                                    <p:anim calcmode="lin" valueType="num">
                                      <p:cBhvr>
                                        <p:cTn id="7" dur="5000" fill="hold"/>
                                        <p:tgtEl>
                                          <p:spTgt spid="2266115"/>
                                        </p:tgtEl>
                                        <p:attrNameLst>
                                          <p:attrName>ppt_w</p:attrName>
                                        </p:attrNameLst>
                                      </p:cBhvr>
                                      <p:tavLst>
                                        <p:tav tm="0" fmla="#ppt_w*sin(2.5*pi*$)">
                                          <p:val>
                                            <p:fltVal val="0"/>
                                          </p:val>
                                        </p:tav>
                                        <p:tav tm="100000">
                                          <p:val>
                                            <p:fltVal val="1"/>
                                          </p:val>
                                        </p:tav>
                                      </p:tavLst>
                                    </p:anim>
                                    <p:anim calcmode="lin" valueType="num">
                                      <p:cBhvr>
                                        <p:cTn id="8" dur="5000" fill="hold"/>
                                        <p:tgtEl>
                                          <p:spTgt spid="22661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266114">
                                            <p:txEl>
                                              <p:pRg st="0" end="0"/>
                                            </p:txEl>
                                          </p:spTgt>
                                        </p:tgtEl>
                                        <p:attrNameLst>
                                          <p:attrName>style.visibility</p:attrName>
                                        </p:attrNameLst>
                                      </p:cBhvr>
                                      <p:to>
                                        <p:strVal val="visible"/>
                                      </p:to>
                                    </p:set>
                                    <p:anim calcmode="lin" valueType="num">
                                      <p:cBhvr additive="base">
                                        <p:cTn id="13" dur="300" fill="hold"/>
                                        <p:tgtEl>
                                          <p:spTgt spid="2266114">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26611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6114" grpId="0" build="p" autoUpdateAnimBg="0"/>
      <p:bldP spid="226611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4188162" name="Picture 2" descr="C:\Documents and Settings\Owner\My Documents\Educational Illustrations\Natural Wonders &amp; Special Effects\sword_and_stone_sld_lg_nwm_me.gif"/>
          <p:cNvPicPr>
            <a:picLocks noChangeAspect="1" noChangeArrowheads="1"/>
          </p:cNvPicPr>
          <p:nvPr/>
        </p:nvPicPr>
        <p:blipFill>
          <a:blip r:embed="rId4" cstate="print"/>
          <a:srcRect/>
          <a:stretch>
            <a:fillRect/>
          </a:stretch>
        </p:blipFill>
        <p:spPr bwMode="auto">
          <a:xfrm>
            <a:off x="0" y="-1143000"/>
            <a:ext cx="12192000" cy="9296400"/>
          </a:xfrm>
          <a:prstGeom prst="rect">
            <a:avLst/>
          </a:prstGeom>
          <a:noFill/>
        </p:spPr>
      </p:pic>
      <p:sp>
        <p:nvSpPr>
          <p:cNvPr id="4188164" name="WordArt 4"/>
          <p:cNvSpPr>
            <a:spLocks noChangeArrowheads="1" noChangeShapeType="1" noTextEdit="1"/>
          </p:cNvSpPr>
          <p:nvPr/>
        </p:nvSpPr>
        <p:spPr bwMode="auto">
          <a:xfrm>
            <a:off x="4572000" y="3124200"/>
            <a:ext cx="5562600" cy="70485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Deposited    Traditions</a:t>
            </a:r>
          </a:p>
        </p:txBody>
      </p:sp>
      <p:sp>
        <p:nvSpPr>
          <p:cNvPr id="4188165" name="WordArt 5"/>
          <p:cNvSpPr>
            <a:spLocks noChangeArrowheads="1" noChangeShapeType="1" noTextEdit="1"/>
          </p:cNvSpPr>
          <p:nvPr/>
        </p:nvSpPr>
        <p:spPr bwMode="auto">
          <a:xfrm rot="5400000">
            <a:off x="4076700" y="2857500"/>
            <a:ext cx="6781800" cy="609600"/>
          </a:xfrm>
          <a:prstGeom prst="rect">
            <a:avLst/>
          </a:prstGeom>
        </p:spPr>
        <p:txBody>
          <a:bodyPr vert="wordArtVert" wrap="none" fromWordArt="1">
            <a:prstTxWarp prst="textPlain">
              <a:avLst>
                <a:gd name="adj" fmla="val 50000"/>
              </a:avLst>
            </a:prstTxWarp>
            <a:scene3d>
              <a:camera prst="legacyPerspectiveFront">
                <a:rot lat="20639999" lon="20699999" rev="0"/>
              </a:camera>
              <a:lightRig rig="legacyNormal3" dir="l"/>
            </a:scene3d>
            <a:sp3d extrusionH="201600" prstMaterial="legacyPlastic">
              <a:extrusionClr>
                <a:srgbClr val="FF9966"/>
              </a:extrusionClr>
            </a:sp3d>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CC0000"/>
                </a:solidFill>
                <a:effectLst/>
                <a:uLnTx/>
                <a:uFillTx/>
                <a:latin typeface="Arial Black"/>
                <a:ea typeface="+mn-ea"/>
                <a:cs typeface="+mn-cs"/>
              </a:rPr>
              <a:t>SEDIMENTARY FORMATIONS</a:t>
            </a:r>
          </a:p>
        </p:txBody>
      </p:sp>
      <p:sp>
        <p:nvSpPr>
          <p:cNvPr id="4188166" name="Text Box 6"/>
          <p:cNvSpPr txBox="1">
            <a:spLocks noChangeArrowheads="1"/>
          </p:cNvSpPr>
          <p:nvPr/>
        </p:nvSpPr>
        <p:spPr bwMode="auto">
          <a:xfrm>
            <a:off x="103694" y="4892511"/>
            <a:ext cx="3478491" cy="1323439"/>
          </a:xfrm>
          <a:prstGeom prst="rect">
            <a:avLst/>
          </a:prstGeom>
          <a:solidFill>
            <a:srgbClr val="FFFFFF"/>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Calligrapher" pitchFamily="2" charset="0"/>
                <a:ea typeface="+mn-ea"/>
                <a:cs typeface="+mn-cs"/>
              </a:rPr>
              <a:t>Spiritual Sword Received Faiths</a:t>
            </a:r>
          </a:p>
        </p:txBody>
      </p:sp>
    </p:spTree>
    <p:extLst>
      <p:ext uri="{BB962C8B-B14F-4D97-AF65-F5344CB8AC3E}">
        <p14:creationId xmlns:p14="http://schemas.microsoft.com/office/powerpoint/2010/main" val="162495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4188166"/>
                                        </p:tgtEl>
                                        <p:attrNameLst>
                                          <p:attrName>style.opacity</p:attrName>
                                        </p:attrNameLst>
                                      </p:cBhvr>
                                      <p:to>
                                        <p:strVal val="0.5"/>
                                      </p:to>
                                    </p:set>
                                    <p:animEffect filter="image" prLst="opacity: 0.5">
                                      <p:cBhvr rctx="IE">
                                        <p:cTn id="7" dur="indefinite"/>
                                        <p:tgtEl>
                                          <p:spTgt spid="4188166"/>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ntr" presetSubtype="10" fill="hold" grpId="0" nodeType="clickEffect">
                                  <p:stCondLst>
                                    <p:cond delay="0"/>
                                  </p:stCondLst>
                                  <p:childTnLst>
                                    <p:set>
                                      <p:cBhvr>
                                        <p:cTn id="11" dur="1" fill="hold">
                                          <p:stCondLst>
                                            <p:cond delay="0"/>
                                          </p:stCondLst>
                                        </p:cTn>
                                        <p:tgtEl>
                                          <p:spTgt spid="4188164"/>
                                        </p:tgtEl>
                                        <p:attrNameLst>
                                          <p:attrName>style.visibility</p:attrName>
                                        </p:attrNameLst>
                                      </p:cBhvr>
                                      <p:to>
                                        <p:strVal val="visible"/>
                                      </p:to>
                                    </p:set>
                                    <p:anim calcmode="lin" valueType="num">
                                      <p:cBhvr>
                                        <p:cTn id="12" dur="5000" fill="hold"/>
                                        <p:tgtEl>
                                          <p:spTgt spid="4188164"/>
                                        </p:tgtEl>
                                        <p:attrNameLst>
                                          <p:attrName>ppt_w</p:attrName>
                                        </p:attrNameLst>
                                      </p:cBhvr>
                                      <p:tavLst>
                                        <p:tav tm="0" fmla="#ppt_w*sin(2.5*pi*$)">
                                          <p:val>
                                            <p:fltVal val="0"/>
                                          </p:val>
                                        </p:tav>
                                        <p:tav tm="100000">
                                          <p:val>
                                            <p:fltVal val="1"/>
                                          </p:val>
                                        </p:tav>
                                      </p:tavLst>
                                    </p:anim>
                                    <p:anim calcmode="lin" valueType="num">
                                      <p:cBhvr>
                                        <p:cTn id="13" dur="5000" fill="hold"/>
                                        <p:tgtEl>
                                          <p:spTgt spid="4188164"/>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7" presetClass="entr" presetSubtype="1" fill="hold" grpId="0" nodeType="clickEffect">
                                  <p:stCondLst>
                                    <p:cond delay="0"/>
                                  </p:stCondLst>
                                  <p:childTnLst>
                                    <p:set>
                                      <p:cBhvr>
                                        <p:cTn id="17" dur="1" fill="hold">
                                          <p:stCondLst>
                                            <p:cond delay="0"/>
                                          </p:stCondLst>
                                        </p:cTn>
                                        <p:tgtEl>
                                          <p:spTgt spid="4188165"/>
                                        </p:tgtEl>
                                        <p:attrNameLst>
                                          <p:attrName>style.visibility</p:attrName>
                                        </p:attrNameLst>
                                      </p:cBhvr>
                                      <p:to>
                                        <p:strVal val="visible"/>
                                      </p:to>
                                    </p:set>
                                    <p:anim calcmode="lin" valueType="num">
                                      <p:cBhvr additive="base">
                                        <p:cTn id="18" dur="5000" fill="hold"/>
                                        <p:tgtEl>
                                          <p:spTgt spid="4188165"/>
                                        </p:tgtEl>
                                        <p:attrNameLst>
                                          <p:attrName>ppt_x</p:attrName>
                                        </p:attrNameLst>
                                      </p:cBhvr>
                                      <p:tavLst>
                                        <p:tav tm="0">
                                          <p:val>
                                            <p:strVal val="#ppt_x"/>
                                          </p:val>
                                        </p:tav>
                                        <p:tav tm="100000">
                                          <p:val>
                                            <p:strVal val="#ppt_x"/>
                                          </p:val>
                                        </p:tav>
                                      </p:tavLst>
                                    </p:anim>
                                    <p:anim calcmode="lin" valueType="num">
                                      <p:cBhvr additive="base">
                                        <p:cTn id="19" dur="5000" fill="hold"/>
                                        <p:tgtEl>
                                          <p:spTgt spid="41881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8164" grpId="0" animBg="1"/>
      <p:bldP spid="4188165" grpId="0" animBg="1"/>
      <p:bldP spid="4188166"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38914"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buFont typeface="Wingdings" pitchFamily="2" charset="2"/>
              <a:buChar char="v"/>
            </a:pPr>
            <a:endParaRPr lang="en-US" sz="1400" b="1">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800" b="1">
                <a:solidFill>
                  <a:srgbClr val="FFFF00"/>
                </a:solidFill>
                <a:effectLst>
                  <a:outerShdw blurRad="38100" dist="38100" dir="2700000" algn="tl">
                    <a:srgbClr val="000000"/>
                  </a:outerShdw>
                </a:effectLst>
                <a:latin typeface="Old English Text MT" pitchFamily="66" charset="0"/>
              </a:rPr>
              <a:t> “Principle of interpretation that suggests that clearer passages of Scripture should be used to interpret obscure or difficult passages.”</a:t>
            </a:r>
            <a:r>
              <a:rPr lang="en-US" sz="4800">
                <a:solidFill>
                  <a:srgbClr val="FFFF00"/>
                </a:solidFill>
                <a:effectLst>
                  <a:outerShdw blurRad="38100" dist="38100" dir="2700000" algn="tl">
                    <a:srgbClr val="000000"/>
                  </a:outerShdw>
                </a:effectLst>
                <a:latin typeface="Old English Text MT" pitchFamily="66" charset="0"/>
              </a:rPr>
              <a:t>  </a:t>
            </a:r>
            <a:endParaRPr lang="en-US"/>
          </a:p>
        </p:txBody>
      </p:sp>
      <p:sp>
        <p:nvSpPr>
          <p:cNvPr id="3238915" name="WordArt 3"/>
          <p:cNvSpPr>
            <a:spLocks noChangeArrowheads="1" noChangeShapeType="1" noTextEdit="1"/>
          </p:cNvSpPr>
          <p:nvPr/>
        </p:nvSpPr>
        <p:spPr bwMode="auto">
          <a:xfrm>
            <a:off x="2209800" y="228600"/>
            <a:ext cx="7696200" cy="9144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Analogy Of Faith</a:t>
            </a:r>
          </a:p>
        </p:txBody>
      </p:sp>
      <p:sp>
        <p:nvSpPr>
          <p:cNvPr id="3238916"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312599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38915"/>
                                        </p:tgtEl>
                                        <p:attrNameLst>
                                          <p:attrName>style.visibility</p:attrName>
                                        </p:attrNameLst>
                                      </p:cBhvr>
                                      <p:to>
                                        <p:strVal val="visible"/>
                                      </p:to>
                                    </p:set>
                                    <p:anim calcmode="lin" valueType="num">
                                      <p:cBhvr>
                                        <p:cTn id="7" dur="5000" fill="hold"/>
                                        <p:tgtEl>
                                          <p:spTgt spid="3238915"/>
                                        </p:tgtEl>
                                        <p:attrNameLst>
                                          <p:attrName>ppt_w</p:attrName>
                                        </p:attrNameLst>
                                      </p:cBhvr>
                                      <p:tavLst>
                                        <p:tav tm="0" fmla="#ppt_w*sin(2.5*pi*$)">
                                          <p:val>
                                            <p:fltVal val="0"/>
                                          </p:val>
                                        </p:tav>
                                        <p:tav tm="100000">
                                          <p:val>
                                            <p:fltVal val="1"/>
                                          </p:val>
                                        </p:tav>
                                      </p:tavLst>
                                    </p:anim>
                                    <p:anim calcmode="lin" valueType="num">
                                      <p:cBhvr>
                                        <p:cTn id="8" dur="5000" fill="hold"/>
                                        <p:tgtEl>
                                          <p:spTgt spid="32389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38914">
                                            <p:txEl>
                                              <p:pRg st="1" end="1"/>
                                            </p:txEl>
                                          </p:spTgt>
                                        </p:tgtEl>
                                        <p:attrNameLst>
                                          <p:attrName>style.visibility</p:attrName>
                                        </p:attrNameLst>
                                      </p:cBhvr>
                                      <p:to>
                                        <p:strVal val="visible"/>
                                      </p:to>
                                    </p:set>
                                    <p:animEffect transition="in" filter="wipe(left)">
                                      <p:cBhvr>
                                        <p:cTn id="13" dur="500"/>
                                        <p:tgtEl>
                                          <p:spTgt spid="323891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38916"/>
                                        </p:tgtEl>
                                        <p:attrNameLst>
                                          <p:attrName>style.visibility</p:attrName>
                                        </p:attrNameLst>
                                      </p:cBhvr>
                                      <p:to>
                                        <p:strVal val="visible"/>
                                      </p:to>
                                    </p:set>
                                    <p:anim calcmode="lin" valueType="num">
                                      <p:cBhvr>
                                        <p:cTn id="18" dur="500" fill="hold"/>
                                        <p:tgtEl>
                                          <p:spTgt spid="3238916"/>
                                        </p:tgtEl>
                                        <p:attrNameLst>
                                          <p:attrName>ppt_w</p:attrName>
                                        </p:attrNameLst>
                                      </p:cBhvr>
                                      <p:tavLst>
                                        <p:tav tm="0">
                                          <p:val>
                                            <p:fltVal val="0"/>
                                          </p:val>
                                        </p:tav>
                                        <p:tav tm="100000">
                                          <p:val>
                                            <p:strVal val="#ppt_w"/>
                                          </p:val>
                                        </p:tav>
                                      </p:tavLst>
                                    </p:anim>
                                    <p:anim calcmode="lin" valueType="num">
                                      <p:cBhvr>
                                        <p:cTn id="19" dur="500" fill="hold"/>
                                        <p:tgtEl>
                                          <p:spTgt spid="3238916"/>
                                        </p:tgtEl>
                                        <p:attrNameLst>
                                          <p:attrName>ppt_h</p:attrName>
                                        </p:attrNameLst>
                                      </p:cBhvr>
                                      <p:tavLst>
                                        <p:tav tm="0">
                                          <p:val>
                                            <p:fltVal val="0"/>
                                          </p:val>
                                        </p:tav>
                                        <p:tav tm="100000">
                                          <p:val>
                                            <p:strVal val="#ppt_h"/>
                                          </p:val>
                                        </p:tav>
                                      </p:tavLst>
                                    </p:anim>
                                    <p:anim calcmode="lin" valueType="num">
                                      <p:cBhvr>
                                        <p:cTn id="20" dur="500" fill="hold"/>
                                        <p:tgtEl>
                                          <p:spTgt spid="3238916"/>
                                        </p:tgtEl>
                                        <p:attrNameLst>
                                          <p:attrName>ppt_x</p:attrName>
                                        </p:attrNameLst>
                                      </p:cBhvr>
                                      <p:tavLst>
                                        <p:tav tm="0">
                                          <p:val>
                                            <p:fltVal val="0.5"/>
                                          </p:val>
                                        </p:tav>
                                        <p:tav tm="100000">
                                          <p:val>
                                            <p:strVal val="#ppt_x"/>
                                          </p:val>
                                        </p:tav>
                                      </p:tavLst>
                                    </p:anim>
                                    <p:anim calcmode="lin" valueType="num">
                                      <p:cBhvr>
                                        <p:cTn id="21" dur="500" fill="hold"/>
                                        <p:tgtEl>
                                          <p:spTgt spid="32389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8914" grpId="0" build="p" autoUpdateAnimBg="0" rev="1"/>
      <p:bldP spid="3238915" grpId="0" animBg="1"/>
      <p:bldP spid="3238916"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40962"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buFont typeface="Wingdings" pitchFamily="2" charset="2"/>
              <a:buChar char="v"/>
            </a:pPr>
            <a:endParaRPr lang="en-US" sz="1400" b="1" dirty="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800" dirty="0">
                <a:solidFill>
                  <a:srgbClr val="FFFF00"/>
                </a:solidFill>
                <a:effectLst>
                  <a:outerShdw blurRad="38100" dist="38100" dir="2700000" algn="tl">
                    <a:srgbClr val="000000"/>
                  </a:outerShdw>
                </a:effectLst>
                <a:latin typeface="Old English Text MT" pitchFamily="66" charset="0"/>
              </a:rPr>
              <a:t> “For Luther,  Christ is the analogy of faith,  so that scripture needs always to be interpreted as testifying to Christ.”</a:t>
            </a:r>
            <a:endParaRPr lang="en-US" dirty="0"/>
          </a:p>
        </p:txBody>
      </p:sp>
      <p:sp>
        <p:nvSpPr>
          <p:cNvPr id="3240963" name="WordArt 3"/>
          <p:cNvSpPr>
            <a:spLocks noChangeArrowheads="1" noChangeShapeType="1" noTextEdit="1"/>
          </p:cNvSpPr>
          <p:nvPr/>
        </p:nvSpPr>
        <p:spPr bwMode="auto">
          <a:xfrm>
            <a:off x="2209800" y="228600"/>
            <a:ext cx="7696200" cy="9906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Analogy Of Faith</a:t>
            </a:r>
          </a:p>
        </p:txBody>
      </p:sp>
      <p:sp>
        <p:nvSpPr>
          <p:cNvPr id="3240964"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356498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40963"/>
                                        </p:tgtEl>
                                        <p:attrNameLst>
                                          <p:attrName>style.visibility</p:attrName>
                                        </p:attrNameLst>
                                      </p:cBhvr>
                                      <p:to>
                                        <p:strVal val="visible"/>
                                      </p:to>
                                    </p:set>
                                    <p:anim calcmode="lin" valueType="num">
                                      <p:cBhvr>
                                        <p:cTn id="7" dur="5000" fill="hold"/>
                                        <p:tgtEl>
                                          <p:spTgt spid="3240963"/>
                                        </p:tgtEl>
                                        <p:attrNameLst>
                                          <p:attrName>ppt_w</p:attrName>
                                        </p:attrNameLst>
                                      </p:cBhvr>
                                      <p:tavLst>
                                        <p:tav tm="0" fmla="#ppt_w*sin(2.5*pi*$)">
                                          <p:val>
                                            <p:fltVal val="0"/>
                                          </p:val>
                                        </p:tav>
                                        <p:tav tm="100000">
                                          <p:val>
                                            <p:fltVal val="1"/>
                                          </p:val>
                                        </p:tav>
                                      </p:tavLst>
                                    </p:anim>
                                    <p:anim calcmode="lin" valueType="num">
                                      <p:cBhvr>
                                        <p:cTn id="8" dur="5000" fill="hold"/>
                                        <p:tgtEl>
                                          <p:spTgt spid="324096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40962">
                                            <p:txEl>
                                              <p:pRg st="1" end="1"/>
                                            </p:txEl>
                                          </p:spTgt>
                                        </p:tgtEl>
                                        <p:attrNameLst>
                                          <p:attrName>style.visibility</p:attrName>
                                        </p:attrNameLst>
                                      </p:cBhvr>
                                      <p:to>
                                        <p:strVal val="visible"/>
                                      </p:to>
                                    </p:set>
                                    <p:animEffect transition="in" filter="wipe(left)">
                                      <p:cBhvr>
                                        <p:cTn id="13" dur="500"/>
                                        <p:tgtEl>
                                          <p:spTgt spid="324096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40964"/>
                                        </p:tgtEl>
                                        <p:attrNameLst>
                                          <p:attrName>style.visibility</p:attrName>
                                        </p:attrNameLst>
                                      </p:cBhvr>
                                      <p:to>
                                        <p:strVal val="visible"/>
                                      </p:to>
                                    </p:set>
                                    <p:anim calcmode="lin" valueType="num">
                                      <p:cBhvr>
                                        <p:cTn id="18" dur="500" fill="hold"/>
                                        <p:tgtEl>
                                          <p:spTgt spid="3240964"/>
                                        </p:tgtEl>
                                        <p:attrNameLst>
                                          <p:attrName>ppt_w</p:attrName>
                                        </p:attrNameLst>
                                      </p:cBhvr>
                                      <p:tavLst>
                                        <p:tav tm="0">
                                          <p:val>
                                            <p:fltVal val="0"/>
                                          </p:val>
                                        </p:tav>
                                        <p:tav tm="100000">
                                          <p:val>
                                            <p:strVal val="#ppt_w"/>
                                          </p:val>
                                        </p:tav>
                                      </p:tavLst>
                                    </p:anim>
                                    <p:anim calcmode="lin" valueType="num">
                                      <p:cBhvr>
                                        <p:cTn id="19" dur="500" fill="hold"/>
                                        <p:tgtEl>
                                          <p:spTgt spid="3240964"/>
                                        </p:tgtEl>
                                        <p:attrNameLst>
                                          <p:attrName>ppt_h</p:attrName>
                                        </p:attrNameLst>
                                      </p:cBhvr>
                                      <p:tavLst>
                                        <p:tav tm="0">
                                          <p:val>
                                            <p:fltVal val="0"/>
                                          </p:val>
                                        </p:tav>
                                        <p:tav tm="100000">
                                          <p:val>
                                            <p:strVal val="#ppt_h"/>
                                          </p:val>
                                        </p:tav>
                                      </p:tavLst>
                                    </p:anim>
                                    <p:anim calcmode="lin" valueType="num">
                                      <p:cBhvr>
                                        <p:cTn id="20" dur="500" fill="hold"/>
                                        <p:tgtEl>
                                          <p:spTgt spid="3240964"/>
                                        </p:tgtEl>
                                        <p:attrNameLst>
                                          <p:attrName>ppt_x</p:attrName>
                                        </p:attrNameLst>
                                      </p:cBhvr>
                                      <p:tavLst>
                                        <p:tav tm="0">
                                          <p:val>
                                            <p:fltVal val="0.5"/>
                                          </p:val>
                                        </p:tav>
                                        <p:tav tm="100000">
                                          <p:val>
                                            <p:strVal val="#ppt_x"/>
                                          </p:val>
                                        </p:tav>
                                      </p:tavLst>
                                    </p:anim>
                                    <p:anim calcmode="lin" valueType="num">
                                      <p:cBhvr>
                                        <p:cTn id="21" dur="500" fill="hold"/>
                                        <p:tgtEl>
                                          <p:spTgt spid="32409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0962" grpId="0" build="p" autoUpdateAnimBg="0" rev="1"/>
      <p:bldP spid="3240963" grpId="0" animBg="1"/>
      <p:bldP spid="3240964"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41986"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lnSpc>
                <a:spcPct val="90000"/>
              </a:lnSpc>
              <a:buFont typeface="Wingdings" pitchFamily="2" charset="2"/>
              <a:buChar char="v"/>
            </a:pPr>
            <a:endParaRPr lang="en-US" sz="1400" b="1">
              <a:solidFill>
                <a:srgbClr val="FFFF00"/>
              </a:solidFill>
              <a:effectLst>
                <a:outerShdw blurRad="38100" dist="38100" dir="2700000" algn="tl">
                  <a:srgbClr val="000000"/>
                </a:outerShdw>
              </a:effectLst>
              <a:latin typeface="Old English Text MT" pitchFamily="66" charset="0"/>
            </a:endParaRPr>
          </a:p>
          <a:p>
            <a:pPr>
              <a:lnSpc>
                <a:spcPct val="90000"/>
              </a:lnSpc>
              <a:buFont typeface="Wingdings" pitchFamily="2" charset="2"/>
              <a:buChar char="v"/>
            </a:pPr>
            <a:r>
              <a:rPr lang="en-US" sz="4800">
                <a:solidFill>
                  <a:srgbClr val="FFFF00"/>
                </a:solidFill>
                <a:effectLst>
                  <a:outerShdw blurRad="38100" dist="38100" dir="2700000" algn="tl">
                    <a:srgbClr val="000000"/>
                  </a:outerShdw>
                </a:effectLst>
                <a:latin typeface="Old English Text MT" pitchFamily="66" charset="0"/>
              </a:rPr>
              <a:t> “For Calvin,  the analogy of faith assumes because the Spirit oversaw its writing,  Scripture and the Spirit together interpret other parts of Scripture.”</a:t>
            </a:r>
            <a:endParaRPr lang="en-US"/>
          </a:p>
        </p:txBody>
      </p:sp>
      <p:sp>
        <p:nvSpPr>
          <p:cNvPr id="3241987" name="WordArt 3"/>
          <p:cNvSpPr>
            <a:spLocks noChangeArrowheads="1" noChangeShapeType="1" noTextEdit="1"/>
          </p:cNvSpPr>
          <p:nvPr/>
        </p:nvSpPr>
        <p:spPr bwMode="auto">
          <a:xfrm>
            <a:off x="2209800" y="228600"/>
            <a:ext cx="7696200" cy="9144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Analogy Of Faith</a:t>
            </a:r>
          </a:p>
        </p:txBody>
      </p:sp>
      <p:sp>
        <p:nvSpPr>
          <p:cNvPr id="3241988"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182942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41987"/>
                                        </p:tgtEl>
                                        <p:attrNameLst>
                                          <p:attrName>style.visibility</p:attrName>
                                        </p:attrNameLst>
                                      </p:cBhvr>
                                      <p:to>
                                        <p:strVal val="visible"/>
                                      </p:to>
                                    </p:set>
                                    <p:anim calcmode="lin" valueType="num">
                                      <p:cBhvr>
                                        <p:cTn id="7" dur="5000" fill="hold"/>
                                        <p:tgtEl>
                                          <p:spTgt spid="3241987"/>
                                        </p:tgtEl>
                                        <p:attrNameLst>
                                          <p:attrName>ppt_w</p:attrName>
                                        </p:attrNameLst>
                                      </p:cBhvr>
                                      <p:tavLst>
                                        <p:tav tm="0" fmla="#ppt_w*sin(2.5*pi*$)">
                                          <p:val>
                                            <p:fltVal val="0"/>
                                          </p:val>
                                        </p:tav>
                                        <p:tav tm="100000">
                                          <p:val>
                                            <p:fltVal val="1"/>
                                          </p:val>
                                        </p:tav>
                                      </p:tavLst>
                                    </p:anim>
                                    <p:anim calcmode="lin" valueType="num">
                                      <p:cBhvr>
                                        <p:cTn id="8" dur="5000" fill="hold"/>
                                        <p:tgtEl>
                                          <p:spTgt spid="324198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41986">
                                            <p:txEl>
                                              <p:pRg st="1" end="1"/>
                                            </p:txEl>
                                          </p:spTgt>
                                        </p:tgtEl>
                                        <p:attrNameLst>
                                          <p:attrName>style.visibility</p:attrName>
                                        </p:attrNameLst>
                                      </p:cBhvr>
                                      <p:to>
                                        <p:strVal val="visible"/>
                                      </p:to>
                                    </p:set>
                                    <p:animEffect transition="in" filter="wipe(left)">
                                      <p:cBhvr>
                                        <p:cTn id="13" dur="500"/>
                                        <p:tgtEl>
                                          <p:spTgt spid="324198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41988"/>
                                        </p:tgtEl>
                                        <p:attrNameLst>
                                          <p:attrName>style.visibility</p:attrName>
                                        </p:attrNameLst>
                                      </p:cBhvr>
                                      <p:to>
                                        <p:strVal val="visible"/>
                                      </p:to>
                                    </p:set>
                                    <p:anim calcmode="lin" valueType="num">
                                      <p:cBhvr>
                                        <p:cTn id="18" dur="500" fill="hold"/>
                                        <p:tgtEl>
                                          <p:spTgt spid="3241988"/>
                                        </p:tgtEl>
                                        <p:attrNameLst>
                                          <p:attrName>ppt_w</p:attrName>
                                        </p:attrNameLst>
                                      </p:cBhvr>
                                      <p:tavLst>
                                        <p:tav tm="0">
                                          <p:val>
                                            <p:fltVal val="0"/>
                                          </p:val>
                                        </p:tav>
                                        <p:tav tm="100000">
                                          <p:val>
                                            <p:strVal val="#ppt_w"/>
                                          </p:val>
                                        </p:tav>
                                      </p:tavLst>
                                    </p:anim>
                                    <p:anim calcmode="lin" valueType="num">
                                      <p:cBhvr>
                                        <p:cTn id="19" dur="500" fill="hold"/>
                                        <p:tgtEl>
                                          <p:spTgt spid="3241988"/>
                                        </p:tgtEl>
                                        <p:attrNameLst>
                                          <p:attrName>ppt_h</p:attrName>
                                        </p:attrNameLst>
                                      </p:cBhvr>
                                      <p:tavLst>
                                        <p:tav tm="0">
                                          <p:val>
                                            <p:fltVal val="0"/>
                                          </p:val>
                                        </p:tav>
                                        <p:tav tm="100000">
                                          <p:val>
                                            <p:strVal val="#ppt_h"/>
                                          </p:val>
                                        </p:tav>
                                      </p:tavLst>
                                    </p:anim>
                                    <p:anim calcmode="lin" valueType="num">
                                      <p:cBhvr>
                                        <p:cTn id="20" dur="500" fill="hold"/>
                                        <p:tgtEl>
                                          <p:spTgt spid="3241988"/>
                                        </p:tgtEl>
                                        <p:attrNameLst>
                                          <p:attrName>ppt_x</p:attrName>
                                        </p:attrNameLst>
                                      </p:cBhvr>
                                      <p:tavLst>
                                        <p:tav tm="0">
                                          <p:val>
                                            <p:fltVal val="0.5"/>
                                          </p:val>
                                        </p:tav>
                                        <p:tav tm="100000">
                                          <p:val>
                                            <p:strVal val="#ppt_x"/>
                                          </p:val>
                                        </p:tav>
                                      </p:tavLst>
                                    </p:anim>
                                    <p:anim calcmode="lin" valueType="num">
                                      <p:cBhvr>
                                        <p:cTn id="21" dur="500" fill="hold"/>
                                        <p:tgtEl>
                                          <p:spTgt spid="324198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1986" grpId="0" build="p" autoUpdateAnimBg="0" rev="1"/>
      <p:bldP spid="3241987" grpId="0" animBg="1"/>
      <p:bldP spid="324198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147676-1D82-4598-AB7E-2143EC8C98A5}"/>
              </a:ext>
            </a:extLst>
          </p:cNvPr>
          <p:cNvPicPr>
            <a:picLocks noChangeAspect="1"/>
          </p:cNvPicPr>
          <p:nvPr/>
        </p:nvPicPr>
        <p:blipFill>
          <a:blip r:embed="rId4"/>
          <a:stretch>
            <a:fillRect/>
          </a:stretch>
        </p:blipFill>
        <p:spPr>
          <a:xfrm>
            <a:off x="2950589" y="2960017"/>
            <a:ext cx="7400041" cy="395926"/>
          </a:xfrm>
          <a:prstGeom prst="rect">
            <a:avLst/>
          </a:prstGeom>
        </p:spPr>
      </p:pic>
    </p:spTree>
    <p:extLst>
      <p:ext uri="{BB962C8B-B14F-4D97-AF65-F5344CB8AC3E}">
        <p14:creationId xmlns:p14="http://schemas.microsoft.com/office/powerpoint/2010/main" val="343854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5226498" name="Rectangle 2"/>
          <p:cNvSpPr>
            <a:spLocks noGrp="1" noChangeArrowheads="1"/>
          </p:cNvSpPr>
          <p:nvPr>
            <p:ph type="title"/>
          </p:nvPr>
        </p:nvSpPr>
        <p:spPr>
          <a:xfrm>
            <a:off x="1828800" y="152400"/>
            <a:ext cx="8534400" cy="914400"/>
          </a:xfrm>
          <a:solidFill>
            <a:srgbClr val="A50021"/>
          </a:solidFill>
        </p:spPr>
        <p:txBody>
          <a:bodyPr/>
          <a:lstStyle/>
          <a:p>
            <a:r>
              <a:rPr lang="en-US" sz="4000" b="1" dirty="0">
                <a:solidFill>
                  <a:srgbClr val="CC9900"/>
                </a:solidFill>
                <a:effectLst>
                  <a:outerShdw blurRad="38100" dist="38100" dir="2700000" algn="tl">
                    <a:srgbClr val="000000"/>
                  </a:outerShdw>
                </a:effectLst>
                <a:latin typeface="Andy" pitchFamily="66" charset="0"/>
              </a:rPr>
              <a:t>From Augustine Unto Aquinas</a:t>
            </a:r>
          </a:p>
        </p:txBody>
      </p:sp>
      <p:sp>
        <p:nvSpPr>
          <p:cNvPr id="5226499" name="Rectangle 3"/>
          <p:cNvSpPr>
            <a:spLocks noGrp="1" noChangeArrowheads="1"/>
          </p:cNvSpPr>
          <p:nvPr>
            <p:ph type="body" idx="1"/>
          </p:nvPr>
        </p:nvSpPr>
        <p:spPr>
          <a:xfrm>
            <a:off x="1905000" y="1371600"/>
            <a:ext cx="8382000" cy="5105400"/>
          </a:xfrm>
          <a:solidFill>
            <a:srgbClr val="CCCC00"/>
          </a:solidFill>
        </p:spPr>
        <p:txBody>
          <a:bodyPr/>
          <a:lstStyle/>
          <a:p>
            <a:pPr>
              <a:lnSpc>
                <a:spcPct val="90000"/>
              </a:lnSpc>
              <a:buFont typeface="Wingdings" pitchFamily="2" charset="2"/>
              <a:buChar char="v"/>
            </a:pPr>
            <a:r>
              <a:rPr lang="en-US" sz="2800" b="1" i="1" dirty="0">
                <a:solidFill>
                  <a:srgbClr val="CC0000"/>
                </a:solidFill>
                <a:effectLst>
                  <a:outerShdw blurRad="38100" dist="38100" dir="2700000" algn="tl">
                    <a:srgbClr val="000000"/>
                  </a:outerShdw>
                </a:effectLst>
              </a:rPr>
              <a:t>Church history short courses have sometimes reduced the process of church reform and counter reform to a conflict between establishment Catholic Thomism &amp; reactive Conservative Augustinianism.  </a:t>
            </a:r>
            <a:r>
              <a:rPr lang="en-US" sz="2800" b="1" i="1" u="sng" dirty="0">
                <a:solidFill>
                  <a:srgbClr val="CC0000"/>
                </a:solidFill>
                <a:effectLst>
                  <a:outerShdw blurRad="38100" dist="38100" dir="2700000" algn="tl">
                    <a:srgbClr val="000000"/>
                  </a:outerShdw>
                </a:effectLst>
              </a:rPr>
              <a:t>Medieval religious history cannot be so simplified.</a:t>
            </a:r>
            <a:r>
              <a:rPr lang="en-US" sz="2800" b="1" i="1" dirty="0">
                <a:solidFill>
                  <a:srgbClr val="CC0000"/>
                </a:solidFill>
                <a:effectLst>
                  <a:outerShdw blurRad="38100" dist="38100" dir="2700000" algn="tl">
                    <a:srgbClr val="000000"/>
                  </a:outerShdw>
                </a:effectLst>
              </a:rPr>
              <a:t>  However,  it is true that the church of the middle ages adopted Thomas Aquinas’ philosophy.  Moreover,    It emphasized his teaching that man’s will was not totally corrupted. By faith and utilizing the means of grace held within the sacraments dispensed by the hierarchy,  man could achieve salvation.  Augustine believed that man’s will was so totally depraved that he could do nothing toward his own salvation.</a:t>
            </a:r>
          </a:p>
          <a:p>
            <a:pPr>
              <a:lnSpc>
                <a:spcPct val="90000"/>
              </a:lnSpc>
              <a:buFont typeface="Wingdings" pitchFamily="2" charset="2"/>
              <a:buNone/>
            </a:pPr>
            <a:r>
              <a:rPr lang="en-US" sz="4000" b="1" i="1" dirty="0">
                <a:solidFill>
                  <a:srgbClr val="CC0000"/>
                </a:solidFill>
                <a:effectLst>
                  <a:outerShdw blurRad="38100" dist="38100" dir="2700000" algn="tl">
                    <a:srgbClr val="000000"/>
                  </a:outerShdw>
                </a:effectLst>
              </a:rPr>
              <a:t> </a:t>
            </a:r>
            <a:endParaRPr lang="en-US" sz="4000" b="1" i="1" dirty="0"/>
          </a:p>
        </p:txBody>
      </p:sp>
    </p:spTree>
    <p:extLst>
      <p:ext uri="{BB962C8B-B14F-4D97-AF65-F5344CB8AC3E}">
        <p14:creationId xmlns:p14="http://schemas.microsoft.com/office/powerpoint/2010/main" val="284833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226498">
                                            <p:txEl>
                                              <p:pRg st="0" end="0"/>
                                            </p:txEl>
                                          </p:spTgt>
                                        </p:tgtEl>
                                        <p:attrNameLst>
                                          <p:attrName>style.visibility</p:attrName>
                                        </p:attrNameLst>
                                      </p:cBhvr>
                                      <p:to>
                                        <p:strVal val="visible"/>
                                      </p:to>
                                    </p:set>
                                    <p:anim calcmode="lin" valueType="num">
                                      <p:cBhvr additive="base">
                                        <p:cTn id="7" dur="300" fill="hold"/>
                                        <p:tgtEl>
                                          <p:spTgt spid="522649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22649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5226499">
                                            <p:txEl>
                                              <p:pRg st="0" end="0"/>
                                            </p:txEl>
                                          </p:spTgt>
                                        </p:tgtEl>
                                        <p:attrNameLst>
                                          <p:attrName>style.visibility</p:attrName>
                                        </p:attrNameLst>
                                      </p:cBhvr>
                                      <p:to>
                                        <p:strVal val="visible"/>
                                      </p:to>
                                    </p:set>
                                    <p:anim calcmode="lin" valueType="num">
                                      <p:cBhvr additive="base">
                                        <p:cTn id="13" dur="75" fill="hold"/>
                                        <p:tgtEl>
                                          <p:spTgt spid="5226499">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5226499">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iterate type="lt">
                                    <p:tmPct val="100000"/>
                                  </p:iterate>
                                  <p:childTnLst>
                                    <p:set>
                                      <p:cBhvr>
                                        <p:cTn id="18" dur="1" fill="hold">
                                          <p:stCondLst>
                                            <p:cond delay="0"/>
                                          </p:stCondLst>
                                        </p:cTn>
                                        <p:tgtEl>
                                          <p:spTgt spid="5226499">
                                            <p:txEl>
                                              <p:pRg st="1" end="1"/>
                                            </p:txEl>
                                          </p:spTgt>
                                        </p:tgtEl>
                                        <p:attrNameLst>
                                          <p:attrName>style.visibility</p:attrName>
                                        </p:attrNameLst>
                                      </p:cBhvr>
                                      <p:to>
                                        <p:strVal val="visible"/>
                                      </p:to>
                                    </p:set>
                                    <p:anim calcmode="lin" valueType="num">
                                      <p:cBhvr additive="base">
                                        <p:cTn id="19" dur="75" fill="hold"/>
                                        <p:tgtEl>
                                          <p:spTgt spid="5226499">
                                            <p:txEl>
                                              <p:pRg st="1" end="1"/>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5226499">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6498" grpId="0" build="p" autoUpdateAnimBg="0"/>
      <p:bldP spid="5226499"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36610" name="Rectangle 2"/>
          <p:cNvSpPr>
            <a:spLocks noChangeArrowheads="1"/>
          </p:cNvSpPr>
          <p:nvPr/>
        </p:nvSpPr>
        <p:spPr bwMode="auto">
          <a:xfrm>
            <a:off x="6057900" y="1057276"/>
            <a:ext cx="4457700" cy="944563"/>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Matthew 16: 18</a:t>
            </a:r>
          </a:p>
        </p:txBody>
      </p:sp>
      <p:sp>
        <p:nvSpPr>
          <p:cNvPr id="4036611" name="Rectangle 3"/>
          <p:cNvSpPr>
            <a:spLocks noChangeArrowheads="1"/>
          </p:cNvSpPr>
          <p:nvPr/>
        </p:nvSpPr>
        <p:spPr bwMode="auto">
          <a:xfrm>
            <a:off x="1600200" y="1057276"/>
            <a:ext cx="4457700" cy="944563"/>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Founder/Foundation Jesus Christ</a:t>
            </a:r>
          </a:p>
        </p:txBody>
      </p:sp>
      <p:sp>
        <p:nvSpPr>
          <p:cNvPr id="4036612" name="Rectangle 4"/>
          <p:cNvSpPr>
            <a:spLocks noChangeArrowheads="1"/>
          </p:cNvSpPr>
          <p:nvPr/>
        </p:nvSpPr>
        <p:spPr bwMode="auto">
          <a:xfrm>
            <a:off x="6057900" y="5811838"/>
            <a:ext cx="4457700" cy="944562"/>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Matt 28: 18-20</a:t>
            </a:r>
          </a:p>
        </p:txBody>
      </p:sp>
      <p:sp>
        <p:nvSpPr>
          <p:cNvPr id="4036613" name="Rectangle 5"/>
          <p:cNvSpPr>
            <a:spLocks noChangeArrowheads="1"/>
          </p:cNvSpPr>
          <p:nvPr/>
        </p:nvSpPr>
        <p:spPr bwMode="auto">
          <a:xfrm>
            <a:off x="1600200" y="5811838"/>
            <a:ext cx="4457700" cy="944562"/>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Physical Location   All The Nations </a:t>
            </a:r>
          </a:p>
        </p:txBody>
      </p:sp>
      <p:sp>
        <p:nvSpPr>
          <p:cNvPr id="4036614" name="Rectangle 6"/>
          <p:cNvSpPr>
            <a:spLocks noChangeArrowheads="1"/>
          </p:cNvSpPr>
          <p:nvPr/>
        </p:nvSpPr>
        <p:spPr bwMode="auto">
          <a:xfrm>
            <a:off x="6057900" y="4906964"/>
            <a:ext cx="4457700" cy="904875"/>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Acts 14: 23</a:t>
            </a:r>
          </a:p>
        </p:txBody>
      </p:sp>
      <p:sp>
        <p:nvSpPr>
          <p:cNvPr id="4036615" name="Rectangle 7"/>
          <p:cNvSpPr>
            <a:spLocks noChangeArrowheads="1"/>
          </p:cNvSpPr>
          <p:nvPr/>
        </p:nvSpPr>
        <p:spPr bwMode="auto">
          <a:xfrm>
            <a:off x="1600200" y="4906964"/>
            <a:ext cx="4457700" cy="904875"/>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Organic Structure  Local Congregation</a:t>
            </a:r>
          </a:p>
        </p:txBody>
      </p:sp>
      <p:sp>
        <p:nvSpPr>
          <p:cNvPr id="4036616" name="Rectangle 8"/>
          <p:cNvSpPr>
            <a:spLocks noChangeArrowheads="1"/>
          </p:cNvSpPr>
          <p:nvPr/>
        </p:nvSpPr>
        <p:spPr bwMode="auto">
          <a:xfrm>
            <a:off x="6057900" y="3984625"/>
            <a:ext cx="4457700" cy="922338"/>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Ephesians 2: 20 </a:t>
            </a:r>
          </a:p>
        </p:txBody>
      </p:sp>
      <p:sp>
        <p:nvSpPr>
          <p:cNvPr id="4036617" name="Rectangle 9"/>
          <p:cNvSpPr>
            <a:spLocks noChangeArrowheads="1"/>
          </p:cNvSpPr>
          <p:nvPr/>
        </p:nvSpPr>
        <p:spPr bwMode="auto">
          <a:xfrm>
            <a:off x="1600200" y="3984625"/>
            <a:ext cx="4457700" cy="922338"/>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Professed Doctrine   The New Testament</a:t>
            </a:r>
          </a:p>
        </p:txBody>
      </p:sp>
      <p:sp>
        <p:nvSpPr>
          <p:cNvPr id="4036618" name="Rectangle 10"/>
          <p:cNvSpPr>
            <a:spLocks noChangeArrowheads="1"/>
          </p:cNvSpPr>
          <p:nvPr/>
        </p:nvSpPr>
        <p:spPr bwMode="auto">
          <a:xfrm>
            <a:off x="6057900" y="3078163"/>
            <a:ext cx="4457700" cy="906462"/>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Phil 4: 14-18</a:t>
            </a:r>
          </a:p>
        </p:txBody>
      </p:sp>
      <p:sp>
        <p:nvSpPr>
          <p:cNvPr id="4036619" name="Rectangle 11"/>
          <p:cNvSpPr>
            <a:spLocks noChangeArrowheads="1"/>
          </p:cNvSpPr>
          <p:nvPr/>
        </p:nvSpPr>
        <p:spPr bwMode="auto">
          <a:xfrm>
            <a:off x="1600200" y="3078163"/>
            <a:ext cx="4457700" cy="906462"/>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Action Focus     Save Souls</a:t>
            </a:r>
          </a:p>
        </p:txBody>
      </p:sp>
      <p:sp>
        <p:nvSpPr>
          <p:cNvPr id="4036620" name="Rectangle 12"/>
          <p:cNvSpPr>
            <a:spLocks noChangeArrowheads="1"/>
          </p:cNvSpPr>
          <p:nvPr/>
        </p:nvSpPr>
        <p:spPr bwMode="auto">
          <a:xfrm>
            <a:off x="6057900" y="2001839"/>
            <a:ext cx="4457700" cy="1076325"/>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Acts 2: 41</a:t>
            </a:r>
          </a:p>
        </p:txBody>
      </p:sp>
      <p:sp>
        <p:nvSpPr>
          <p:cNvPr id="4036621" name="Rectangle 13"/>
          <p:cNvSpPr>
            <a:spLocks noChangeArrowheads="1"/>
          </p:cNvSpPr>
          <p:nvPr/>
        </p:nvSpPr>
        <p:spPr bwMode="auto">
          <a:xfrm>
            <a:off x="1600200" y="2001839"/>
            <a:ext cx="4457700" cy="1076325"/>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Member Profile Baptism Added</a:t>
            </a:r>
          </a:p>
        </p:txBody>
      </p:sp>
      <p:sp>
        <p:nvSpPr>
          <p:cNvPr id="4036622" name="Rectangle 14"/>
          <p:cNvSpPr>
            <a:spLocks noChangeArrowheads="1"/>
          </p:cNvSpPr>
          <p:nvPr/>
        </p:nvSpPr>
        <p:spPr bwMode="auto">
          <a:xfrm>
            <a:off x="6057900" y="152401"/>
            <a:ext cx="4457700" cy="90487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rPr>
              <a:t>Proof Texts</a:t>
            </a:r>
          </a:p>
        </p:txBody>
      </p:sp>
      <p:sp>
        <p:nvSpPr>
          <p:cNvPr id="4036623" name="Rectangle 15"/>
          <p:cNvSpPr>
            <a:spLocks noChangeArrowheads="1"/>
          </p:cNvSpPr>
          <p:nvPr/>
        </p:nvSpPr>
        <p:spPr bwMode="auto">
          <a:xfrm>
            <a:off x="1600200" y="152401"/>
            <a:ext cx="4457700" cy="904875"/>
          </a:xfrm>
          <a:prstGeom prst="rect">
            <a:avLst/>
          </a:prstGeom>
          <a:solidFill>
            <a:srgbClr val="FBFF0E"/>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rPr>
              <a:t>Church Identifiers</a:t>
            </a:r>
          </a:p>
        </p:txBody>
      </p:sp>
      <p:sp>
        <p:nvSpPr>
          <p:cNvPr id="4036624" name="Line 16"/>
          <p:cNvSpPr>
            <a:spLocks noChangeShapeType="1"/>
          </p:cNvSpPr>
          <p:nvPr/>
        </p:nvSpPr>
        <p:spPr bwMode="auto">
          <a:xfrm>
            <a:off x="1600200" y="152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36625" name="Line 17"/>
          <p:cNvSpPr>
            <a:spLocks noChangeShapeType="1"/>
          </p:cNvSpPr>
          <p:nvPr/>
        </p:nvSpPr>
        <p:spPr bwMode="auto">
          <a:xfrm>
            <a:off x="1600200" y="200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36626" name="Line 18"/>
          <p:cNvSpPr>
            <a:spLocks noChangeShapeType="1"/>
          </p:cNvSpPr>
          <p:nvPr/>
        </p:nvSpPr>
        <p:spPr bwMode="auto">
          <a:xfrm>
            <a:off x="1600200" y="30781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36627" name="Line 19"/>
          <p:cNvSpPr>
            <a:spLocks noChangeShapeType="1"/>
          </p:cNvSpPr>
          <p:nvPr/>
        </p:nvSpPr>
        <p:spPr bwMode="auto">
          <a:xfrm>
            <a:off x="1600200" y="398462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36628" name="Line 20"/>
          <p:cNvSpPr>
            <a:spLocks noChangeShapeType="1"/>
          </p:cNvSpPr>
          <p:nvPr/>
        </p:nvSpPr>
        <p:spPr bwMode="auto">
          <a:xfrm>
            <a:off x="1600200" y="49069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36629" name="Line 21"/>
          <p:cNvSpPr>
            <a:spLocks noChangeShapeType="1"/>
          </p:cNvSpPr>
          <p:nvPr/>
        </p:nvSpPr>
        <p:spPr bwMode="auto">
          <a:xfrm>
            <a:off x="1600200" y="6756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36630" name="Line 22"/>
          <p:cNvSpPr>
            <a:spLocks noChangeShapeType="1"/>
          </p:cNvSpPr>
          <p:nvPr/>
        </p:nvSpPr>
        <p:spPr bwMode="auto">
          <a:xfrm>
            <a:off x="16002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36631" name="Line 23"/>
          <p:cNvSpPr>
            <a:spLocks noChangeShapeType="1"/>
          </p:cNvSpPr>
          <p:nvPr/>
        </p:nvSpPr>
        <p:spPr bwMode="auto">
          <a:xfrm>
            <a:off x="6057900" y="152400"/>
            <a:ext cx="0" cy="660400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36632" name="Line 24"/>
          <p:cNvSpPr>
            <a:spLocks noChangeShapeType="1"/>
          </p:cNvSpPr>
          <p:nvPr/>
        </p:nvSpPr>
        <p:spPr bwMode="auto">
          <a:xfrm>
            <a:off x="105156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36633" name="Line 25"/>
          <p:cNvSpPr>
            <a:spLocks noChangeShapeType="1"/>
          </p:cNvSpPr>
          <p:nvPr/>
        </p:nvSpPr>
        <p:spPr bwMode="auto">
          <a:xfrm>
            <a:off x="1600200" y="581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36634" name="Line 26"/>
          <p:cNvSpPr>
            <a:spLocks noChangeShapeType="1"/>
          </p:cNvSpPr>
          <p:nvPr/>
        </p:nvSpPr>
        <p:spPr bwMode="auto">
          <a:xfrm>
            <a:off x="1600200" y="105727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Tree>
    <p:extLst>
      <p:ext uri="{BB962C8B-B14F-4D97-AF65-F5344CB8AC3E}">
        <p14:creationId xmlns:p14="http://schemas.microsoft.com/office/powerpoint/2010/main" val="357519243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036611"/>
                                        </p:tgtEl>
                                        <p:attrNameLst>
                                          <p:attrName>style.visibility</p:attrName>
                                        </p:attrNameLst>
                                      </p:cBhvr>
                                      <p:to>
                                        <p:strVal val="visible"/>
                                      </p:to>
                                    </p:set>
                                    <p:anim calcmode="lin" valueType="num">
                                      <p:cBhvr>
                                        <p:cTn id="7" dur="1000" fill="hold"/>
                                        <p:tgtEl>
                                          <p:spTgt spid="4036611"/>
                                        </p:tgtEl>
                                        <p:attrNameLst>
                                          <p:attrName>ppt_w</p:attrName>
                                        </p:attrNameLst>
                                      </p:cBhvr>
                                      <p:tavLst>
                                        <p:tav tm="0">
                                          <p:val>
                                            <p:fltVal val="0"/>
                                          </p:val>
                                        </p:tav>
                                        <p:tav tm="100000">
                                          <p:val>
                                            <p:strVal val="#ppt_w"/>
                                          </p:val>
                                        </p:tav>
                                      </p:tavLst>
                                    </p:anim>
                                    <p:anim calcmode="lin" valueType="num">
                                      <p:cBhvr>
                                        <p:cTn id="8" dur="1000" fill="hold"/>
                                        <p:tgtEl>
                                          <p:spTgt spid="4036611"/>
                                        </p:tgtEl>
                                        <p:attrNameLst>
                                          <p:attrName>ppt_h</p:attrName>
                                        </p:attrNameLst>
                                      </p:cBhvr>
                                      <p:tavLst>
                                        <p:tav tm="0">
                                          <p:val>
                                            <p:fltVal val="0"/>
                                          </p:val>
                                        </p:tav>
                                        <p:tav tm="100000">
                                          <p:val>
                                            <p:strVal val="#ppt_h"/>
                                          </p:val>
                                        </p:tav>
                                      </p:tavLst>
                                    </p:anim>
                                    <p:anim calcmode="lin" valueType="num">
                                      <p:cBhvr>
                                        <p:cTn id="9" dur="1000" fill="hold"/>
                                        <p:tgtEl>
                                          <p:spTgt spid="40366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0366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036610"/>
                                        </p:tgtEl>
                                        <p:attrNameLst>
                                          <p:attrName>style.visibility</p:attrName>
                                        </p:attrNameLst>
                                      </p:cBhvr>
                                      <p:to>
                                        <p:strVal val="visible"/>
                                      </p:to>
                                    </p:set>
                                    <p:anim calcmode="lin" valueType="num">
                                      <p:cBhvr>
                                        <p:cTn id="15" dur="1000" fill="hold"/>
                                        <p:tgtEl>
                                          <p:spTgt spid="4036610"/>
                                        </p:tgtEl>
                                        <p:attrNameLst>
                                          <p:attrName>ppt_w</p:attrName>
                                        </p:attrNameLst>
                                      </p:cBhvr>
                                      <p:tavLst>
                                        <p:tav tm="0">
                                          <p:val>
                                            <p:fltVal val="0"/>
                                          </p:val>
                                        </p:tav>
                                        <p:tav tm="100000">
                                          <p:val>
                                            <p:strVal val="#ppt_w"/>
                                          </p:val>
                                        </p:tav>
                                      </p:tavLst>
                                    </p:anim>
                                    <p:anim calcmode="lin" valueType="num">
                                      <p:cBhvr>
                                        <p:cTn id="16" dur="1000" fill="hold"/>
                                        <p:tgtEl>
                                          <p:spTgt spid="4036610"/>
                                        </p:tgtEl>
                                        <p:attrNameLst>
                                          <p:attrName>ppt_h</p:attrName>
                                        </p:attrNameLst>
                                      </p:cBhvr>
                                      <p:tavLst>
                                        <p:tav tm="0">
                                          <p:val>
                                            <p:fltVal val="0"/>
                                          </p:val>
                                        </p:tav>
                                        <p:tav tm="100000">
                                          <p:val>
                                            <p:strVal val="#ppt_h"/>
                                          </p:val>
                                        </p:tav>
                                      </p:tavLst>
                                    </p:anim>
                                    <p:anim calcmode="lin" valueType="num">
                                      <p:cBhvr>
                                        <p:cTn id="17" dur="1000" fill="hold"/>
                                        <p:tgtEl>
                                          <p:spTgt spid="403661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0366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036621"/>
                                        </p:tgtEl>
                                        <p:attrNameLst>
                                          <p:attrName>style.visibility</p:attrName>
                                        </p:attrNameLst>
                                      </p:cBhvr>
                                      <p:to>
                                        <p:strVal val="visible"/>
                                      </p:to>
                                    </p:set>
                                    <p:anim calcmode="lin" valueType="num">
                                      <p:cBhvr>
                                        <p:cTn id="23" dur="1000" fill="hold"/>
                                        <p:tgtEl>
                                          <p:spTgt spid="4036621"/>
                                        </p:tgtEl>
                                        <p:attrNameLst>
                                          <p:attrName>ppt_w</p:attrName>
                                        </p:attrNameLst>
                                      </p:cBhvr>
                                      <p:tavLst>
                                        <p:tav tm="0">
                                          <p:val>
                                            <p:fltVal val="0"/>
                                          </p:val>
                                        </p:tav>
                                        <p:tav tm="100000">
                                          <p:val>
                                            <p:strVal val="#ppt_w"/>
                                          </p:val>
                                        </p:tav>
                                      </p:tavLst>
                                    </p:anim>
                                    <p:anim calcmode="lin" valueType="num">
                                      <p:cBhvr>
                                        <p:cTn id="24" dur="1000" fill="hold"/>
                                        <p:tgtEl>
                                          <p:spTgt spid="4036621"/>
                                        </p:tgtEl>
                                        <p:attrNameLst>
                                          <p:attrName>ppt_h</p:attrName>
                                        </p:attrNameLst>
                                      </p:cBhvr>
                                      <p:tavLst>
                                        <p:tav tm="0">
                                          <p:val>
                                            <p:fltVal val="0"/>
                                          </p:val>
                                        </p:tav>
                                        <p:tav tm="100000">
                                          <p:val>
                                            <p:strVal val="#ppt_h"/>
                                          </p:val>
                                        </p:tav>
                                      </p:tavLst>
                                    </p:anim>
                                    <p:anim calcmode="lin" valueType="num">
                                      <p:cBhvr>
                                        <p:cTn id="25" dur="1000" fill="hold"/>
                                        <p:tgtEl>
                                          <p:spTgt spid="403662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0366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4036620"/>
                                        </p:tgtEl>
                                        <p:attrNameLst>
                                          <p:attrName>style.visibility</p:attrName>
                                        </p:attrNameLst>
                                      </p:cBhvr>
                                      <p:to>
                                        <p:strVal val="visible"/>
                                      </p:to>
                                    </p:set>
                                    <p:anim calcmode="lin" valueType="num">
                                      <p:cBhvr>
                                        <p:cTn id="31" dur="1000" fill="hold"/>
                                        <p:tgtEl>
                                          <p:spTgt spid="4036620"/>
                                        </p:tgtEl>
                                        <p:attrNameLst>
                                          <p:attrName>ppt_w</p:attrName>
                                        </p:attrNameLst>
                                      </p:cBhvr>
                                      <p:tavLst>
                                        <p:tav tm="0">
                                          <p:val>
                                            <p:fltVal val="0"/>
                                          </p:val>
                                        </p:tav>
                                        <p:tav tm="100000">
                                          <p:val>
                                            <p:strVal val="#ppt_w"/>
                                          </p:val>
                                        </p:tav>
                                      </p:tavLst>
                                    </p:anim>
                                    <p:anim calcmode="lin" valueType="num">
                                      <p:cBhvr>
                                        <p:cTn id="32" dur="1000" fill="hold"/>
                                        <p:tgtEl>
                                          <p:spTgt spid="4036620"/>
                                        </p:tgtEl>
                                        <p:attrNameLst>
                                          <p:attrName>ppt_h</p:attrName>
                                        </p:attrNameLst>
                                      </p:cBhvr>
                                      <p:tavLst>
                                        <p:tav tm="0">
                                          <p:val>
                                            <p:fltVal val="0"/>
                                          </p:val>
                                        </p:tav>
                                        <p:tav tm="100000">
                                          <p:val>
                                            <p:strVal val="#ppt_h"/>
                                          </p:val>
                                        </p:tav>
                                      </p:tavLst>
                                    </p:anim>
                                    <p:anim calcmode="lin" valueType="num">
                                      <p:cBhvr>
                                        <p:cTn id="33" dur="1000" fill="hold"/>
                                        <p:tgtEl>
                                          <p:spTgt spid="403662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0366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4036619"/>
                                        </p:tgtEl>
                                        <p:attrNameLst>
                                          <p:attrName>style.visibility</p:attrName>
                                        </p:attrNameLst>
                                      </p:cBhvr>
                                      <p:to>
                                        <p:strVal val="visible"/>
                                      </p:to>
                                    </p:set>
                                    <p:anim calcmode="lin" valueType="num">
                                      <p:cBhvr>
                                        <p:cTn id="39" dur="1000" fill="hold"/>
                                        <p:tgtEl>
                                          <p:spTgt spid="4036619"/>
                                        </p:tgtEl>
                                        <p:attrNameLst>
                                          <p:attrName>ppt_w</p:attrName>
                                        </p:attrNameLst>
                                      </p:cBhvr>
                                      <p:tavLst>
                                        <p:tav tm="0">
                                          <p:val>
                                            <p:fltVal val="0"/>
                                          </p:val>
                                        </p:tav>
                                        <p:tav tm="100000">
                                          <p:val>
                                            <p:strVal val="#ppt_w"/>
                                          </p:val>
                                        </p:tav>
                                      </p:tavLst>
                                    </p:anim>
                                    <p:anim calcmode="lin" valueType="num">
                                      <p:cBhvr>
                                        <p:cTn id="40" dur="1000" fill="hold"/>
                                        <p:tgtEl>
                                          <p:spTgt spid="4036619"/>
                                        </p:tgtEl>
                                        <p:attrNameLst>
                                          <p:attrName>ppt_h</p:attrName>
                                        </p:attrNameLst>
                                      </p:cBhvr>
                                      <p:tavLst>
                                        <p:tav tm="0">
                                          <p:val>
                                            <p:fltVal val="0"/>
                                          </p:val>
                                        </p:tav>
                                        <p:tav tm="100000">
                                          <p:val>
                                            <p:strVal val="#ppt_h"/>
                                          </p:val>
                                        </p:tav>
                                      </p:tavLst>
                                    </p:anim>
                                    <p:anim calcmode="lin" valueType="num">
                                      <p:cBhvr>
                                        <p:cTn id="41" dur="1000" fill="hold"/>
                                        <p:tgtEl>
                                          <p:spTgt spid="403661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40366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4036618"/>
                                        </p:tgtEl>
                                        <p:attrNameLst>
                                          <p:attrName>style.visibility</p:attrName>
                                        </p:attrNameLst>
                                      </p:cBhvr>
                                      <p:to>
                                        <p:strVal val="visible"/>
                                      </p:to>
                                    </p:set>
                                    <p:anim calcmode="lin" valueType="num">
                                      <p:cBhvr>
                                        <p:cTn id="47" dur="1000" fill="hold"/>
                                        <p:tgtEl>
                                          <p:spTgt spid="4036618"/>
                                        </p:tgtEl>
                                        <p:attrNameLst>
                                          <p:attrName>ppt_w</p:attrName>
                                        </p:attrNameLst>
                                      </p:cBhvr>
                                      <p:tavLst>
                                        <p:tav tm="0">
                                          <p:val>
                                            <p:fltVal val="0"/>
                                          </p:val>
                                        </p:tav>
                                        <p:tav tm="100000">
                                          <p:val>
                                            <p:strVal val="#ppt_w"/>
                                          </p:val>
                                        </p:tav>
                                      </p:tavLst>
                                    </p:anim>
                                    <p:anim calcmode="lin" valueType="num">
                                      <p:cBhvr>
                                        <p:cTn id="48" dur="1000" fill="hold"/>
                                        <p:tgtEl>
                                          <p:spTgt spid="4036618"/>
                                        </p:tgtEl>
                                        <p:attrNameLst>
                                          <p:attrName>ppt_h</p:attrName>
                                        </p:attrNameLst>
                                      </p:cBhvr>
                                      <p:tavLst>
                                        <p:tav tm="0">
                                          <p:val>
                                            <p:fltVal val="0"/>
                                          </p:val>
                                        </p:tav>
                                        <p:tav tm="100000">
                                          <p:val>
                                            <p:strVal val="#ppt_h"/>
                                          </p:val>
                                        </p:tav>
                                      </p:tavLst>
                                    </p:anim>
                                    <p:anim calcmode="lin" valueType="num">
                                      <p:cBhvr>
                                        <p:cTn id="49" dur="1000" fill="hold"/>
                                        <p:tgtEl>
                                          <p:spTgt spid="403661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40366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4036617"/>
                                        </p:tgtEl>
                                        <p:attrNameLst>
                                          <p:attrName>style.visibility</p:attrName>
                                        </p:attrNameLst>
                                      </p:cBhvr>
                                      <p:to>
                                        <p:strVal val="visible"/>
                                      </p:to>
                                    </p:set>
                                    <p:anim calcmode="lin" valueType="num">
                                      <p:cBhvr>
                                        <p:cTn id="55" dur="1000" fill="hold"/>
                                        <p:tgtEl>
                                          <p:spTgt spid="4036617"/>
                                        </p:tgtEl>
                                        <p:attrNameLst>
                                          <p:attrName>ppt_w</p:attrName>
                                        </p:attrNameLst>
                                      </p:cBhvr>
                                      <p:tavLst>
                                        <p:tav tm="0">
                                          <p:val>
                                            <p:fltVal val="0"/>
                                          </p:val>
                                        </p:tav>
                                        <p:tav tm="100000">
                                          <p:val>
                                            <p:strVal val="#ppt_w"/>
                                          </p:val>
                                        </p:tav>
                                      </p:tavLst>
                                    </p:anim>
                                    <p:anim calcmode="lin" valueType="num">
                                      <p:cBhvr>
                                        <p:cTn id="56" dur="1000" fill="hold"/>
                                        <p:tgtEl>
                                          <p:spTgt spid="4036617"/>
                                        </p:tgtEl>
                                        <p:attrNameLst>
                                          <p:attrName>ppt_h</p:attrName>
                                        </p:attrNameLst>
                                      </p:cBhvr>
                                      <p:tavLst>
                                        <p:tav tm="0">
                                          <p:val>
                                            <p:fltVal val="0"/>
                                          </p:val>
                                        </p:tav>
                                        <p:tav tm="100000">
                                          <p:val>
                                            <p:strVal val="#ppt_h"/>
                                          </p:val>
                                        </p:tav>
                                      </p:tavLst>
                                    </p:anim>
                                    <p:anim calcmode="lin" valueType="num">
                                      <p:cBhvr>
                                        <p:cTn id="57" dur="1000" fill="hold"/>
                                        <p:tgtEl>
                                          <p:spTgt spid="4036617"/>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40366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4036616"/>
                                        </p:tgtEl>
                                        <p:attrNameLst>
                                          <p:attrName>style.visibility</p:attrName>
                                        </p:attrNameLst>
                                      </p:cBhvr>
                                      <p:to>
                                        <p:strVal val="visible"/>
                                      </p:to>
                                    </p:set>
                                    <p:anim calcmode="lin" valueType="num">
                                      <p:cBhvr>
                                        <p:cTn id="63" dur="1000" fill="hold"/>
                                        <p:tgtEl>
                                          <p:spTgt spid="4036616"/>
                                        </p:tgtEl>
                                        <p:attrNameLst>
                                          <p:attrName>ppt_w</p:attrName>
                                        </p:attrNameLst>
                                      </p:cBhvr>
                                      <p:tavLst>
                                        <p:tav tm="0">
                                          <p:val>
                                            <p:fltVal val="0"/>
                                          </p:val>
                                        </p:tav>
                                        <p:tav tm="100000">
                                          <p:val>
                                            <p:strVal val="#ppt_w"/>
                                          </p:val>
                                        </p:tav>
                                      </p:tavLst>
                                    </p:anim>
                                    <p:anim calcmode="lin" valueType="num">
                                      <p:cBhvr>
                                        <p:cTn id="64" dur="1000" fill="hold"/>
                                        <p:tgtEl>
                                          <p:spTgt spid="4036616"/>
                                        </p:tgtEl>
                                        <p:attrNameLst>
                                          <p:attrName>ppt_h</p:attrName>
                                        </p:attrNameLst>
                                      </p:cBhvr>
                                      <p:tavLst>
                                        <p:tav tm="0">
                                          <p:val>
                                            <p:fltVal val="0"/>
                                          </p:val>
                                        </p:tav>
                                        <p:tav tm="100000">
                                          <p:val>
                                            <p:strVal val="#ppt_h"/>
                                          </p:val>
                                        </p:tav>
                                      </p:tavLst>
                                    </p:anim>
                                    <p:anim calcmode="lin" valueType="num">
                                      <p:cBhvr>
                                        <p:cTn id="65" dur="1000" fill="hold"/>
                                        <p:tgtEl>
                                          <p:spTgt spid="4036616"/>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40366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4036615"/>
                                        </p:tgtEl>
                                        <p:attrNameLst>
                                          <p:attrName>style.visibility</p:attrName>
                                        </p:attrNameLst>
                                      </p:cBhvr>
                                      <p:to>
                                        <p:strVal val="visible"/>
                                      </p:to>
                                    </p:set>
                                    <p:anim calcmode="lin" valueType="num">
                                      <p:cBhvr>
                                        <p:cTn id="71" dur="1000" fill="hold"/>
                                        <p:tgtEl>
                                          <p:spTgt spid="4036615"/>
                                        </p:tgtEl>
                                        <p:attrNameLst>
                                          <p:attrName>ppt_w</p:attrName>
                                        </p:attrNameLst>
                                      </p:cBhvr>
                                      <p:tavLst>
                                        <p:tav tm="0">
                                          <p:val>
                                            <p:fltVal val="0"/>
                                          </p:val>
                                        </p:tav>
                                        <p:tav tm="100000">
                                          <p:val>
                                            <p:strVal val="#ppt_w"/>
                                          </p:val>
                                        </p:tav>
                                      </p:tavLst>
                                    </p:anim>
                                    <p:anim calcmode="lin" valueType="num">
                                      <p:cBhvr>
                                        <p:cTn id="72" dur="1000" fill="hold"/>
                                        <p:tgtEl>
                                          <p:spTgt spid="4036615"/>
                                        </p:tgtEl>
                                        <p:attrNameLst>
                                          <p:attrName>ppt_h</p:attrName>
                                        </p:attrNameLst>
                                      </p:cBhvr>
                                      <p:tavLst>
                                        <p:tav tm="0">
                                          <p:val>
                                            <p:fltVal val="0"/>
                                          </p:val>
                                        </p:tav>
                                        <p:tav tm="100000">
                                          <p:val>
                                            <p:strVal val="#ppt_h"/>
                                          </p:val>
                                        </p:tav>
                                      </p:tavLst>
                                    </p:anim>
                                    <p:anim calcmode="lin" valueType="num">
                                      <p:cBhvr>
                                        <p:cTn id="73" dur="1000" fill="hold"/>
                                        <p:tgtEl>
                                          <p:spTgt spid="4036615"/>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40366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4036614"/>
                                        </p:tgtEl>
                                        <p:attrNameLst>
                                          <p:attrName>style.visibility</p:attrName>
                                        </p:attrNameLst>
                                      </p:cBhvr>
                                      <p:to>
                                        <p:strVal val="visible"/>
                                      </p:to>
                                    </p:set>
                                    <p:anim calcmode="lin" valueType="num">
                                      <p:cBhvr>
                                        <p:cTn id="79" dur="1000" fill="hold"/>
                                        <p:tgtEl>
                                          <p:spTgt spid="4036614"/>
                                        </p:tgtEl>
                                        <p:attrNameLst>
                                          <p:attrName>ppt_w</p:attrName>
                                        </p:attrNameLst>
                                      </p:cBhvr>
                                      <p:tavLst>
                                        <p:tav tm="0">
                                          <p:val>
                                            <p:fltVal val="0"/>
                                          </p:val>
                                        </p:tav>
                                        <p:tav tm="100000">
                                          <p:val>
                                            <p:strVal val="#ppt_w"/>
                                          </p:val>
                                        </p:tav>
                                      </p:tavLst>
                                    </p:anim>
                                    <p:anim calcmode="lin" valueType="num">
                                      <p:cBhvr>
                                        <p:cTn id="80" dur="1000" fill="hold"/>
                                        <p:tgtEl>
                                          <p:spTgt spid="4036614"/>
                                        </p:tgtEl>
                                        <p:attrNameLst>
                                          <p:attrName>ppt_h</p:attrName>
                                        </p:attrNameLst>
                                      </p:cBhvr>
                                      <p:tavLst>
                                        <p:tav tm="0">
                                          <p:val>
                                            <p:fltVal val="0"/>
                                          </p:val>
                                        </p:tav>
                                        <p:tav tm="100000">
                                          <p:val>
                                            <p:strVal val="#ppt_h"/>
                                          </p:val>
                                        </p:tav>
                                      </p:tavLst>
                                    </p:anim>
                                    <p:anim calcmode="lin" valueType="num">
                                      <p:cBhvr>
                                        <p:cTn id="81" dur="1000" fill="hold"/>
                                        <p:tgtEl>
                                          <p:spTgt spid="4036614"/>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40366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4036613"/>
                                        </p:tgtEl>
                                        <p:attrNameLst>
                                          <p:attrName>style.visibility</p:attrName>
                                        </p:attrNameLst>
                                      </p:cBhvr>
                                      <p:to>
                                        <p:strVal val="visible"/>
                                      </p:to>
                                    </p:set>
                                    <p:anim calcmode="lin" valueType="num">
                                      <p:cBhvr>
                                        <p:cTn id="87" dur="1000" fill="hold"/>
                                        <p:tgtEl>
                                          <p:spTgt spid="4036613"/>
                                        </p:tgtEl>
                                        <p:attrNameLst>
                                          <p:attrName>ppt_w</p:attrName>
                                        </p:attrNameLst>
                                      </p:cBhvr>
                                      <p:tavLst>
                                        <p:tav tm="0">
                                          <p:val>
                                            <p:fltVal val="0"/>
                                          </p:val>
                                        </p:tav>
                                        <p:tav tm="100000">
                                          <p:val>
                                            <p:strVal val="#ppt_w"/>
                                          </p:val>
                                        </p:tav>
                                      </p:tavLst>
                                    </p:anim>
                                    <p:anim calcmode="lin" valueType="num">
                                      <p:cBhvr>
                                        <p:cTn id="88" dur="1000" fill="hold"/>
                                        <p:tgtEl>
                                          <p:spTgt spid="4036613"/>
                                        </p:tgtEl>
                                        <p:attrNameLst>
                                          <p:attrName>ppt_h</p:attrName>
                                        </p:attrNameLst>
                                      </p:cBhvr>
                                      <p:tavLst>
                                        <p:tav tm="0">
                                          <p:val>
                                            <p:fltVal val="0"/>
                                          </p:val>
                                        </p:tav>
                                        <p:tav tm="100000">
                                          <p:val>
                                            <p:strVal val="#ppt_h"/>
                                          </p:val>
                                        </p:tav>
                                      </p:tavLst>
                                    </p:anim>
                                    <p:anim calcmode="lin" valueType="num">
                                      <p:cBhvr>
                                        <p:cTn id="89" dur="1000" fill="hold"/>
                                        <p:tgtEl>
                                          <p:spTgt spid="403661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40366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4036612"/>
                                        </p:tgtEl>
                                        <p:attrNameLst>
                                          <p:attrName>style.visibility</p:attrName>
                                        </p:attrNameLst>
                                      </p:cBhvr>
                                      <p:to>
                                        <p:strVal val="visible"/>
                                      </p:to>
                                    </p:set>
                                    <p:anim calcmode="lin" valueType="num">
                                      <p:cBhvr>
                                        <p:cTn id="95" dur="1000" fill="hold"/>
                                        <p:tgtEl>
                                          <p:spTgt spid="4036612"/>
                                        </p:tgtEl>
                                        <p:attrNameLst>
                                          <p:attrName>ppt_w</p:attrName>
                                        </p:attrNameLst>
                                      </p:cBhvr>
                                      <p:tavLst>
                                        <p:tav tm="0">
                                          <p:val>
                                            <p:fltVal val="0"/>
                                          </p:val>
                                        </p:tav>
                                        <p:tav tm="100000">
                                          <p:val>
                                            <p:strVal val="#ppt_w"/>
                                          </p:val>
                                        </p:tav>
                                      </p:tavLst>
                                    </p:anim>
                                    <p:anim calcmode="lin" valueType="num">
                                      <p:cBhvr>
                                        <p:cTn id="96" dur="1000" fill="hold"/>
                                        <p:tgtEl>
                                          <p:spTgt spid="4036612"/>
                                        </p:tgtEl>
                                        <p:attrNameLst>
                                          <p:attrName>ppt_h</p:attrName>
                                        </p:attrNameLst>
                                      </p:cBhvr>
                                      <p:tavLst>
                                        <p:tav tm="0">
                                          <p:val>
                                            <p:fltVal val="0"/>
                                          </p:val>
                                        </p:tav>
                                        <p:tav tm="100000">
                                          <p:val>
                                            <p:strVal val="#ppt_h"/>
                                          </p:val>
                                        </p:tav>
                                      </p:tavLst>
                                    </p:anim>
                                    <p:anim calcmode="lin" valueType="num">
                                      <p:cBhvr>
                                        <p:cTn id="97" dur="1000" fill="hold"/>
                                        <p:tgtEl>
                                          <p:spTgt spid="4036612"/>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40366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6610" grpId="0" animBg="1" autoUpdateAnimBg="0"/>
      <p:bldP spid="4036611" grpId="0" animBg="1" autoUpdateAnimBg="0"/>
      <p:bldP spid="4036612" grpId="0" animBg="1" autoUpdateAnimBg="0"/>
      <p:bldP spid="4036613" grpId="0" animBg="1" autoUpdateAnimBg="0"/>
      <p:bldP spid="4036614" grpId="0" animBg="1" autoUpdateAnimBg="0"/>
      <p:bldP spid="4036615" grpId="0" animBg="1" autoUpdateAnimBg="0"/>
      <p:bldP spid="4036616" grpId="0" animBg="1" autoUpdateAnimBg="0"/>
      <p:bldP spid="4036617" grpId="0" animBg="1" autoUpdateAnimBg="0"/>
      <p:bldP spid="4036618" grpId="0" animBg="1" autoUpdateAnimBg="0"/>
      <p:bldP spid="4036619" grpId="0" animBg="1" autoUpdateAnimBg="0"/>
      <p:bldP spid="4036620" grpId="0" animBg="1" autoUpdateAnimBg="0"/>
      <p:bldP spid="4036621"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69442" name="Rectangle 2"/>
          <p:cNvSpPr>
            <a:spLocks noGrp="1" noChangeArrowheads="1"/>
          </p:cNvSpPr>
          <p:nvPr>
            <p:ph type="title"/>
          </p:nvPr>
        </p:nvSpPr>
        <p:spPr/>
        <p:txBody>
          <a:bodyPr/>
          <a:lstStyle/>
          <a:p>
            <a:endParaRPr lang="en-US"/>
          </a:p>
        </p:txBody>
      </p:sp>
      <p:pic>
        <p:nvPicPr>
          <p:cNvPr id="4669443" name="Picture 3" descr="C:\Documents and Settings\Owner\My Documents\Educational Illustrations\Religious Related\ChurchHistory.jpg"/>
          <p:cNvPicPr>
            <a:picLocks noChangeAspect="1" noChangeArrowheads="1"/>
          </p:cNvPicPr>
          <p:nvPr/>
        </p:nvPicPr>
        <p:blipFill>
          <a:blip r:embed="rId3" cstate="print"/>
          <a:srcRect/>
          <a:stretch>
            <a:fillRect/>
          </a:stretch>
        </p:blipFill>
        <p:spPr bwMode="auto">
          <a:xfrm>
            <a:off x="-3733800" y="-1371600"/>
            <a:ext cx="15544800" cy="9144000"/>
          </a:xfrm>
          <a:prstGeom prst="rect">
            <a:avLst/>
          </a:prstGeom>
          <a:noFill/>
        </p:spPr>
      </p:pic>
    </p:spTree>
    <p:extLst>
      <p:ext uri="{BB962C8B-B14F-4D97-AF65-F5344CB8AC3E}">
        <p14:creationId xmlns:p14="http://schemas.microsoft.com/office/powerpoint/2010/main" val="358934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4669443"/>
                                        </p:tgtEl>
                                        <p:attrNameLst>
                                          <p:attrName>style.visibility</p:attrName>
                                        </p:attrNameLst>
                                      </p:cBhvr>
                                      <p:to>
                                        <p:strVal val="visible"/>
                                      </p:to>
                                    </p:set>
                                    <p:animEffect transition="in" filter="slide(fromTop)">
                                      <p:cBhvr>
                                        <p:cTn id="7" dur="500"/>
                                        <p:tgtEl>
                                          <p:spTgt spid="4669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6AA57-C2B9-487A-9DDE-B0C7690E7A96}"/>
              </a:ext>
            </a:extLst>
          </p:cNvPr>
          <p:cNvSpPr>
            <a:spLocks noGrp="1"/>
          </p:cNvSpPr>
          <p:nvPr>
            <p:ph type="title"/>
          </p:nvPr>
        </p:nvSpPr>
        <p:spPr/>
        <p:txBody>
          <a:bodyPr>
            <a:normAutofit/>
          </a:bodyPr>
          <a:lstStyle/>
          <a:p>
            <a:r>
              <a:rPr lang="en-US" sz="4000" dirty="0"/>
              <a:t>Family History From Family Bibles: Physical Births &amp; Spiritual Rebirths</a:t>
            </a:r>
          </a:p>
        </p:txBody>
      </p:sp>
      <p:sp>
        <p:nvSpPr>
          <p:cNvPr id="3" name="Content Placeholder 2">
            <a:extLst>
              <a:ext uri="{FF2B5EF4-FFF2-40B4-BE49-F238E27FC236}">
                <a16:creationId xmlns:a16="http://schemas.microsoft.com/office/drawing/2014/main" id="{B218549C-15C0-405F-8D56-85ABDB82F59A}"/>
              </a:ext>
            </a:extLst>
          </p:cNvPr>
          <p:cNvSpPr>
            <a:spLocks noGrp="1"/>
          </p:cNvSpPr>
          <p:nvPr>
            <p:ph idx="1"/>
          </p:nvPr>
        </p:nvSpPr>
        <p:spPr>
          <a:xfrm>
            <a:off x="2647783" y="2313830"/>
            <a:ext cx="9446151" cy="4045498"/>
          </a:xfrm>
        </p:spPr>
        <p:txBody>
          <a:bodyPr>
            <a:normAutofit/>
          </a:bodyPr>
          <a:lstStyle/>
          <a:p>
            <a:r>
              <a:rPr lang="en-US" sz="4000" b="1" i="1" dirty="0">
                <a:solidFill>
                  <a:srgbClr val="C00000"/>
                </a:solidFill>
              </a:rPr>
              <a:t>DENOMINATIONS = DEGREES OF REFORM</a:t>
            </a:r>
          </a:p>
          <a:p>
            <a:r>
              <a:rPr lang="en-US" sz="3600" b="1" i="1" dirty="0">
                <a:solidFill>
                  <a:srgbClr val="C00000"/>
                </a:solidFill>
              </a:rPr>
              <a:t>SACRAMENTAL/LITURGICAL TRADITIONALIST</a:t>
            </a:r>
          </a:p>
          <a:p>
            <a:r>
              <a:rPr lang="en-US" sz="3600" b="1" i="1" dirty="0">
                <a:solidFill>
                  <a:srgbClr val="C00000"/>
                </a:solidFill>
              </a:rPr>
              <a:t>ANTI-TRADITIONAL REVIVALISTS MOVEMENT</a:t>
            </a:r>
          </a:p>
          <a:p>
            <a:r>
              <a:rPr lang="en-US" sz="4000" b="1" i="1" dirty="0">
                <a:solidFill>
                  <a:srgbClr val="C00000"/>
                </a:solidFill>
              </a:rPr>
              <a:t>RATIONALISM + NATURALISM</a:t>
            </a:r>
          </a:p>
          <a:p>
            <a:r>
              <a:rPr lang="en-US" sz="3600" b="1" i="1" dirty="0">
                <a:solidFill>
                  <a:srgbClr val="C00000"/>
                </a:solidFill>
              </a:rPr>
              <a:t>PRE-RESTORATION SCOTLAND </a:t>
            </a:r>
          </a:p>
        </p:txBody>
      </p:sp>
      <p:sp>
        <p:nvSpPr>
          <p:cNvPr id="6" name="Rectangle: Beveled 5">
            <a:extLst>
              <a:ext uri="{FF2B5EF4-FFF2-40B4-BE49-F238E27FC236}">
                <a16:creationId xmlns:a16="http://schemas.microsoft.com/office/drawing/2014/main" id="{59C59610-0BB6-4AB2-85BE-35153E40972F}"/>
              </a:ext>
            </a:extLst>
          </p:cNvPr>
          <p:cNvSpPr/>
          <p:nvPr/>
        </p:nvSpPr>
        <p:spPr>
          <a:xfrm>
            <a:off x="262392" y="498672"/>
            <a:ext cx="2385391" cy="1560716"/>
          </a:xfrm>
          <a:prstGeom prst="bevel">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6182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09800" y="381000"/>
            <a:ext cx="7772400" cy="1371600"/>
          </a:xfrm>
        </p:spPr>
        <p:txBody>
          <a:bodyPr/>
          <a:lstStyle/>
          <a:p>
            <a:r>
              <a:rPr lang="en-US">
                <a:latin typeface="Tahoma" pitchFamily="34" charset="0"/>
              </a:rPr>
              <a:t>Some Beliefs Of The Glasites/Sandemanians</a:t>
            </a:r>
          </a:p>
        </p:txBody>
      </p:sp>
      <p:sp>
        <p:nvSpPr>
          <p:cNvPr id="5123" name="Rectangle 3"/>
          <p:cNvSpPr>
            <a:spLocks noGrp="1" noChangeArrowheads="1"/>
          </p:cNvSpPr>
          <p:nvPr>
            <p:ph type="body" idx="1"/>
          </p:nvPr>
        </p:nvSpPr>
        <p:spPr>
          <a:xfrm>
            <a:off x="2209800" y="2743200"/>
            <a:ext cx="7772400" cy="3733800"/>
          </a:xfrm>
        </p:spPr>
        <p:txBody>
          <a:bodyPr/>
          <a:lstStyle/>
          <a:p>
            <a:r>
              <a:rPr lang="en-US">
                <a:latin typeface="Tahoma" pitchFamily="34" charset="0"/>
              </a:rPr>
              <a:t>Denied Tenets Of Calvinism</a:t>
            </a:r>
          </a:p>
          <a:p>
            <a:r>
              <a:rPr lang="en-US">
                <a:latin typeface="Tahoma" pitchFamily="34" charset="0"/>
              </a:rPr>
              <a:t>Had Lord’s Supper Every Sunday</a:t>
            </a:r>
          </a:p>
          <a:p>
            <a:r>
              <a:rPr lang="en-US">
                <a:latin typeface="Tahoma" pitchFamily="34" charset="0"/>
              </a:rPr>
              <a:t>Observed Love Feasts</a:t>
            </a:r>
          </a:p>
          <a:p>
            <a:r>
              <a:rPr lang="en-US">
                <a:latin typeface="Tahoma" pitchFamily="34" charset="0"/>
              </a:rPr>
              <a:t>Had Foot-Washings</a:t>
            </a:r>
          </a:p>
          <a:p>
            <a:r>
              <a:rPr lang="en-US">
                <a:latin typeface="Tahoma" pitchFamily="34" charset="0"/>
              </a:rPr>
              <a:t>Mutual Exhortations</a:t>
            </a:r>
          </a:p>
          <a:p>
            <a:r>
              <a:rPr lang="en-US">
                <a:latin typeface="Tahoma" pitchFamily="34" charset="0"/>
              </a:rPr>
              <a:t>Casting Lots, etc.</a:t>
            </a:r>
          </a:p>
        </p:txBody>
      </p:sp>
      <p:sp>
        <p:nvSpPr>
          <p:cNvPr id="5124" name="Text Box 4"/>
          <p:cNvSpPr txBox="1">
            <a:spLocks noChangeArrowheads="1"/>
          </p:cNvSpPr>
          <p:nvPr/>
        </p:nvSpPr>
        <p:spPr bwMode="auto">
          <a:xfrm>
            <a:off x="1752600" y="1981200"/>
            <a:ext cx="8610600" cy="457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Believed They Could Reenact 1</a:t>
            </a:r>
            <a:r>
              <a:rPr kumimoji="0" lang="en-US" sz="2400" b="0" i="0" u="none" strike="noStrike" kern="1200" cap="none" spc="0" normalizeH="0" baseline="3000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st</a:t>
            </a:r>
            <a:r>
              <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 Century Order In Christianity</a:t>
            </a:r>
          </a:p>
        </p:txBody>
      </p:sp>
    </p:spTree>
    <p:extLst>
      <p:ext uri="{BB962C8B-B14F-4D97-AF65-F5344CB8AC3E}">
        <p14:creationId xmlns:p14="http://schemas.microsoft.com/office/powerpoint/2010/main" val="246339039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out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barn(outVertical)">
                                      <p:cBhvr>
                                        <p:cTn id="12" dur="5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5123">
                                            <p:txEl>
                                              <p:pRg st="0" end="0"/>
                                            </p:txEl>
                                          </p:spTgt>
                                        </p:tgtEl>
                                        <p:attrNameLst>
                                          <p:attrName>style.visibility</p:attrName>
                                        </p:attrNameLst>
                                      </p:cBhvr>
                                      <p:to>
                                        <p:strVal val="visible"/>
                                      </p:to>
                                    </p:set>
                                    <p:animEffect transition="in" filter="barn(outVertical)">
                                      <p:cBhvr>
                                        <p:cTn id="17" dur="500"/>
                                        <p:tgtEl>
                                          <p:spTgt spid="51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5123">
                                            <p:txEl>
                                              <p:pRg st="1" end="1"/>
                                            </p:txEl>
                                          </p:spTgt>
                                        </p:tgtEl>
                                        <p:attrNameLst>
                                          <p:attrName>style.visibility</p:attrName>
                                        </p:attrNameLst>
                                      </p:cBhvr>
                                      <p:to>
                                        <p:strVal val="visible"/>
                                      </p:to>
                                    </p:set>
                                    <p:animEffect transition="in" filter="barn(outVertical)">
                                      <p:cBhvr>
                                        <p:cTn id="22" dur="500"/>
                                        <p:tgtEl>
                                          <p:spTgt spid="512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5123">
                                            <p:txEl>
                                              <p:pRg st="2" end="2"/>
                                            </p:txEl>
                                          </p:spTgt>
                                        </p:tgtEl>
                                        <p:attrNameLst>
                                          <p:attrName>style.visibility</p:attrName>
                                        </p:attrNameLst>
                                      </p:cBhvr>
                                      <p:to>
                                        <p:strVal val="visible"/>
                                      </p:to>
                                    </p:set>
                                    <p:animEffect transition="in" filter="barn(outVertical)">
                                      <p:cBhvr>
                                        <p:cTn id="27" dur="500"/>
                                        <p:tgtEl>
                                          <p:spTgt spid="512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5123">
                                            <p:txEl>
                                              <p:pRg st="3" end="3"/>
                                            </p:txEl>
                                          </p:spTgt>
                                        </p:tgtEl>
                                        <p:attrNameLst>
                                          <p:attrName>style.visibility</p:attrName>
                                        </p:attrNameLst>
                                      </p:cBhvr>
                                      <p:to>
                                        <p:strVal val="visible"/>
                                      </p:to>
                                    </p:set>
                                    <p:animEffect transition="in" filter="barn(outVertical)">
                                      <p:cBhvr>
                                        <p:cTn id="32" dur="500"/>
                                        <p:tgtEl>
                                          <p:spTgt spid="512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5123">
                                            <p:txEl>
                                              <p:pRg st="4" end="4"/>
                                            </p:txEl>
                                          </p:spTgt>
                                        </p:tgtEl>
                                        <p:attrNameLst>
                                          <p:attrName>style.visibility</p:attrName>
                                        </p:attrNameLst>
                                      </p:cBhvr>
                                      <p:to>
                                        <p:strVal val="visible"/>
                                      </p:to>
                                    </p:set>
                                    <p:animEffect transition="in" filter="barn(outVertical)">
                                      <p:cBhvr>
                                        <p:cTn id="37" dur="500"/>
                                        <p:tgtEl>
                                          <p:spTgt spid="512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5123">
                                            <p:txEl>
                                              <p:pRg st="5" end="5"/>
                                            </p:txEl>
                                          </p:spTgt>
                                        </p:tgtEl>
                                        <p:attrNameLst>
                                          <p:attrName>style.visibility</p:attrName>
                                        </p:attrNameLst>
                                      </p:cBhvr>
                                      <p:to>
                                        <p:strVal val="visible"/>
                                      </p:to>
                                    </p:set>
                                    <p:animEffect transition="in" filter="barn(outVertical)">
                                      <p:cBhvr>
                                        <p:cTn id="42" dur="500"/>
                                        <p:tgtEl>
                                          <p:spTgt spid="51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P spid="5123" grpId="0" build="p" autoUpdateAnimBg="0"/>
      <p:bldP spid="5124"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1026"/>
          <p:cNvSpPr>
            <a:spLocks noGrp="1" noChangeArrowheads="1"/>
          </p:cNvSpPr>
          <p:nvPr>
            <p:ph type="title"/>
          </p:nvPr>
        </p:nvSpPr>
        <p:spPr>
          <a:xfrm>
            <a:off x="2057400" y="381000"/>
            <a:ext cx="3429000" cy="2362200"/>
          </a:xfrm>
        </p:spPr>
        <p:txBody>
          <a:bodyPr/>
          <a:lstStyle/>
          <a:p>
            <a:r>
              <a:rPr lang="en-US">
                <a:latin typeface="Tahoma" pitchFamily="34" charset="0"/>
              </a:rPr>
              <a:t>Robert</a:t>
            </a:r>
            <a:br>
              <a:rPr lang="en-US">
                <a:latin typeface="Tahoma" pitchFamily="34" charset="0"/>
              </a:rPr>
            </a:br>
            <a:r>
              <a:rPr lang="en-US">
                <a:latin typeface="Tahoma" pitchFamily="34" charset="0"/>
              </a:rPr>
              <a:t>Sandeman</a:t>
            </a:r>
            <a:br>
              <a:rPr lang="en-US">
                <a:latin typeface="Tahoma" pitchFamily="34" charset="0"/>
              </a:rPr>
            </a:br>
            <a:r>
              <a:rPr lang="en-US" sz="3200">
                <a:latin typeface="Tahoma" pitchFamily="34" charset="0"/>
              </a:rPr>
              <a:t>1718-1771</a:t>
            </a:r>
          </a:p>
        </p:txBody>
      </p:sp>
      <p:sp>
        <p:nvSpPr>
          <p:cNvPr id="16387" name="Rectangle 1027"/>
          <p:cNvSpPr>
            <a:spLocks noGrp="1" noChangeArrowheads="1"/>
          </p:cNvSpPr>
          <p:nvPr>
            <p:ph type="body" sz="half" idx="2"/>
          </p:nvPr>
        </p:nvSpPr>
        <p:spPr>
          <a:xfrm>
            <a:off x="5378450" y="520700"/>
            <a:ext cx="5105400" cy="5867400"/>
          </a:xfrm>
        </p:spPr>
        <p:txBody>
          <a:bodyPr/>
          <a:lstStyle/>
          <a:p>
            <a:r>
              <a:rPr lang="en-US" sz="2400">
                <a:latin typeface="Tahoma" pitchFamily="34" charset="0"/>
              </a:rPr>
              <a:t>American Influence</a:t>
            </a:r>
          </a:p>
          <a:p>
            <a:pPr lvl="1"/>
            <a:r>
              <a:rPr lang="en-US" sz="2000">
                <a:latin typeface="Tahoma" pitchFamily="34" charset="0"/>
              </a:rPr>
              <a:t>1760 – Letters On Theron And Aspasio Appear In Colonies</a:t>
            </a:r>
          </a:p>
          <a:p>
            <a:pPr lvl="1"/>
            <a:r>
              <a:rPr lang="en-US" sz="2000">
                <a:latin typeface="Tahoma" pitchFamily="34" charset="0"/>
              </a:rPr>
              <a:t>1763 – He Receives A Letter Urging A Visit To America</a:t>
            </a:r>
          </a:p>
          <a:p>
            <a:pPr lvl="1"/>
            <a:r>
              <a:rPr lang="en-US" sz="2000">
                <a:latin typeface="Tahoma" pitchFamily="34" charset="0"/>
              </a:rPr>
              <a:t>August 30, 1764 Sandeman Departs Scotland Arriving In Boston Harbor, Oct. 18, 1764</a:t>
            </a:r>
          </a:p>
          <a:p>
            <a:pPr lvl="1"/>
            <a:r>
              <a:rPr lang="en-US" sz="2000">
                <a:latin typeface="Tahoma" pitchFamily="34" charset="0"/>
              </a:rPr>
              <a:t>Glas/Sandemanian Churches Established In Connecticut, Rhode Island, Massachusetts, &amp; Other New England States</a:t>
            </a:r>
          </a:p>
          <a:p>
            <a:r>
              <a:rPr lang="en-US" sz="2400">
                <a:latin typeface="Tahoma" pitchFamily="34" charset="0"/>
              </a:rPr>
              <a:t>Sandeman Died In Danbury, Connecticut, April 2, 1771 At 53 Years Of Age, Two Years Before Glas In Scotland</a:t>
            </a:r>
          </a:p>
        </p:txBody>
      </p:sp>
      <p:pic>
        <p:nvPicPr>
          <p:cNvPr id="16388" name="Picture 1028" descr="http://www.mun.ca/rels/restmov/pics/people/general/pics/sandeman.gif"/>
          <p:cNvPicPr>
            <a:picLocks noChangeAspect="1" noChangeArrowheads="1"/>
          </p:cNvPicPr>
          <p:nvPr/>
        </p:nvPicPr>
        <p:blipFill>
          <a:blip r:embed="rId2" cstate="print"/>
          <a:srcRect b="21210"/>
          <a:stretch>
            <a:fillRect/>
          </a:stretch>
        </p:blipFill>
        <p:spPr bwMode="auto">
          <a:xfrm>
            <a:off x="2286001" y="2743200"/>
            <a:ext cx="2879725" cy="3733800"/>
          </a:xfrm>
          <a:prstGeom prst="rect">
            <a:avLst/>
          </a:prstGeom>
          <a:noFill/>
        </p:spPr>
      </p:pic>
    </p:spTree>
    <p:extLst>
      <p:ext uri="{BB962C8B-B14F-4D97-AF65-F5344CB8AC3E}">
        <p14:creationId xmlns:p14="http://schemas.microsoft.com/office/powerpoint/2010/main" val="142313077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87">
                                            <p:txEl>
                                              <p:pRg st="1" end="1"/>
                                            </p:txEl>
                                          </p:spTgt>
                                        </p:tgtEl>
                                        <p:attrNameLst>
                                          <p:attrName>style.visibility</p:attrName>
                                        </p:attrNameLst>
                                      </p:cBhvr>
                                      <p:to>
                                        <p:strVal val="visible"/>
                                      </p:to>
                                    </p:set>
                                    <p:anim calcmode="lin" valueType="num">
                                      <p:cBhvr additive="base">
                                        <p:cTn id="13" dur="5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387">
                                            <p:txEl>
                                              <p:pRg st="2" end="2"/>
                                            </p:txEl>
                                          </p:spTgt>
                                        </p:tgtEl>
                                        <p:attrNameLst>
                                          <p:attrName>style.visibility</p:attrName>
                                        </p:attrNameLst>
                                      </p:cBhvr>
                                      <p:to>
                                        <p:strVal val="visible"/>
                                      </p:to>
                                    </p:set>
                                    <p:anim calcmode="lin" valueType="num">
                                      <p:cBhvr additive="base">
                                        <p:cTn id="19" dur="5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387">
                                            <p:txEl>
                                              <p:pRg st="3" end="3"/>
                                            </p:txEl>
                                          </p:spTgt>
                                        </p:tgtEl>
                                        <p:attrNameLst>
                                          <p:attrName>style.visibility</p:attrName>
                                        </p:attrNameLst>
                                      </p:cBhvr>
                                      <p:to>
                                        <p:strVal val="visible"/>
                                      </p:to>
                                    </p:set>
                                    <p:anim calcmode="lin" valueType="num">
                                      <p:cBhvr additive="base">
                                        <p:cTn id="25" dur="500" fill="hold"/>
                                        <p:tgtEl>
                                          <p:spTgt spid="163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387">
                                            <p:txEl>
                                              <p:pRg st="4" end="4"/>
                                            </p:txEl>
                                          </p:spTgt>
                                        </p:tgtEl>
                                        <p:attrNameLst>
                                          <p:attrName>style.visibility</p:attrName>
                                        </p:attrNameLst>
                                      </p:cBhvr>
                                      <p:to>
                                        <p:strVal val="visible"/>
                                      </p:to>
                                    </p:set>
                                    <p:anim calcmode="lin" valueType="num">
                                      <p:cBhvr additive="base">
                                        <p:cTn id="31" dur="500" fill="hold"/>
                                        <p:tgtEl>
                                          <p:spTgt spid="1638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3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387">
                                            <p:txEl>
                                              <p:pRg st="5" end="5"/>
                                            </p:txEl>
                                          </p:spTgt>
                                        </p:tgtEl>
                                        <p:attrNameLst>
                                          <p:attrName>style.visibility</p:attrName>
                                        </p:attrNameLst>
                                      </p:cBhvr>
                                      <p:to>
                                        <p:strVal val="visible"/>
                                      </p:to>
                                    </p:set>
                                    <p:anim calcmode="lin" valueType="num">
                                      <p:cBhvr additive="base">
                                        <p:cTn id="37" dur="500" fill="hold"/>
                                        <p:tgtEl>
                                          <p:spTgt spid="1638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38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bldLvl="5"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pattFill prst="diagBrick">
          <a:fgClr>
            <a:srgbClr val="FF0000"/>
          </a:fgClr>
          <a:bgClr>
            <a:schemeClr val="bg1"/>
          </a:bgClr>
        </a:pattFill>
        <a:effectLst/>
      </p:bgPr>
    </p:bg>
    <p:spTree>
      <p:nvGrpSpPr>
        <p:cNvPr id="1" name=""/>
        <p:cNvGrpSpPr/>
        <p:nvPr/>
      </p:nvGrpSpPr>
      <p:grpSpPr>
        <a:xfrm>
          <a:off x="0" y="0"/>
          <a:ext cx="0" cy="0"/>
          <a:chOff x="0" y="0"/>
          <a:chExt cx="0" cy="0"/>
        </a:xfrm>
      </p:grpSpPr>
      <p:pic>
        <p:nvPicPr>
          <p:cNvPr id="3" name="Picture 2" descr="glasite church 04a">
            <a:extLst>
              <a:ext uri="{FF2B5EF4-FFF2-40B4-BE49-F238E27FC236}">
                <a16:creationId xmlns:a16="http://schemas.microsoft.com/office/drawing/2014/main" id="{BFDAE293-F365-414F-ACB8-9BDE8B3367C4}"/>
              </a:ext>
            </a:extLst>
          </p:cNvPr>
          <p:cNvPicPr>
            <a:picLocks noChangeAspect="1" noChangeArrowheads="1"/>
          </p:cNvPicPr>
          <p:nvPr/>
        </p:nvPicPr>
        <p:blipFill>
          <a:blip r:embed="rId2" cstate="print">
            <a:lum bright="12000"/>
          </a:blip>
          <a:srcRect/>
          <a:stretch>
            <a:fillRect/>
          </a:stretch>
        </p:blipFill>
        <p:spPr bwMode="auto">
          <a:xfrm>
            <a:off x="1" y="17980"/>
            <a:ext cx="12191999" cy="6840020"/>
          </a:xfrm>
          <a:prstGeom prst="rect">
            <a:avLst/>
          </a:prstGeom>
          <a:noFill/>
        </p:spPr>
      </p:pic>
    </p:spTree>
    <p:extLst>
      <p:ext uri="{BB962C8B-B14F-4D97-AF65-F5344CB8AC3E}">
        <p14:creationId xmlns:p14="http://schemas.microsoft.com/office/powerpoint/2010/main" val="390386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6AA57-C2B9-487A-9DDE-B0C7690E7A96}"/>
              </a:ext>
            </a:extLst>
          </p:cNvPr>
          <p:cNvSpPr>
            <a:spLocks noGrp="1"/>
          </p:cNvSpPr>
          <p:nvPr>
            <p:ph type="title"/>
          </p:nvPr>
        </p:nvSpPr>
        <p:spPr/>
        <p:txBody>
          <a:bodyPr>
            <a:normAutofit/>
          </a:bodyPr>
          <a:lstStyle/>
          <a:p>
            <a:r>
              <a:rPr lang="en-US" sz="4000" dirty="0"/>
              <a:t>Family History From Family Bibles: Physical Births &amp; Spiritual Rebirths</a:t>
            </a:r>
          </a:p>
        </p:txBody>
      </p:sp>
      <p:sp>
        <p:nvSpPr>
          <p:cNvPr id="3" name="Content Placeholder 2">
            <a:extLst>
              <a:ext uri="{FF2B5EF4-FFF2-40B4-BE49-F238E27FC236}">
                <a16:creationId xmlns:a16="http://schemas.microsoft.com/office/drawing/2014/main" id="{B218549C-15C0-405F-8D56-85ABDB82F59A}"/>
              </a:ext>
            </a:extLst>
          </p:cNvPr>
          <p:cNvSpPr>
            <a:spLocks noGrp="1"/>
          </p:cNvSpPr>
          <p:nvPr>
            <p:ph idx="1"/>
          </p:nvPr>
        </p:nvSpPr>
        <p:spPr>
          <a:xfrm>
            <a:off x="2647783" y="2313830"/>
            <a:ext cx="9446151" cy="4045498"/>
          </a:xfrm>
        </p:spPr>
        <p:txBody>
          <a:bodyPr>
            <a:normAutofit fontScale="92500" lnSpcReduction="10000"/>
          </a:bodyPr>
          <a:lstStyle/>
          <a:p>
            <a:r>
              <a:rPr lang="en-US" sz="4000" b="1" i="1" dirty="0">
                <a:solidFill>
                  <a:srgbClr val="C00000"/>
                </a:solidFill>
              </a:rPr>
              <a:t>DENOMINATIONS = DEGREES OF REFORM</a:t>
            </a:r>
          </a:p>
          <a:p>
            <a:r>
              <a:rPr lang="en-US" sz="3600" b="1" i="1" dirty="0">
                <a:solidFill>
                  <a:srgbClr val="C00000"/>
                </a:solidFill>
              </a:rPr>
              <a:t>SACRAMENTAL/LITURGICAL TRADITIONALIST</a:t>
            </a:r>
          </a:p>
          <a:p>
            <a:r>
              <a:rPr lang="en-US" sz="3600" b="1" i="1" dirty="0">
                <a:solidFill>
                  <a:srgbClr val="C00000"/>
                </a:solidFill>
              </a:rPr>
              <a:t>ANTI-TRADITIONAL REVIVALISTS MOVEMENT</a:t>
            </a:r>
          </a:p>
          <a:p>
            <a:r>
              <a:rPr lang="en-US" sz="4000" b="1" i="1" dirty="0">
                <a:solidFill>
                  <a:srgbClr val="C00000"/>
                </a:solidFill>
              </a:rPr>
              <a:t>RATIONALISM + NATURALISM</a:t>
            </a:r>
          </a:p>
          <a:p>
            <a:r>
              <a:rPr lang="en-US" sz="3600" b="1" i="1" dirty="0">
                <a:solidFill>
                  <a:srgbClr val="C00000"/>
                </a:solidFill>
              </a:rPr>
              <a:t>PRE-RESTORATION SCOTLAND</a:t>
            </a:r>
          </a:p>
          <a:p>
            <a:r>
              <a:rPr lang="en-US" sz="3600" b="1" i="1" dirty="0">
                <a:solidFill>
                  <a:srgbClr val="C00000"/>
                </a:solidFill>
              </a:rPr>
              <a:t>PRE-RESTORATION AMERICA </a:t>
            </a:r>
          </a:p>
        </p:txBody>
      </p:sp>
      <p:sp>
        <p:nvSpPr>
          <p:cNvPr id="6" name="Rectangle: Beveled 5">
            <a:extLst>
              <a:ext uri="{FF2B5EF4-FFF2-40B4-BE49-F238E27FC236}">
                <a16:creationId xmlns:a16="http://schemas.microsoft.com/office/drawing/2014/main" id="{59C59610-0BB6-4AB2-85BE-35153E40972F}"/>
              </a:ext>
            </a:extLst>
          </p:cNvPr>
          <p:cNvSpPr/>
          <p:nvPr/>
        </p:nvSpPr>
        <p:spPr>
          <a:xfrm>
            <a:off x="262392" y="498672"/>
            <a:ext cx="2385391" cy="1560716"/>
          </a:xfrm>
          <a:prstGeom prst="bevel">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751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113" name="Object 41"/>
          <p:cNvGraphicFramePr>
            <a:graphicFrameLocks noChangeAspect="1"/>
          </p:cNvGraphicFramePr>
          <p:nvPr/>
        </p:nvGraphicFramePr>
        <p:xfrm>
          <a:off x="4648201" y="1066800"/>
          <a:ext cx="3051175" cy="5410200"/>
        </p:xfrm>
        <a:graphic>
          <a:graphicData uri="http://schemas.openxmlformats.org/presentationml/2006/ole">
            <mc:AlternateContent xmlns:mc="http://schemas.openxmlformats.org/markup-compatibility/2006">
              <mc:Choice xmlns:v="urn:schemas-microsoft-com:vml" Requires="v">
                <p:oleObj spid="_x0000_s1072" name="Photo Editor Photo" r:id="rId3" imgW="7942857" imgH="12495238" progId="">
                  <p:embed/>
                </p:oleObj>
              </mc:Choice>
              <mc:Fallback>
                <p:oleObj name="Photo Editor Photo" r:id="rId3" imgW="7942857" imgH="12495238" progId="">
                  <p:embed/>
                  <p:pic>
                    <p:nvPicPr>
                      <p:cNvPr id="3113" name="Object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1" y="1066800"/>
                        <a:ext cx="3051175"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4" name="Rectangle 2"/>
          <p:cNvSpPr>
            <a:spLocks noGrp="1" noChangeArrowheads="1"/>
          </p:cNvSpPr>
          <p:nvPr>
            <p:ph type="title"/>
          </p:nvPr>
        </p:nvSpPr>
        <p:spPr>
          <a:xfrm>
            <a:off x="2286000" y="76200"/>
            <a:ext cx="7772400" cy="914400"/>
          </a:xfrm>
        </p:spPr>
        <p:txBody>
          <a:bodyPr/>
          <a:lstStyle/>
          <a:p>
            <a:r>
              <a:rPr lang="en-US">
                <a:latin typeface="Tahoma" pitchFamily="34" charset="0"/>
              </a:rPr>
              <a:t>Earliest Restorers</a:t>
            </a:r>
          </a:p>
        </p:txBody>
      </p:sp>
      <p:grpSp>
        <p:nvGrpSpPr>
          <p:cNvPr id="2" name="Group 34"/>
          <p:cNvGrpSpPr>
            <a:grpSpLocks/>
          </p:cNvGrpSpPr>
          <p:nvPr/>
        </p:nvGrpSpPr>
        <p:grpSpPr bwMode="auto">
          <a:xfrm>
            <a:off x="8077200" y="4038600"/>
            <a:ext cx="1981200" cy="2286000"/>
            <a:chOff x="3936" y="2544"/>
            <a:chExt cx="1248" cy="1440"/>
          </a:xfrm>
        </p:grpSpPr>
        <p:grpSp>
          <p:nvGrpSpPr>
            <p:cNvPr id="3" name="Group 17"/>
            <p:cNvGrpSpPr>
              <a:grpSpLocks/>
            </p:cNvGrpSpPr>
            <p:nvPr/>
          </p:nvGrpSpPr>
          <p:grpSpPr bwMode="auto">
            <a:xfrm>
              <a:off x="3936" y="2544"/>
              <a:ext cx="1248" cy="1239"/>
              <a:chOff x="1728" y="1152"/>
              <a:chExt cx="2304" cy="2611"/>
            </a:xfrm>
          </p:grpSpPr>
          <p:pic>
            <p:nvPicPr>
              <p:cNvPr id="3087" name="Picture 15" descr="Okelleyjames"/>
              <p:cNvPicPr>
                <a:picLocks noChangeAspect="1" noChangeArrowheads="1"/>
              </p:cNvPicPr>
              <p:nvPr/>
            </p:nvPicPr>
            <p:blipFill>
              <a:blip r:embed="rId5" cstate="print"/>
              <a:srcRect/>
              <a:stretch>
                <a:fillRect/>
              </a:stretch>
            </p:blipFill>
            <p:spPr bwMode="auto">
              <a:xfrm>
                <a:off x="2064" y="1344"/>
                <a:ext cx="1634" cy="2419"/>
              </a:xfrm>
              <a:prstGeom prst="rect">
                <a:avLst/>
              </a:prstGeom>
              <a:noFill/>
            </p:spPr>
          </p:pic>
          <p:sp>
            <p:nvSpPr>
              <p:cNvPr id="3088" name="WordArt 16"/>
              <p:cNvSpPr>
                <a:spLocks noChangeArrowheads="1" noChangeShapeType="1" noTextEdit="1"/>
              </p:cNvSpPr>
              <p:nvPr/>
            </p:nvSpPr>
            <p:spPr bwMode="auto">
              <a:xfrm>
                <a:off x="1728" y="1152"/>
                <a:ext cx="2304" cy="864"/>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outerShdw blurRad="38100" dist="38100" dir="2700000" algn="tl">
                        <a:srgbClr val="000000">
                          <a:alpha val="43137"/>
                        </a:srgbClr>
                      </a:outerShdw>
                    </a:effectLst>
                    <a:uLnTx/>
                    <a:uFillTx/>
                    <a:latin typeface="Arial Black"/>
                    <a:ea typeface="+mn-ea"/>
                    <a:cs typeface="+mn-cs"/>
                  </a:rPr>
                  <a:t>James O'Kelley</a:t>
                </a:r>
              </a:p>
            </p:txBody>
          </p:sp>
        </p:grpSp>
        <p:sp>
          <p:nvSpPr>
            <p:cNvPr id="3090" name="WordArt 18"/>
            <p:cNvSpPr>
              <a:spLocks noChangeArrowheads="1" noChangeShapeType="1" noTextEdit="1"/>
            </p:cNvSpPr>
            <p:nvPr/>
          </p:nvSpPr>
          <p:spPr bwMode="auto">
            <a:xfrm>
              <a:off x="4240" y="3783"/>
              <a:ext cx="704" cy="201"/>
            </a:xfrm>
            <a:prstGeom prst="rect">
              <a:avLst/>
            </a:prstGeom>
          </p:spPr>
          <p:txBody>
            <a:bodyPr wrap="none" fromWordArt="1">
              <a:prstTxWarp prst="textCanDown">
                <a:avLst>
                  <a:gd name="adj" fmla="val 3333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outerShdw blurRad="38100" dist="38100" dir="2700000" algn="tl">
                      <a:srgbClr val="000000">
                        <a:alpha val="43137"/>
                      </a:srgbClr>
                    </a:outerShdw>
                  </a:effectLst>
                  <a:uLnTx/>
                  <a:uFillTx/>
                  <a:latin typeface="Times New Roman"/>
                  <a:ea typeface="+mn-ea"/>
                  <a:cs typeface="Times New Roman"/>
                </a:rPr>
                <a:t>1738-1826</a:t>
              </a:r>
            </a:p>
          </p:txBody>
        </p:sp>
      </p:grpSp>
      <p:grpSp>
        <p:nvGrpSpPr>
          <p:cNvPr id="4" name="Group 21"/>
          <p:cNvGrpSpPr>
            <a:grpSpLocks/>
          </p:cNvGrpSpPr>
          <p:nvPr/>
        </p:nvGrpSpPr>
        <p:grpSpPr bwMode="auto">
          <a:xfrm>
            <a:off x="2362200" y="1143000"/>
            <a:ext cx="1752600" cy="2057400"/>
            <a:chOff x="288" y="2160"/>
            <a:chExt cx="1440" cy="2016"/>
          </a:xfrm>
        </p:grpSpPr>
        <p:grpSp>
          <p:nvGrpSpPr>
            <p:cNvPr id="5" name="Group 7"/>
            <p:cNvGrpSpPr>
              <a:grpSpLocks/>
            </p:cNvGrpSpPr>
            <p:nvPr/>
          </p:nvGrpSpPr>
          <p:grpSpPr bwMode="auto">
            <a:xfrm>
              <a:off x="288" y="2160"/>
              <a:ext cx="1440" cy="1776"/>
              <a:chOff x="288" y="1920"/>
              <a:chExt cx="1776" cy="2076"/>
            </a:xfrm>
          </p:grpSpPr>
          <p:pic>
            <p:nvPicPr>
              <p:cNvPr id="3077" name="Picture 5" descr="MVC-218S"/>
              <p:cNvPicPr>
                <a:picLocks noChangeAspect="1" noChangeArrowheads="1"/>
              </p:cNvPicPr>
              <p:nvPr/>
            </p:nvPicPr>
            <p:blipFill>
              <a:blip r:embed="rId6" cstate="print"/>
              <a:srcRect/>
              <a:stretch>
                <a:fillRect/>
              </a:stretch>
            </p:blipFill>
            <p:spPr bwMode="auto">
              <a:xfrm>
                <a:off x="432" y="2160"/>
                <a:ext cx="1469" cy="1836"/>
              </a:xfrm>
              <a:prstGeom prst="rect">
                <a:avLst/>
              </a:prstGeom>
              <a:noFill/>
            </p:spPr>
          </p:pic>
          <p:sp>
            <p:nvSpPr>
              <p:cNvPr id="3078" name="WordArt 6"/>
              <p:cNvSpPr>
                <a:spLocks noChangeArrowheads="1" noChangeShapeType="1" noTextEdit="1"/>
              </p:cNvSpPr>
              <p:nvPr/>
            </p:nvSpPr>
            <p:spPr bwMode="auto">
              <a:xfrm>
                <a:off x="288" y="1920"/>
                <a:ext cx="1776" cy="528"/>
              </a:xfrm>
              <a:prstGeom prst="rect">
                <a:avLst/>
              </a:prstGeom>
            </p:spPr>
            <p:txBody>
              <a:bodyPr spcFirstLastPara="1" wrap="none" fromWordArt="1">
                <a:prstTxWarp prst="textArchUp">
                  <a:avLst>
                    <a:gd name="adj" fmla="val 10871979"/>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outerShdw blurRad="38100" dist="38100" dir="2700000" algn="tl">
                        <a:srgbClr val="000000">
                          <a:alpha val="43137"/>
                        </a:srgbClr>
                      </a:outerShdw>
                    </a:effectLst>
                    <a:uLnTx/>
                    <a:uFillTx/>
                    <a:latin typeface="Arial Black"/>
                    <a:ea typeface="+mn-ea"/>
                    <a:cs typeface="+mn-cs"/>
                  </a:rPr>
                  <a:t>Elias Smith</a:t>
                </a:r>
              </a:p>
            </p:txBody>
          </p:sp>
        </p:grpSp>
        <p:sp>
          <p:nvSpPr>
            <p:cNvPr id="3092" name="WordArt 20"/>
            <p:cNvSpPr>
              <a:spLocks noChangeArrowheads="1" noChangeShapeType="1" noTextEdit="1"/>
            </p:cNvSpPr>
            <p:nvPr/>
          </p:nvSpPr>
          <p:spPr bwMode="auto">
            <a:xfrm>
              <a:off x="480" y="3935"/>
              <a:ext cx="1008" cy="241"/>
            </a:xfrm>
            <a:prstGeom prst="rect">
              <a:avLst/>
            </a:prstGeom>
          </p:spPr>
          <p:txBody>
            <a:bodyPr wrap="none" fromWordArt="1">
              <a:prstTxWarp prst="textCanDown">
                <a:avLst>
                  <a:gd name="adj" fmla="val 3333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outerShdw blurRad="38100" dist="38100" dir="2700000" algn="tl">
                      <a:srgbClr val="000000">
                        <a:alpha val="43137"/>
                      </a:srgbClr>
                    </a:outerShdw>
                  </a:effectLst>
                  <a:uLnTx/>
                  <a:uFillTx/>
                  <a:latin typeface="Times New Roman"/>
                  <a:ea typeface="+mn-ea"/>
                  <a:cs typeface="Times New Roman"/>
                </a:rPr>
                <a:t>1769-1846</a:t>
              </a:r>
            </a:p>
          </p:txBody>
        </p:sp>
      </p:grpSp>
      <p:grpSp>
        <p:nvGrpSpPr>
          <p:cNvPr id="6" name="Group 23"/>
          <p:cNvGrpSpPr>
            <a:grpSpLocks/>
          </p:cNvGrpSpPr>
          <p:nvPr/>
        </p:nvGrpSpPr>
        <p:grpSpPr bwMode="auto">
          <a:xfrm>
            <a:off x="8305800" y="990600"/>
            <a:ext cx="1524000" cy="1981200"/>
            <a:chOff x="4080" y="2064"/>
            <a:chExt cx="1392" cy="2064"/>
          </a:xfrm>
        </p:grpSpPr>
        <p:grpSp>
          <p:nvGrpSpPr>
            <p:cNvPr id="7" name="Group 12"/>
            <p:cNvGrpSpPr>
              <a:grpSpLocks/>
            </p:cNvGrpSpPr>
            <p:nvPr/>
          </p:nvGrpSpPr>
          <p:grpSpPr bwMode="auto">
            <a:xfrm>
              <a:off x="4080" y="2064"/>
              <a:ext cx="1392" cy="1824"/>
              <a:chOff x="3606" y="2064"/>
              <a:chExt cx="1866" cy="2076"/>
            </a:xfrm>
          </p:grpSpPr>
          <p:pic>
            <p:nvPicPr>
              <p:cNvPr id="3082" name="Picture 10" descr="MVC-219S"/>
              <p:cNvPicPr>
                <a:picLocks noChangeAspect="1" noChangeArrowheads="1"/>
              </p:cNvPicPr>
              <p:nvPr/>
            </p:nvPicPr>
            <p:blipFill>
              <a:blip r:embed="rId7" cstate="print"/>
              <a:srcRect/>
              <a:stretch>
                <a:fillRect/>
              </a:stretch>
            </p:blipFill>
            <p:spPr bwMode="auto">
              <a:xfrm>
                <a:off x="3792" y="2304"/>
                <a:ext cx="1469" cy="1836"/>
              </a:xfrm>
              <a:prstGeom prst="rect">
                <a:avLst/>
              </a:prstGeom>
              <a:noFill/>
            </p:spPr>
          </p:pic>
          <p:sp>
            <p:nvSpPr>
              <p:cNvPr id="3083" name="WordArt 11"/>
              <p:cNvSpPr>
                <a:spLocks noChangeArrowheads="1" noChangeShapeType="1" noTextEdit="1"/>
              </p:cNvSpPr>
              <p:nvPr/>
            </p:nvSpPr>
            <p:spPr bwMode="auto">
              <a:xfrm>
                <a:off x="3606" y="2064"/>
                <a:ext cx="1866" cy="768"/>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outerShdw blurRad="38100" dist="38100" dir="2700000" algn="tl">
                        <a:srgbClr val="000000">
                          <a:alpha val="43137"/>
                        </a:srgbClr>
                      </a:outerShdw>
                    </a:effectLst>
                    <a:uLnTx/>
                    <a:uFillTx/>
                    <a:latin typeface="Arial Black"/>
                    <a:ea typeface="+mn-ea"/>
                    <a:cs typeface="+mn-cs"/>
                  </a:rPr>
                  <a:t>Abner Jones</a:t>
                </a:r>
              </a:p>
            </p:txBody>
          </p:sp>
        </p:grpSp>
        <p:sp>
          <p:nvSpPr>
            <p:cNvPr id="3094" name="WordArt 22"/>
            <p:cNvSpPr>
              <a:spLocks noChangeArrowheads="1" noChangeShapeType="1" noTextEdit="1"/>
            </p:cNvSpPr>
            <p:nvPr/>
          </p:nvSpPr>
          <p:spPr bwMode="auto">
            <a:xfrm>
              <a:off x="4272" y="3888"/>
              <a:ext cx="1056" cy="240"/>
            </a:xfrm>
            <a:prstGeom prst="rect">
              <a:avLst/>
            </a:prstGeom>
          </p:spPr>
          <p:txBody>
            <a:bodyPr wrap="none" fromWordArt="1">
              <a:prstTxWarp prst="textCanDown">
                <a:avLst>
                  <a:gd name="adj" fmla="val 3333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outerShdw blurRad="38100" dist="38100" dir="2700000" algn="tl">
                      <a:srgbClr val="000000">
                        <a:alpha val="43137"/>
                      </a:srgbClr>
                    </a:outerShdw>
                  </a:effectLst>
                  <a:uLnTx/>
                  <a:uFillTx/>
                  <a:latin typeface="Times New Roman"/>
                  <a:ea typeface="+mn-ea"/>
                  <a:cs typeface="Times New Roman"/>
                </a:rPr>
                <a:t>1772-1841</a:t>
              </a:r>
            </a:p>
          </p:txBody>
        </p:sp>
      </p:grpSp>
      <p:sp>
        <p:nvSpPr>
          <p:cNvPr id="3099" name="AutoShape 27"/>
          <p:cNvSpPr>
            <a:spLocks noChangeArrowheads="1"/>
          </p:cNvSpPr>
          <p:nvPr/>
        </p:nvSpPr>
        <p:spPr bwMode="auto">
          <a:xfrm rot="1603125">
            <a:off x="6580188" y="3613150"/>
            <a:ext cx="1447800" cy="990600"/>
          </a:xfrm>
          <a:prstGeom prst="leftArrow">
            <a:avLst>
              <a:gd name="adj1" fmla="val 23611"/>
              <a:gd name="adj2" fmla="val 45206"/>
            </a:avLst>
          </a:prstGeom>
          <a:solidFill>
            <a:srgbClr val="FF66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100" name="AutoShape 28"/>
          <p:cNvSpPr>
            <a:spLocks noChangeArrowheads="1"/>
          </p:cNvSpPr>
          <p:nvPr/>
        </p:nvSpPr>
        <p:spPr bwMode="auto">
          <a:xfrm rot="1603125">
            <a:off x="7391400" y="1828800"/>
            <a:ext cx="914400" cy="990600"/>
          </a:xfrm>
          <a:prstGeom prst="leftArrow">
            <a:avLst>
              <a:gd name="adj1" fmla="val 23611"/>
              <a:gd name="adj2" fmla="val 30931"/>
            </a:avLst>
          </a:prstGeom>
          <a:solidFill>
            <a:srgbClr val="FF66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101" name="AutoShape 29"/>
          <p:cNvSpPr>
            <a:spLocks noChangeArrowheads="1"/>
          </p:cNvSpPr>
          <p:nvPr/>
        </p:nvSpPr>
        <p:spPr bwMode="auto">
          <a:xfrm rot="10983960">
            <a:off x="3965575" y="1485900"/>
            <a:ext cx="2895600" cy="788988"/>
          </a:xfrm>
          <a:prstGeom prst="leftArrow">
            <a:avLst>
              <a:gd name="adj1" fmla="val 23611"/>
              <a:gd name="adj2" fmla="val 113516"/>
            </a:avLst>
          </a:prstGeom>
          <a:solidFill>
            <a:srgbClr val="FF66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108" name="AutoShape 36"/>
          <p:cNvSpPr>
            <a:spLocks noChangeArrowheads="1"/>
          </p:cNvSpPr>
          <p:nvPr/>
        </p:nvSpPr>
        <p:spPr bwMode="auto">
          <a:xfrm rot="7113145">
            <a:off x="3510756" y="3575844"/>
            <a:ext cx="1893888" cy="838200"/>
          </a:xfrm>
          <a:prstGeom prst="leftArrow">
            <a:avLst>
              <a:gd name="adj1" fmla="val 23611"/>
              <a:gd name="adj2" fmla="val 69887"/>
            </a:avLst>
          </a:prstGeom>
          <a:solidFill>
            <a:srgbClr val="FF66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grpSp>
        <p:nvGrpSpPr>
          <p:cNvPr id="8" name="Group 37"/>
          <p:cNvGrpSpPr>
            <a:grpSpLocks/>
          </p:cNvGrpSpPr>
          <p:nvPr/>
        </p:nvGrpSpPr>
        <p:grpSpPr bwMode="auto">
          <a:xfrm>
            <a:off x="2209800" y="3581400"/>
            <a:ext cx="1600200" cy="2971800"/>
            <a:chOff x="384" y="1680"/>
            <a:chExt cx="1109" cy="2112"/>
          </a:xfrm>
        </p:grpSpPr>
        <p:graphicFrame>
          <p:nvGraphicFramePr>
            <p:cNvPr id="3110" name="Object 38"/>
            <p:cNvGraphicFramePr>
              <a:graphicFrameLocks noChangeAspect="1"/>
            </p:cNvGraphicFramePr>
            <p:nvPr/>
          </p:nvGraphicFramePr>
          <p:xfrm>
            <a:off x="384" y="1968"/>
            <a:ext cx="1109" cy="1584"/>
          </p:xfrm>
          <a:graphic>
            <a:graphicData uri="http://schemas.openxmlformats.org/presentationml/2006/ole">
              <mc:AlternateContent xmlns:mc="http://schemas.openxmlformats.org/markup-compatibility/2006">
                <mc:Choice xmlns:v="urn:schemas-microsoft-com:vml" Requires="v">
                  <p:oleObj spid="_x0000_s1073" name="Photo Editor Photo" r:id="rId8" imgW="3238952" imgH="5009524" progId="">
                    <p:embed/>
                  </p:oleObj>
                </mc:Choice>
                <mc:Fallback>
                  <p:oleObj name="Photo Editor Photo" r:id="rId8" imgW="3238952" imgH="5009524" progId="">
                    <p:embed/>
                    <p:pic>
                      <p:nvPicPr>
                        <p:cNvPr id="3110" name="Object 38"/>
                        <p:cNvPicPr>
                          <a:picLocks noChangeAspect="1" noChangeArrowheads="1"/>
                        </p:cNvPicPr>
                        <p:nvPr/>
                      </p:nvPicPr>
                      <p:blipFill>
                        <a:blip r:embed="rId9">
                          <a:extLst>
                            <a:ext uri="{28A0092B-C50C-407E-A947-70E740481C1C}">
                              <a14:useLocalDpi xmlns:a14="http://schemas.microsoft.com/office/drawing/2010/main" val="0"/>
                            </a:ext>
                          </a:extLst>
                        </a:blip>
                        <a:srcRect b="7692"/>
                        <a:stretch>
                          <a:fillRect/>
                        </a:stretch>
                      </p:blipFill>
                      <p:spPr bwMode="auto">
                        <a:xfrm>
                          <a:off x="384" y="1968"/>
                          <a:ext cx="1109" cy="1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11" name="WordArt 39"/>
            <p:cNvSpPr>
              <a:spLocks noChangeArrowheads="1" noChangeShapeType="1" noTextEdit="1"/>
            </p:cNvSpPr>
            <p:nvPr/>
          </p:nvSpPr>
          <p:spPr bwMode="auto">
            <a:xfrm>
              <a:off x="432" y="1680"/>
              <a:ext cx="1035" cy="432"/>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outerShdw blurRad="38100" dist="38100" dir="2700000" algn="tl">
                      <a:srgbClr val="000000">
                        <a:alpha val="43137"/>
                      </a:srgbClr>
                    </a:outerShdw>
                  </a:effectLst>
                  <a:uLnTx/>
                  <a:uFillTx/>
                  <a:latin typeface="Times New Roman"/>
                  <a:ea typeface="+mn-ea"/>
                  <a:cs typeface="Times New Roman"/>
                </a:rPr>
                <a:t>John Wright</a:t>
              </a:r>
            </a:p>
          </p:txBody>
        </p:sp>
        <p:sp>
          <p:nvSpPr>
            <p:cNvPr id="3112" name="WordArt 40"/>
            <p:cNvSpPr>
              <a:spLocks noChangeArrowheads="1" noChangeShapeType="1" noTextEdit="1"/>
            </p:cNvSpPr>
            <p:nvPr/>
          </p:nvSpPr>
          <p:spPr bwMode="auto">
            <a:xfrm>
              <a:off x="480" y="3552"/>
              <a:ext cx="912" cy="240"/>
            </a:xfrm>
            <a:prstGeom prst="rect">
              <a:avLst/>
            </a:prstGeom>
          </p:spPr>
          <p:txBody>
            <a:bodyPr wrap="none" fromWordArt="1">
              <a:prstTxWarp prst="textCanDown">
                <a:avLst>
                  <a:gd name="adj" fmla="val 3333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outerShdw blurRad="38100" dist="38100" dir="2700000" algn="tl">
                      <a:srgbClr val="000000">
                        <a:alpha val="43137"/>
                      </a:srgbClr>
                    </a:outerShdw>
                  </a:effectLst>
                  <a:uLnTx/>
                  <a:uFillTx/>
                  <a:latin typeface="Times New Roman"/>
                  <a:ea typeface="+mn-ea"/>
                  <a:cs typeface="Times New Roman"/>
                </a:rPr>
                <a:t>1785-1851</a:t>
              </a:r>
            </a:p>
          </p:txBody>
        </p:sp>
      </p:grpSp>
    </p:spTree>
    <p:extLst>
      <p:ext uri="{BB962C8B-B14F-4D97-AF65-F5344CB8AC3E}">
        <p14:creationId xmlns:p14="http://schemas.microsoft.com/office/powerpoint/2010/main" val="396958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Lef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3113"/>
                                        </p:tgtEl>
                                        <p:attrNameLst>
                                          <p:attrName>style.visibility</p:attrName>
                                        </p:attrNameLst>
                                      </p:cBhvr>
                                      <p:to>
                                        <p:strVal val="visible"/>
                                      </p:to>
                                    </p:set>
                                    <p:animEffect transition="in" filter="strips(downRight)">
                                      <p:cBhvr>
                                        <p:cTn id="12" dur="500"/>
                                        <p:tgtEl>
                                          <p:spTgt spid="311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strips(down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9" fill="hold" grpId="0" nodeType="clickEffect">
                                  <p:stCondLst>
                                    <p:cond delay="0"/>
                                  </p:stCondLst>
                                  <p:childTnLst>
                                    <p:set>
                                      <p:cBhvr>
                                        <p:cTn id="21" dur="1" fill="hold">
                                          <p:stCondLst>
                                            <p:cond delay="0"/>
                                          </p:stCondLst>
                                        </p:cTn>
                                        <p:tgtEl>
                                          <p:spTgt spid="3099"/>
                                        </p:tgtEl>
                                        <p:attrNameLst>
                                          <p:attrName>style.visibility</p:attrName>
                                        </p:attrNameLst>
                                      </p:cBhvr>
                                      <p:to>
                                        <p:strVal val="visible"/>
                                      </p:to>
                                    </p:set>
                                    <p:animEffect transition="in" filter="strips(upLeft)">
                                      <p:cBhvr>
                                        <p:cTn id="22" dur="500"/>
                                        <p:tgtEl>
                                          <p:spTgt spid="3099"/>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strips(down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3101"/>
                                        </p:tgtEl>
                                        <p:attrNameLst>
                                          <p:attrName>style.visibility</p:attrName>
                                        </p:attrNameLst>
                                      </p:cBhvr>
                                      <p:to>
                                        <p:strVal val="visible"/>
                                      </p:to>
                                    </p:set>
                                    <p:animEffect transition="in" filter="strips(downRight)">
                                      <p:cBhvr>
                                        <p:cTn id="32" dur="500"/>
                                        <p:tgtEl>
                                          <p:spTgt spid="3101"/>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strips(down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9" fill="hold" grpId="0" nodeType="clickEffect">
                                  <p:stCondLst>
                                    <p:cond delay="0"/>
                                  </p:stCondLst>
                                  <p:childTnLst>
                                    <p:set>
                                      <p:cBhvr>
                                        <p:cTn id="41" dur="1" fill="hold">
                                          <p:stCondLst>
                                            <p:cond delay="0"/>
                                          </p:stCondLst>
                                        </p:cTn>
                                        <p:tgtEl>
                                          <p:spTgt spid="3100"/>
                                        </p:tgtEl>
                                        <p:attrNameLst>
                                          <p:attrName>style.visibility</p:attrName>
                                        </p:attrNameLst>
                                      </p:cBhvr>
                                      <p:to>
                                        <p:strVal val="visible"/>
                                      </p:to>
                                    </p:set>
                                    <p:animEffect transition="in" filter="strips(upLeft)">
                                      <p:cBhvr>
                                        <p:cTn id="42" dur="500"/>
                                        <p:tgtEl>
                                          <p:spTgt spid="3100"/>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3"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strips(upRight)">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3" fill="hold" grpId="0" nodeType="clickEffect">
                                  <p:stCondLst>
                                    <p:cond delay="0"/>
                                  </p:stCondLst>
                                  <p:childTnLst>
                                    <p:set>
                                      <p:cBhvr>
                                        <p:cTn id="51" dur="1" fill="hold">
                                          <p:stCondLst>
                                            <p:cond delay="0"/>
                                          </p:stCondLst>
                                        </p:cTn>
                                        <p:tgtEl>
                                          <p:spTgt spid="3108"/>
                                        </p:tgtEl>
                                        <p:attrNameLst>
                                          <p:attrName>style.visibility</p:attrName>
                                        </p:attrNameLst>
                                      </p:cBhvr>
                                      <p:to>
                                        <p:strVal val="visible"/>
                                      </p:to>
                                    </p:set>
                                    <p:animEffect transition="in" filter="strips(upRight)">
                                      <p:cBhvr>
                                        <p:cTn id="52" dur="500"/>
                                        <p:tgtEl>
                                          <p:spTgt spid="3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utoUpdateAnimBg="0"/>
      <p:bldP spid="3099" grpId="0" animBg="1"/>
      <p:bldP spid="3100" grpId="0" animBg="1"/>
      <p:bldP spid="3101" grpId="0" animBg="1"/>
      <p:bldP spid="3108"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40962"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buFont typeface="Wingdings" pitchFamily="2" charset="2"/>
              <a:buChar char="v"/>
            </a:pPr>
            <a:endParaRPr lang="en-US" sz="1400" b="1" dirty="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800" dirty="0">
                <a:solidFill>
                  <a:srgbClr val="FFFF00"/>
                </a:solidFill>
                <a:effectLst>
                  <a:outerShdw blurRad="38100" dist="38100" dir="2700000" algn="tl">
                    <a:srgbClr val="000000"/>
                  </a:outerShdw>
                </a:effectLst>
                <a:latin typeface="Old English Text MT" pitchFamily="66" charset="0"/>
              </a:rPr>
              <a:t> “For Luther,  Christ is the analogy of faith,  so that scripture needs always to be interpreted as testifying to Christ.”</a:t>
            </a:r>
            <a:endParaRPr lang="en-US" dirty="0"/>
          </a:p>
        </p:txBody>
      </p:sp>
      <p:sp>
        <p:nvSpPr>
          <p:cNvPr id="3240963" name="WordArt 3"/>
          <p:cNvSpPr>
            <a:spLocks noChangeArrowheads="1" noChangeShapeType="1" noTextEdit="1"/>
          </p:cNvSpPr>
          <p:nvPr/>
        </p:nvSpPr>
        <p:spPr bwMode="auto">
          <a:xfrm>
            <a:off x="2209800" y="228600"/>
            <a:ext cx="7696200" cy="9906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Analogy Of Faith</a:t>
            </a:r>
          </a:p>
        </p:txBody>
      </p:sp>
      <p:sp>
        <p:nvSpPr>
          <p:cNvPr id="3240964"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233828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40963"/>
                                        </p:tgtEl>
                                        <p:attrNameLst>
                                          <p:attrName>style.visibility</p:attrName>
                                        </p:attrNameLst>
                                      </p:cBhvr>
                                      <p:to>
                                        <p:strVal val="visible"/>
                                      </p:to>
                                    </p:set>
                                    <p:anim calcmode="lin" valueType="num">
                                      <p:cBhvr>
                                        <p:cTn id="7" dur="5000" fill="hold"/>
                                        <p:tgtEl>
                                          <p:spTgt spid="3240963"/>
                                        </p:tgtEl>
                                        <p:attrNameLst>
                                          <p:attrName>ppt_w</p:attrName>
                                        </p:attrNameLst>
                                      </p:cBhvr>
                                      <p:tavLst>
                                        <p:tav tm="0" fmla="#ppt_w*sin(2.5*pi*$)">
                                          <p:val>
                                            <p:fltVal val="0"/>
                                          </p:val>
                                        </p:tav>
                                        <p:tav tm="100000">
                                          <p:val>
                                            <p:fltVal val="1"/>
                                          </p:val>
                                        </p:tav>
                                      </p:tavLst>
                                    </p:anim>
                                    <p:anim calcmode="lin" valueType="num">
                                      <p:cBhvr>
                                        <p:cTn id="8" dur="5000" fill="hold"/>
                                        <p:tgtEl>
                                          <p:spTgt spid="324096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40962">
                                            <p:txEl>
                                              <p:pRg st="1" end="1"/>
                                            </p:txEl>
                                          </p:spTgt>
                                        </p:tgtEl>
                                        <p:attrNameLst>
                                          <p:attrName>style.visibility</p:attrName>
                                        </p:attrNameLst>
                                      </p:cBhvr>
                                      <p:to>
                                        <p:strVal val="visible"/>
                                      </p:to>
                                    </p:set>
                                    <p:animEffect transition="in" filter="wipe(left)">
                                      <p:cBhvr>
                                        <p:cTn id="13" dur="500"/>
                                        <p:tgtEl>
                                          <p:spTgt spid="324096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40964"/>
                                        </p:tgtEl>
                                        <p:attrNameLst>
                                          <p:attrName>style.visibility</p:attrName>
                                        </p:attrNameLst>
                                      </p:cBhvr>
                                      <p:to>
                                        <p:strVal val="visible"/>
                                      </p:to>
                                    </p:set>
                                    <p:anim calcmode="lin" valueType="num">
                                      <p:cBhvr>
                                        <p:cTn id="18" dur="500" fill="hold"/>
                                        <p:tgtEl>
                                          <p:spTgt spid="3240964"/>
                                        </p:tgtEl>
                                        <p:attrNameLst>
                                          <p:attrName>ppt_w</p:attrName>
                                        </p:attrNameLst>
                                      </p:cBhvr>
                                      <p:tavLst>
                                        <p:tav tm="0">
                                          <p:val>
                                            <p:fltVal val="0"/>
                                          </p:val>
                                        </p:tav>
                                        <p:tav tm="100000">
                                          <p:val>
                                            <p:strVal val="#ppt_w"/>
                                          </p:val>
                                        </p:tav>
                                      </p:tavLst>
                                    </p:anim>
                                    <p:anim calcmode="lin" valueType="num">
                                      <p:cBhvr>
                                        <p:cTn id="19" dur="500" fill="hold"/>
                                        <p:tgtEl>
                                          <p:spTgt spid="3240964"/>
                                        </p:tgtEl>
                                        <p:attrNameLst>
                                          <p:attrName>ppt_h</p:attrName>
                                        </p:attrNameLst>
                                      </p:cBhvr>
                                      <p:tavLst>
                                        <p:tav tm="0">
                                          <p:val>
                                            <p:fltVal val="0"/>
                                          </p:val>
                                        </p:tav>
                                        <p:tav tm="100000">
                                          <p:val>
                                            <p:strVal val="#ppt_h"/>
                                          </p:val>
                                        </p:tav>
                                      </p:tavLst>
                                    </p:anim>
                                    <p:anim calcmode="lin" valueType="num">
                                      <p:cBhvr>
                                        <p:cTn id="20" dur="500" fill="hold"/>
                                        <p:tgtEl>
                                          <p:spTgt spid="3240964"/>
                                        </p:tgtEl>
                                        <p:attrNameLst>
                                          <p:attrName>ppt_x</p:attrName>
                                        </p:attrNameLst>
                                      </p:cBhvr>
                                      <p:tavLst>
                                        <p:tav tm="0">
                                          <p:val>
                                            <p:fltVal val="0.5"/>
                                          </p:val>
                                        </p:tav>
                                        <p:tav tm="100000">
                                          <p:val>
                                            <p:strVal val="#ppt_x"/>
                                          </p:val>
                                        </p:tav>
                                      </p:tavLst>
                                    </p:anim>
                                    <p:anim calcmode="lin" valueType="num">
                                      <p:cBhvr>
                                        <p:cTn id="21" dur="500" fill="hold"/>
                                        <p:tgtEl>
                                          <p:spTgt spid="32409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0962" grpId="0" build="p" autoUpdateAnimBg="0" rev="1"/>
      <p:bldP spid="3240963" grpId="0" animBg="1"/>
      <p:bldP spid="3240964"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41986"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lnSpc>
                <a:spcPct val="90000"/>
              </a:lnSpc>
              <a:buFont typeface="Wingdings" pitchFamily="2" charset="2"/>
              <a:buChar char="v"/>
            </a:pPr>
            <a:endParaRPr lang="en-US" sz="1400" b="1">
              <a:solidFill>
                <a:srgbClr val="FFFF00"/>
              </a:solidFill>
              <a:effectLst>
                <a:outerShdw blurRad="38100" dist="38100" dir="2700000" algn="tl">
                  <a:srgbClr val="000000"/>
                </a:outerShdw>
              </a:effectLst>
              <a:latin typeface="Old English Text MT" pitchFamily="66" charset="0"/>
            </a:endParaRPr>
          </a:p>
          <a:p>
            <a:pPr>
              <a:lnSpc>
                <a:spcPct val="90000"/>
              </a:lnSpc>
              <a:buFont typeface="Wingdings" pitchFamily="2" charset="2"/>
              <a:buChar char="v"/>
            </a:pPr>
            <a:r>
              <a:rPr lang="en-US" sz="4800">
                <a:solidFill>
                  <a:srgbClr val="FFFF00"/>
                </a:solidFill>
                <a:effectLst>
                  <a:outerShdw blurRad="38100" dist="38100" dir="2700000" algn="tl">
                    <a:srgbClr val="000000"/>
                  </a:outerShdw>
                </a:effectLst>
                <a:latin typeface="Old English Text MT" pitchFamily="66" charset="0"/>
              </a:rPr>
              <a:t> “For Calvin,  the analogy of faith assumes because the Spirit oversaw its writing,  Scripture and the Spirit together interpret other parts of Scripture.”</a:t>
            </a:r>
            <a:endParaRPr lang="en-US"/>
          </a:p>
        </p:txBody>
      </p:sp>
      <p:sp>
        <p:nvSpPr>
          <p:cNvPr id="3241987" name="WordArt 3"/>
          <p:cNvSpPr>
            <a:spLocks noChangeArrowheads="1" noChangeShapeType="1" noTextEdit="1"/>
          </p:cNvSpPr>
          <p:nvPr/>
        </p:nvSpPr>
        <p:spPr bwMode="auto">
          <a:xfrm>
            <a:off x="2209800" y="228600"/>
            <a:ext cx="7696200" cy="9144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Analogy Of Faith</a:t>
            </a:r>
          </a:p>
        </p:txBody>
      </p:sp>
      <p:sp>
        <p:nvSpPr>
          <p:cNvPr id="3241988"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415086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41987"/>
                                        </p:tgtEl>
                                        <p:attrNameLst>
                                          <p:attrName>style.visibility</p:attrName>
                                        </p:attrNameLst>
                                      </p:cBhvr>
                                      <p:to>
                                        <p:strVal val="visible"/>
                                      </p:to>
                                    </p:set>
                                    <p:anim calcmode="lin" valueType="num">
                                      <p:cBhvr>
                                        <p:cTn id="7" dur="5000" fill="hold"/>
                                        <p:tgtEl>
                                          <p:spTgt spid="3241987"/>
                                        </p:tgtEl>
                                        <p:attrNameLst>
                                          <p:attrName>ppt_w</p:attrName>
                                        </p:attrNameLst>
                                      </p:cBhvr>
                                      <p:tavLst>
                                        <p:tav tm="0" fmla="#ppt_w*sin(2.5*pi*$)">
                                          <p:val>
                                            <p:fltVal val="0"/>
                                          </p:val>
                                        </p:tav>
                                        <p:tav tm="100000">
                                          <p:val>
                                            <p:fltVal val="1"/>
                                          </p:val>
                                        </p:tav>
                                      </p:tavLst>
                                    </p:anim>
                                    <p:anim calcmode="lin" valueType="num">
                                      <p:cBhvr>
                                        <p:cTn id="8" dur="5000" fill="hold"/>
                                        <p:tgtEl>
                                          <p:spTgt spid="324198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41986">
                                            <p:txEl>
                                              <p:pRg st="1" end="1"/>
                                            </p:txEl>
                                          </p:spTgt>
                                        </p:tgtEl>
                                        <p:attrNameLst>
                                          <p:attrName>style.visibility</p:attrName>
                                        </p:attrNameLst>
                                      </p:cBhvr>
                                      <p:to>
                                        <p:strVal val="visible"/>
                                      </p:to>
                                    </p:set>
                                    <p:animEffect transition="in" filter="wipe(left)">
                                      <p:cBhvr>
                                        <p:cTn id="13" dur="500"/>
                                        <p:tgtEl>
                                          <p:spTgt spid="324198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41988"/>
                                        </p:tgtEl>
                                        <p:attrNameLst>
                                          <p:attrName>style.visibility</p:attrName>
                                        </p:attrNameLst>
                                      </p:cBhvr>
                                      <p:to>
                                        <p:strVal val="visible"/>
                                      </p:to>
                                    </p:set>
                                    <p:anim calcmode="lin" valueType="num">
                                      <p:cBhvr>
                                        <p:cTn id="18" dur="500" fill="hold"/>
                                        <p:tgtEl>
                                          <p:spTgt spid="3241988"/>
                                        </p:tgtEl>
                                        <p:attrNameLst>
                                          <p:attrName>ppt_w</p:attrName>
                                        </p:attrNameLst>
                                      </p:cBhvr>
                                      <p:tavLst>
                                        <p:tav tm="0">
                                          <p:val>
                                            <p:fltVal val="0"/>
                                          </p:val>
                                        </p:tav>
                                        <p:tav tm="100000">
                                          <p:val>
                                            <p:strVal val="#ppt_w"/>
                                          </p:val>
                                        </p:tav>
                                      </p:tavLst>
                                    </p:anim>
                                    <p:anim calcmode="lin" valueType="num">
                                      <p:cBhvr>
                                        <p:cTn id="19" dur="500" fill="hold"/>
                                        <p:tgtEl>
                                          <p:spTgt spid="3241988"/>
                                        </p:tgtEl>
                                        <p:attrNameLst>
                                          <p:attrName>ppt_h</p:attrName>
                                        </p:attrNameLst>
                                      </p:cBhvr>
                                      <p:tavLst>
                                        <p:tav tm="0">
                                          <p:val>
                                            <p:fltVal val="0"/>
                                          </p:val>
                                        </p:tav>
                                        <p:tav tm="100000">
                                          <p:val>
                                            <p:strVal val="#ppt_h"/>
                                          </p:val>
                                        </p:tav>
                                      </p:tavLst>
                                    </p:anim>
                                    <p:anim calcmode="lin" valueType="num">
                                      <p:cBhvr>
                                        <p:cTn id="20" dur="500" fill="hold"/>
                                        <p:tgtEl>
                                          <p:spTgt spid="3241988"/>
                                        </p:tgtEl>
                                        <p:attrNameLst>
                                          <p:attrName>ppt_x</p:attrName>
                                        </p:attrNameLst>
                                      </p:cBhvr>
                                      <p:tavLst>
                                        <p:tav tm="0">
                                          <p:val>
                                            <p:fltVal val="0.5"/>
                                          </p:val>
                                        </p:tav>
                                        <p:tav tm="100000">
                                          <p:val>
                                            <p:strVal val="#ppt_x"/>
                                          </p:val>
                                        </p:tav>
                                      </p:tavLst>
                                    </p:anim>
                                    <p:anim calcmode="lin" valueType="num">
                                      <p:cBhvr>
                                        <p:cTn id="21" dur="500" fill="hold"/>
                                        <p:tgtEl>
                                          <p:spTgt spid="324198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1986" grpId="0" build="p" autoUpdateAnimBg="0" rev="1"/>
      <p:bldP spid="3241987" grpId="0" animBg="1"/>
      <p:bldP spid="3241988" grpId="0" animBg="1"/>
    </p:bldLst>
  </p:timing>
</p:sld>
</file>

<file path=ppt/theme/_rels/them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Feathered">
  <a:themeElements>
    <a:clrScheme name="Feathered">
      <a:dk1>
        <a:sysClr val="windowText" lastClr="000000"/>
      </a:dk1>
      <a:lt1>
        <a:sysClr val="window" lastClr="FFFFFF"/>
      </a:lt1>
      <a:dk2>
        <a:srgbClr val="1C181C"/>
      </a:dk2>
      <a:lt2>
        <a:srgbClr val="FEFCF7"/>
      </a:lt2>
      <a:accent1>
        <a:srgbClr val="72626E"/>
      </a:accent1>
      <a:accent2>
        <a:srgbClr val="AD8082"/>
      </a:accent2>
      <a:accent3>
        <a:srgbClr val="E9B29A"/>
      </a:accent3>
      <a:accent4>
        <a:srgbClr val="72A59F"/>
      </a:accent4>
      <a:accent5>
        <a:srgbClr val="798375"/>
      </a:accent5>
      <a:accent6>
        <a:srgbClr val="336971"/>
      </a:accent6>
      <a:hlink>
        <a:srgbClr val="72A59F"/>
      </a:hlink>
      <a:folHlink>
        <a:srgbClr val="72626E"/>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0DE630C6-BBA0-46FD-9C6B-084D4C5F4F3C}"/>
    </a:ext>
  </a:extLst>
</a:theme>
</file>

<file path=ppt/theme/theme10.xml><?xml version="1.0" encoding="utf-8"?>
<a:theme xmlns:a="http://schemas.openxmlformats.org/drawingml/2006/main" name="2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12.xml><?xml version="1.0" encoding="utf-8"?>
<a:theme xmlns:a="http://schemas.openxmlformats.org/drawingml/2006/main" name="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3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2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Garamond" panose="02020404030301010803"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Garamond" panose="02020404030301010803"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5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6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58</TotalTime>
  <Words>4729</Words>
  <Application>Microsoft Office PowerPoint</Application>
  <PresentationFormat>Widescreen</PresentationFormat>
  <Paragraphs>416</Paragraphs>
  <Slides>77</Slides>
  <Notes>49</Notes>
  <HiddenSlides>0</HiddenSlides>
  <MMClips>1</MMClips>
  <ScaleCrop>false</ScaleCrop>
  <HeadingPairs>
    <vt:vector size="8" baseType="variant">
      <vt:variant>
        <vt:lpstr>Fonts Used</vt:lpstr>
      </vt:variant>
      <vt:variant>
        <vt:i4>22</vt:i4>
      </vt:variant>
      <vt:variant>
        <vt:lpstr>Theme</vt:lpstr>
      </vt:variant>
      <vt:variant>
        <vt:i4>18</vt:i4>
      </vt:variant>
      <vt:variant>
        <vt:lpstr>Embedded OLE Servers</vt:lpstr>
      </vt:variant>
      <vt:variant>
        <vt:i4>1</vt:i4>
      </vt:variant>
      <vt:variant>
        <vt:lpstr>Slide Titles</vt:lpstr>
      </vt:variant>
      <vt:variant>
        <vt:i4>77</vt:i4>
      </vt:variant>
    </vt:vector>
  </HeadingPairs>
  <TitlesOfParts>
    <vt:vector size="118" baseType="lpstr">
      <vt:lpstr>Andy</vt:lpstr>
      <vt:lpstr>Arial</vt:lpstr>
      <vt:lpstr>Arial Black</vt:lpstr>
      <vt:lpstr>Australian Sunrise</vt:lpstr>
      <vt:lpstr>Calibri</vt:lpstr>
      <vt:lpstr>Calibri Light</vt:lpstr>
      <vt:lpstr>Calligrapher</vt:lpstr>
      <vt:lpstr>Cambria</vt:lpstr>
      <vt:lpstr>Castellar</vt:lpstr>
      <vt:lpstr>Century Schoolbook</vt:lpstr>
      <vt:lpstr>Comic Sans MS</vt:lpstr>
      <vt:lpstr>Corbel</vt:lpstr>
      <vt:lpstr>Garamond</vt:lpstr>
      <vt:lpstr>Helvetica</vt:lpstr>
      <vt:lpstr>Impact</vt:lpstr>
      <vt:lpstr>Old English Text MT</vt:lpstr>
      <vt:lpstr>Rage Italic</vt:lpstr>
      <vt:lpstr>Storybook</vt:lpstr>
      <vt:lpstr>Tahoma</vt:lpstr>
      <vt:lpstr>Times New Roman</vt:lpstr>
      <vt:lpstr>Verdana</vt:lpstr>
      <vt:lpstr>Wingdings</vt:lpstr>
      <vt:lpstr>Feathered</vt:lpstr>
      <vt:lpstr>Powerpoint 1 - CLASSIC PHILOSOPHICAL, HUMAN RELIGIOUS, AND CHURCH</vt:lpstr>
      <vt:lpstr>19_Powerpoint 1 - CLASSIC PHILOSOPHICAL, HUMAN RELIGIOUS, AND CHURCH</vt:lpstr>
      <vt:lpstr>3_Powerpoint 1 - CLASSIC PHILOSOPHICAL, HUMAN RELIGIOUS, AND CHURCH</vt:lpstr>
      <vt:lpstr>1_Powerpoint 1 - CLASSIC PHILOSOPHICAL, HUMAN RELIGIOUS, AND CHURCH</vt:lpstr>
      <vt:lpstr>1_Office Theme</vt:lpstr>
      <vt:lpstr>8_Powerpoint 1 - CLASSIC PHILOSOPHICAL, HUMAN RELIGIOUS, AND CHURCH</vt:lpstr>
      <vt:lpstr>4_Powerpoint 1 - CLASSIC PHILOSOPHICAL, HUMAN RELIGIOUS, AND CHURCH</vt:lpstr>
      <vt:lpstr>76_Powerpoint 1 - CLASSIC PHILOSOPHICAL, HUMAN RELIGIOUS, AND CHURCH</vt:lpstr>
      <vt:lpstr>2_Powerpoint 1 - CLASSIC PHILOSOPHICAL, HUMAN RELIGIOUS, AND CHURCH</vt:lpstr>
      <vt:lpstr>Sketchbook</vt:lpstr>
      <vt:lpstr>9_Powerpoint 1 - CLASSIC PHILOSOPHICAL, HUMAN RELIGIOUS, AND CHURCH</vt:lpstr>
      <vt:lpstr>4_Default Design</vt:lpstr>
      <vt:lpstr>43_ppt43EE</vt:lpstr>
      <vt:lpstr>52_Powerpoint 1 - CLASSIC PHILOSOPHICAL, HUMAN RELIGIOUS, AND CHURCH</vt:lpstr>
      <vt:lpstr>31_Powerpoint 1 - CLASSIC PHILOSOPHICAL, HUMAN RELIGIOUS, AND CHURCH</vt:lpstr>
      <vt:lpstr>Stream</vt:lpstr>
      <vt:lpstr>5_ppt43EE</vt:lpstr>
      <vt:lpstr>Photo Editor Photo</vt:lpstr>
      <vt:lpstr>CHURCH HISTORY AS FAMILY HISTORY</vt:lpstr>
      <vt:lpstr>Family History From Family Bibles: Physical Births &amp; Spiritual Rebirths</vt:lpstr>
      <vt:lpstr>Family History From Family Bibles: Physical Births &amp; Spiritual Rebirths</vt:lpstr>
      <vt:lpstr>PowerPoint Presentation</vt:lpstr>
      <vt:lpstr>PowerPoint Presentation</vt:lpstr>
      <vt:lpstr>PowerPoint Presentation</vt:lpstr>
      <vt:lpstr>From Augustine Unto Aquinas</vt:lpstr>
      <vt:lpstr>PowerPoint Presentation</vt:lpstr>
      <vt:lpstr>PowerPoint Presentation</vt:lpstr>
      <vt:lpstr>PowerPoint Presentation</vt:lpstr>
      <vt:lpstr>PowerPoint Presentation</vt:lpstr>
      <vt:lpstr>A DEFINITION OF EXCESS MEANING Amplifying Tertullian’s Amplification</vt:lpstr>
      <vt:lpstr>PowerPoint Presentation</vt:lpstr>
      <vt:lpstr>Family History From Family Bibles: Physical Births &amp; Spiritual Rebirths</vt:lpstr>
      <vt:lpstr>THE REFORMER IS ALWAYS RIGHT ABOUT WHAT IS WRONG.    HE IS GENERALLY WRONG ABOUT WHAT IS RIGHT!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Family History From Family Bibles: Physical Births &amp; Spiritual Rebirths</vt:lpstr>
      <vt:lpstr>PowerPoint Presentation</vt:lpstr>
      <vt:lpstr>PowerPoint Presentation</vt:lpstr>
      <vt:lpstr>Multiple Branches Of One Vine?</vt:lpstr>
      <vt:lpstr>PowerPoint Presentation</vt:lpstr>
      <vt:lpstr>PowerPoint Presentation</vt:lpstr>
      <vt:lpstr>PowerPoint Presentation</vt:lpstr>
      <vt:lpstr>PowerPoint Presentation</vt:lpstr>
      <vt:lpstr>PowerPoint Presentation</vt:lpstr>
      <vt:lpstr>CHRIST &amp; THE CHURCH</vt:lpstr>
      <vt:lpstr>PowerPoint Presentation</vt:lpstr>
      <vt:lpstr>PowerPoint Presentation</vt:lpstr>
      <vt:lpstr>PowerPoint Presentation</vt:lpstr>
      <vt:lpstr>PowerPoint Presentation</vt:lpstr>
      <vt:lpstr>PowerPoint Presentation</vt:lpstr>
      <vt:lpstr>BELIEFS RECEIVED &amp; LEARNED RELIGION: </vt:lpstr>
      <vt:lpstr>PowerPoint Presentation</vt:lpstr>
      <vt:lpstr>Family History From Family Bibles: Physical Births &amp; Spiritual Rebirths</vt:lpstr>
      <vt:lpstr>Scottish Reformation Heritage</vt:lpstr>
      <vt:lpstr>Enlightenment Rationalism: Ideals Political &amp; Religious </vt:lpstr>
      <vt:lpstr>PowerPoint Presentation</vt:lpstr>
      <vt:lpstr>Family History From Family Bibles: Physical Births &amp; Spiritual Rebirths</vt:lpstr>
      <vt:lpstr>NATURAL LAW &amp; NATURAL MAN Paul’s Usage of the term  Psuchikos Anthroopos</vt:lpstr>
      <vt:lpstr>NATURAL LAW &amp; NATURAL MAN Paul’s Usage of the term  Psuchikos Anthroopos</vt:lpstr>
      <vt:lpstr>Augustine Mixes Horizontal &amp; Vertical Loves</vt:lpstr>
      <vt:lpstr>“THE CHAIN OF BEING”</vt:lpstr>
      <vt:lpstr>“THE CHAIN OF BEING”</vt:lpstr>
      <vt:lpstr>“THE CHAIN OF BEING”</vt:lpstr>
      <vt:lpstr>“THE CHAIN OF BEING”</vt:lpstr>
      <vt:lpstr>PowerPoint Presentation</vt:lpstr>
      <vt:lpstr>“THE CHAIN OF BEING”</vt:lpstr>
      <vt:lpstr>PowerPoint Presentation</vt:lpstr>
      <vt:lpstr>PowerPoint Presentation</vt:lpstr>
      <vt:lpstr>Calvin and (Thomas) Hobbes</vt:lpstr>
      <vt:lpstr>All in the Fine Print..</vt:lpstr>
      <vt:lpstr>Locke in Your Rights</vt:lpstr>
      <vt:lpstr>Family History From Family Bibles: Physical Births &amp; Spiritual Rebirths</vt:lpstr>
      <vt:lpstr>The Restoration Movement Rejects Dogmas &amp; Revisits Received Doctrines.</vt:lpstr>
      <vt:lpstr>   PUT AWAY  Preconceived Predetermined  PREJUDICE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Family History From Family Bibles: Physical Births &amp; Spiritual Rebirths</vt:lpstr>
      <vt:lpstr>Some Beliefs Of The Glasites/Sandemanians</vt:lpstr>
      <vt:lpstr>Robert Sandeman 1718-1771</vt:lpstr>
      <vt:lpstr>PowerPoint Presentation</vt:lpstr>
      <vt:lpstr>Family History From Family Bibles: Physical Births &amp; Spiritual Rebirths</vt:lpstr>
      <vt:lpstr>Earliest Restorers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CHURCH HISTORY AS FAMILY HISTORY</dc:title>
  <dc:creator>David Burris</dc:creator>
  <cp:lastModifiedBy>David Burris</cp:lastModifiedBy>
  <cp:revision>25</cp:revision>
  <dcterms:created xsi:type="dcterms:W3CDTF">2020-05-20T16:12:35Z</dcterms:created>
  <dcterms:modified xsi:type="dcterms:W3CDTF">2020-06-01T13:18:01Z</dcterms:modified>
</cp:coreProperties>
</file>