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5" r:id="rId3"/>
    <p:sldMasterId id="2147483687" r:id="rId4"/>
    <p:sldMasterId id="2147483699" r:id="rId5"/>
    <p:sldMasterId id="2147483706" r:id="rId6"/>
    <p:sldMasterId id="2147483716" r:id="rId7"/>
    <p:sldMasterId id="2147483728" r:id="rId8"/>
    <p:sldMasterId id="2147483743" r:id="rId9"/>
    <p:sldMasterId id="2147483761" r:id="rId10"/>
    <p:sldMasterId id="2147483776" r:id="rId11"/>
    <p:sldMasterId id="2147483793" r:id="rId12"/>
  </p:sldMasterIdLst>
  <p:notesMasterIdLst>
    <p:notesMasterId r:id="rId261"/>
  </p:notesMasterIdLst>
  <p:sldIdLst>
    <p:sldId id="256" r:id="rId13"/>
    <p:sldId id="1967" r:id="rId14"/>
    <p:sldId id="2060" r:id="rId15"/>
    <p:sldId id="2070" r:id="rId16"/>
    <p:sldId id="1974" r:id="rId17"/>
    <p:sldId id="324" r:id="rId18"/>
    <p:sldId id="2074" r:id="rId19"/>
    <p:sldId id="1414" r:id="rId20"/>
    <p:sldId id="1969" r:id="rId21"/>
    <p:sldId id="2066" r:id="rId22"/>
    <p:sldId id="288" r:id="rId23"/>
    <p:sldId id="1968" r:id="rId24"/>
    <p:sldId id="1828" r:id="rId25"/>
    <p:sldId id="294" r:id="rId26"/>
    <p:sldId id="295" r:id="rId27"/>
    <p:sldId id="304" r:id="rId28"/>
    <p:sldId id="296" r:id="rId29"/>
    <p:sldId id="297" r:id="rId30"/>
    <p:sldId id="298" r:id="rId31"/>
    <p:sldId id="300" r:id="rId32"/>
    <p:sldId id="1196" r:id="rId33"/>
    <p:sldId id="299" r:id="rId34"/>
    <p:sldId id="302" r:id="rId35"/>
    <p:sldId id="301" r:id="rId36"/>
    <p:sldId id="303" r:id="rId37"/>
    <p:sldId id="2073" r:id="rId38"/>
    <p:sldId id="1970" r:id="rId39"/>
    <p:sldId id="1971" r:id="rId40"/>
    <p:sldId id="1830" r:id="rId41"/>
    <p:sldId id="1976" r:id="rId42"/>
    <p:sldId id="306" r:id="rId43"/>
    <p:sldId id="305" r:id="rId44"/>
    <p:sldId id="307" r:id="rId45"/>
    <p:sldId id="308" r:id="rId46"/>
    <p:sldId id="1977" r:id="rId47"/>
    <p:sldId id="309" r:id="rId48"/>
    <p:sldId id="311" r:id="rId49"/>
    <p:sldId id="325" r:id="rId50"/>
    <p:sldId id="312" r:id="rId51"/>
    <p:sldId id="1978" r:id="rId52"/>
    <p:sldId id="1975" r:id="rId53"/>
    <p:sldId id="1972" r:id="rId54"/>
    <p:sldId id="1973" r:id="rId55"/>
    <p:sldId id="319" r:id="rId56"/>
    <p:sldId id="320" r:id="rId57"/>
    <p:sldId id="322" r:id="rId58"/>
    <p:sldId id="323" r:id="rId59"/>
    <p:sldId id="1831" r:id="rId60"/>
    <p:sldId id="1979" r:id="rId61"/>
    <p:sldId id="327" r:id="rId62"/>
    <p:sldId id="1980" r:id="rId63"/>
    <p:sldId id="330" r:id="rId64"/>
    <p:sldId id="331" r:id="rId65"/>
    <p:sldId id="334" r:id="rId66"/>
    <p:sldId id="328" r:id="rId67"/>
    <p:sldId id="329" r:id="rId68"/>
    <p:sldId id="1982" r:id="rId69"/>
    <p:sldId id="1983" r:id="rId70"/>
    <p:sldId id="1984" r:id="rId71"/>
    <p:sldId id="344" r:id="rId72"/>
    <p:sldId id="1985" r:id="rId73"/>
    <p:sldId id="343" r:id="rId74"/>
    <p:sldId id="348" r:id="rId75"/>
    <p:sldId id="1986" r:id="rId76"/>
    <p:sldId id="337" r:id="rId77"/>
    <p:sldId id="338" r:id="rId78"/>
    <p:sldId id="1987" r:id="rId79"/>
    <p:sldId id="346" r:id="rId80"/>
    <p:sldId id="345" r:id="rId81"/>
    <p:sldId id="339" r:id="rId82"/>
    <p:sldId id="341" r:id="rId83"/>
    <p:sldId id="340" r:id="rId84"/>
    <p:sldId id="347" r:id="rId85"/>
    <p:sldId id="342" r:id="rId86"/>
    <p:sldId id="349" r:id="rId87"/>
    <p:sldId id="333" r:id="rId88"/>
    <p:sldId id="335" r:id="rId89"/>
    <p:sldId id="336" r:id="rId90"/>
    <p:sldId id="332" r:id="rId91"/>
    <p:sldId id="1988" r:id="rId92"/>
    <p:sldId id="350" r:id="rId93"/>
    <p:sldId id="1829" r:id="rId94"/>
    <p:sldId id="1989" r:id="rId95"/>
    <p:sldId id="353" r:id="rId96"/>
    <p:sldId id="371" r:id="rId97"/>
    <p:sldId id="354" r:id="rId98"/>
    <p:sldId id="355" r:id="rId99"/>
    <p:sldId id="352" r:id="rId100"/>
    <p:sldId id="357" r:id="rId101"/>
    <p:sldId id="363" r:id="rId102"/>
    <p:sldId id="358" r:id="rId103"/>
    <p:sldId id="359" r:id="rId104"/>
    <p:sldId id="360" r:id="rId105"/>
    <p:sldId id="361" r:id="rId106"/>
    <p:sldId id="368" r:id="rId107"/>
    <p:sldId id="362" r:id="rId108"/>
    <p:sldId id="364" r:id="rId109"/>
    <p:sldId id="365" r:id="rId110"/>
    <p:sldId id="366" r:id="rId111"/>
    <p:sldId id="367" r:id="rId112"/>
    <p:sldId id="1991" r:id="rId113"/>
    <p:sldId id="1990" r:id="rId114"/>
    <p:sldId id="372" r:id="rId115"/>
    <p:sldId id="373" r:id="rId116"/>
    <p:sldId id="1981" r:id="rId117"/>
    <p:sldId id="1832" r:id="rId118"/>
    <p:sldId id="2061" r:id="rId119"/>
    <p:sldId id="2067" r:id="rId120"/>
    <p:sldId id="2068" r:id="rId121"/>
    <p:sldId id="1256" r:id="rId122"/>
    <p:sldId id="2077" r:id="rId123"/>
    <p:sldId id="1261" r:id="rId124"/>
    <p:sldId id="1834" r:id="rId125"/>
    <p:sldId id="2062" r:id="rId126"/>
    <p:sldId id="2075" r:id="rId127"/>
    <p:sldId id="1833" r:id="rId128"/>
    <p:sldId id="2063" r:id="rId129"/>
    <p:sldId id="2069" r:id="rId130"/>
    <p:sldId id="2076" r:id="rId131"/>
    <p:sldId id="1992" r:id="rId132"/>
    <p:sldId id="257" r:id="rId133"/>
    <p:sldId id="286" r:id="rId134"/>
    <p:sldId id="1332" r:id="rId135"/>
    <p:sldId id="2055" r:id="rId136"/>
    <p:sldId id="2056" r:id="rId137"/>
    <p:sldId id="1176" r:id="rId138"/>
    <p:sldId id="269" r:id="rId139"/>
    <p:sldId id="1093" r:id="rId140"/>
    <p:sldId id="1288" r:id="rId141"/>
    <p:sldId id="1246" r:id="rId142"/>
    <p:sldId id="1260" r:id="rId143"/>
    <p:sldId id="1247" r:id="rId144"/>
    <p:sldId id="2064" r:id="rId145"/>
    <p:sldId id="262" r:id="rId146"/>
    <p:sldId id="261" r:id="rId147"/>
    <p:sldId id="2065" r:id="rId148"/>
    <p:sldId id="1249" r:id="rId149"/>
    <p:sldId id="260" r:id="rId150"/>
    <p:sldId id="270" r:id="rId151"/>
    <p:sldId id="271" r:id="rId152"/>
    <p:sldId id="263" r:id="rId153"/>
    <p:sldId id="267" r:id="rId154"/>
    <p:sldId id="264" r:id="rId155"/>
    <p:sldId id="266" r:id="rId156"/>
    <p:sldId id="265" r:id="rId157"/>
    <p:sldId id="268" r:id="rId158"/>
    <p:sldId id="1265" r:id="rId159"/>
    <p:sldId id="1097" r:id="rId160"/>
    <p:sldId id="2058" r:id="rId161"/>
    <p:sldId id="1486" r:id="rId162"/>
    <p:sldId id="799" r:id="rId163"/>
    <p:sldId id="774" r:id="rId164"/>
    <p:sldId id="800" r:id="rId165"/>
    <p:sldId id="731" r:id="rId166"/>
    <p:sldId id="625" r:id="rId167"/>
    <p:sldId id="1248" r:id="rId168"/>
    <p:sldId id="1251" r:id="rId169"/>
    <p:sldId id="1420" r:id="rId170"/>
    <p:sldId id="1993" r:id="rId171"/>
    <p:sldId id="259" r:id="rId172"/>
    <p:sldId id="1994" r:id="rId173"/>
    <p:sldId id="2071" r:id="rId174"/>
    <p:sldId id="1296" r:id="rId175"/>
    <p:sldId id="1995" r:id="rId176"/>
    <p:sldId id="258" r:id="rId177"/>
    <p:sldId id="1996" r:id="rId178"/>
    <p:sldId id="1997" r:id="rId179"/>
    <p:sldId id="1998" r:id="rId180"/>
    <p:sldId id="1999" r:id="rId181"/>
    <p:sldId id="2000" r:id="rId182"/>
    <p:sldId id="2001" r:id="rId183"/>
    <p:sldId id="2002" r:id="rId184"/>
    <p:sldId id="1255" r:id="rId185"/>
    <p:sldId id="1258" r:id="rId186"/>
    <p:sldId id="1245" r:id="rId187"/>
    <p:sldId id="1257" r:id="rId188"/>
    <p:sldId id="1412" r:id="rId189"/>
    <p:sldId id="1259" r:id="rId190"/>
    <p:sldId id="2059" r:id="rId191"/>
    <p:sldId id="1872" r:id="rId192"/>
    <p:sldId id="1873" r:id="rId193"/>
    <p:sldId id="1874" r:id="rId194"/>
    <p:sldId id="1875" r:id="rId195"/>
    <p:sldId id="1876" r:id="rId196"/>
    <p:sldId id="1877" r:id="rId197"/>
    <p:sldId id="1878" r:id="rId198"/>
    <p:sldId id="1879" r:id="rId199"/>
    <p:sldId id="1880" r:id="rId200"/>
    <p:sldId id="1881" r:id="rId201"/>
    <p:sldId id="1882" r:id="rId202"/>
    <p:sldId id="1883" r:id="rId203"/>
    <p:sldId id="1884" r:id="rId204"/>
    <p:sldId id="1885" r:id="rId205"/>
    <p:sldId id="1886" r:id="rId206"/>
    <p:sldId id="1887" r:id="rId207"/>
    <p:sldId id="1888" r:id="rId208"/>
    <p:sldId id="1889" r:id="rId209"/>
    <p:sldId id="1890" r:id="rId210"/>
    <p:sldId id="1891" r:id="rId211"/>
    <p:sldId id="1892" r:id="rId212"/>
    <p:sldId id="1893" r:id="rId213"/>
    <p:sldId id="1894" r:id="rId214"/>
    <p:sldId id="1895" r:id="rId215"/>
    <p:sldId id="1896" r:id="rId216"/>
    <p:sldId id="1897" r:id="rId217"/>
    <p:sldId id="1898" r:id="rId218"/>
    <p:sldId id="2017" r:id="rId219"/>
    <p:sldId id="2018" r:id="rId220"/>
    <p:sldId id="2019" r:id="rId221"/>
    <p:sldId id="2020" r:id="rId222"/>
    <p:sldId id="2021" r:id="rId223"/>
    <p:sldId id="2022" r:id="rId224"/>
    <p:sldId id="2023" r:id="rId225"/>
    <p:sldId id="2024" r:id="rId226"/>
    <p:sldId id="2025" r:id="rId227"/>
    <p:sldId id="2026" r:id="rId228"/>
    <p:sldId id="2027" r:id="rId229"/>
    <p:sldId id="2028" r:id="rId230"/>
    <p:sldId id="2029" r:id="rId231"/>
    <p:sldId id="2030" r:id="rId232"/>
    <p:sldId id="2031" r:id="rId233"/>
    <p:sldId id="2032" r:id="rId234"/>
    <p:sldId id="2033" r:id="rId235"/>
    <p:sldId id="2034" r:id="rId236"/>
    <p:sldId id="2035" r:id="rId237"/>
    <p:sldId id="2036" r:id="rId238"/>
    <p:sldId id="2037" r:id="rId239"/>
    <p:sldId id="2038" r:id="rId240"/>
    <p:sldId id="2039" r:id="rId241"/>
    <p:sldId id="2040" r:id="rId242"/>
    <p:sldId id="2014" r:id="rId243"/>
    <p:sldId id="2015" r:id="rId244"/>
    <p:sldId id="2016" r:id="rId245"/>
    <p:sldId id="2041" r:id="rId246"/>
    <p:sldId id="2042" r:id="rId247"/>
    <p:sldId id="2043" r:id="rId248"/>
    <p:sldId id="2044" r:id="rId249"/>
    <p:sldId id="2045" r:id="rId250"/>
    <p:sldId id="2046" r:id="rId251"/>
    <p:sldId id="2047" r:id="rId252"/>
    <p:sldId id="2048" r:id="rId253"/>
    <p:sldId id="2049" r:id="rId254"/>
    <p:sldId id="2050" r:id="rId255"/>
    <p:sldId id="2057" r:id="rId256"/>
    <p:sldId id="2051" r:id="rId257"/>
    <p:sldId id="2052" r:id="rId258"/>
    <p:sldId id="2053" r:id="rId259"/>
    <p:sldId id="2054" r:id="rId2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sorterViewPr>
    <p:cViewPr varScale="1">
      <p:scale>
        <a:sx n="100" d="100"/>
        <a:sy n="100" d="100"/>
      </p:scale>
      <p:origin x="0" y="-383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247" Type="http://schemas.openxmlformats.org/officeDocument/2006/relationships/slide" Target="slides/slide235.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slide" Target="slides/slide225.xml"/><Relationship Id="rId258" Type="http://schemas.openxmlformats.org/officeDocument/2006/relationships/slide" Target="slides/slide246.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248" Type="http://schemas.openxmlformats.org/officeDocument/2006/relationships/slide" Target="slides/slide236.xml"/><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6.xml"/><Relationship Id="rId238" Type="http://schemas.openxmlformats.org/officeDocument/2006/relationships/slide" Target="slides/slide226.xml"/><Relationship Id="rId259" Type="http://schemas.openxmlformats.org/officeDocument/2006/relationships/slide" Target="slides/slide247.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172" Type="http://schemas.openxmlformats.org/officeDocument/2006/relationships/slide" Target="slides/slide160.xml"/><Relationship Id="rId193" Type="http://schemas.openxmlformats.org/officeDocument/2006/relationships/slide" Target="slides/slide181.xml"/><Relationship Id="rId202" Type="http://schemas.openxmlformats.org/officeDocument/2006/relationships/slide" Target="slides/slide190.xml"/><Relationship Id="rId207" Type="http://schemas.openxmlformats.org/officeDocument/2006/relationships/slide" Target="slides/slide195.xml"/><Relationship Id="rId223" Type="http://schemas.openxmlformats.org/officeDocument/2006/relationships/slide" Target="slides/slide211.xml"/><Relationship Id="rId228" Type="http://schemas.openxmlformats.org/officeDocument/2006/relationships/slide" Target="slides/slide216.xml"/><Relationship Id="rId244" Type="http://schemas.openxmlformats.org/officeDocument/2006/relationships/slide" Target="slides/slide232.xml"/><Relationship Id="rId249" Type="http://schemas.openxmlformats.org/officeDocument/2006/relationships/slide" Target="slides/slide237.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260" Type="http://schemas.openxmlformats.org/officeDocument/2006/relationships/slide" Target="slides/slide248.xml"/><Relationship Id="rId265" Type="http://schemas.openxmlformats.org/officeDocument/2006/relationships/tableStyles" Target="tableStyles.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13" Type="http://schemas.openxmlformats.org/officeDocument/2006/relationships/slide" Target="slides/slide201.xml"/><Relationship Id="rId218" Type="http://schemas.openxmlformats.org/officeDocument/2006/relationships/slide" Target="slides/slide206.xml"/><Relationship Id="rId234" Type="http://schemas.openxmlformats.org/officeDocument/2006/relationships/slide" Target="slides/slide222.xml"/><Relationship Id="rId239"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17.xml"/><Relationship Id="rId250" Type="http://schemas.openxmlformats.org/officeDocument/2006/relationships/slide" Target="slides/slide238.xml"/><Relationship Id="rId255" Type="http://schemas.openxmlformats.org/officeDocument/2006/relationships/slide" Target="slides/slide243.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slide" Target="slides/slide196.xml"/><Relationship Id="rId229" Type="http://schemas.openxmlformats.org/officeDocument/2006/relationships/slide" Target="slides/slide217.xml"/><Relationship Id="rId19" Type="http://schemas.openxmlformats.org/officeDocument/2006/relationships/slide" Target="slides/slide7.xml"/><Relationship Id="rId224" Type="http://schemas.openxmlformats.org/officeDocument/2006/relationships/slide" Target="slides/slide212.xml"/><Relationship Id="rId240" Type="http://schemas.openxmlformats.org/officeDocument/2006/relationships/slide" Target="slides/slide228.xml"/><Relationship Id="rId245" Type="http://schemas.openxmlformats.org/officeDocument/2006/relationships/slide" Target="slides/slide233.xml"/><Relationship Id="rId261" Type="http://schemas.openxmlformats.org/officeDocument/2006/relationships/notesMaster" Target="notesMasters/notesMaster1.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slide" Target="slides/slide207.xml"/><Relationship Id="rId3" Type="http://schemas.openxmlformats.org/officeDocument/2006/relationships/slideMaster" Target="slideMasters/slideMaster3.xml"/><Relationship Id="rId214" Type="http://schemas.openxmlformats.org/officeDocument/2006/relationships/slide" Target="slides/slide202.xml"/><Relationship Id="rId230" Type="http://schemas.openxmlformats.org/officeDocument/2006/relationships/slide" Target="slides/slide218.xml"/><Relationship Id="rId235" Type="http://schemas.openxmlformats.org/officeDocument/2006/relationships/slide" Target="slides/slide223.xml"/><Relationship Id="rId251" Type="http://schemas.openxmlformats.org/officeDocument/2006/relationships/slide" Target="slides/slide239.xml"/><Relationship Id="rId256" Type="http://schemas.openxmlformats.org/officeDocument/2006/relationships/slide" Target="slides/slide244.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241" Type="http://schemas.openxmlformats.org/officeDocument/2006/relationships/slide" Target="slides/slide229.xml"/><Relationship Id="rId246" Type="http://schemas.openxmlformats.org/officeDocument/2006/relationships/slide" Target="slides/slide234.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262"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viewProps" Target="viewProps.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theme" Target="theme/theme1.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6/23/2020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Our purpose is to evaluate the events of Jesus last week and take lessons from the teachings. </a:t>
            </a:r>
            <a:endParaRPr lang="en-US" dirty="0"/>
          </a:p>
          <a:p>
            <a:r>
              <a:rPr lang="en-US" dirty="0"/>
              <a:t>Luke records detailed teaching and events</a:t>
            </a:r>
            <a:r>
              <a:rPr lang="en-US" baseline="0" dirty="0"/>
              <a:t> of Jesus as he makes his way to Jerusalem for the final time.  By doing this we can see t</a:t>
            </a:r>
            <a:r>
              <a:rPr lang="en-US" dirty="0"/>
              <a:t>he Holy Spirit giving</a:t>
            </a:r>
            <a:r>
              <a:rPr lang="en-US" baseline="0" dirty="0"/>
              <a:t> us</a:t>
            </a:r>
            <a:r>
              <a:rPr lang="en-US" dirty="0"/>
              <a:t> a picture and meaning deeper than the individual teachings as we often look at them.  We see a summary of Jesus ministry here. </a:t>
            </a:r>
            <a:r>
              <a:rPr lang="en-US" baseline="0" dirty="0"/>
              <a:t>Luke – Contrasted those Jesus accepted and rejected.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9766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655455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7">
            <a:extLst>
              <a:ext uri="{FF2B5EF4-FFF2-40B4-BE49-F238E27FC236}">
                <a16:creationId xmlns:a16="http://schemas.microsoft.com/office/drawing/2014/main" id="{EFC15F58-37E0-449A-964B-78DA91160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76AA2A-AD13-4264-9BDB-3AC7284735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5491" name="Rectangle 2">
            <a:extLst>
              <a:ext uri="{FF2B5EF4-FFF2-40B4-BE49-F238E27FC236}">
                <a16:creationId xmlns:a16="http://schemas.microsoft.com/office/drawing/2014/main" id="{24BDB0B6-A584-4A47-91B6-92CD143DE91D}"/>
              </a:ext>
            </a:extLst>
          </p:cNvPr>
          <p:cNvSpPr>
            <a:spLocks noGrp="1" noRot="1" noChangeAspect="1" noChangeArrowheads="1" noTextEdit="1"/>
          </p:cNvSpPr>
          <p:nvPr>
            <p:ph type="sldImg"/>
          </p:nvPr>
        </p:nvSpPr>
        <p:spPr>
          <a:ln/>
        </p:spPr>
      </p:sp>
      <p:sp>
        <p:nvSpPr>
          <p:cNvPr id="1855492" name="Rectangle 3">
            <a:extLst>
              <a:ext uri="{FF2B5EF4-FFF2-40B4-BE49-F238E27FC236}">
                <a16:creationId xmlns:a16="http://schemas.microsoft.com/office/drawing/2014/main" id="{ADCCA785-DDF1-476B-8D61-C00E8900A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418" name="Rectangle 7">
            <a:extLst>
              <a:ext uri="{FF2B5EF4-FFF2-40B4-BE49-F238E27FC236}">
                <a16:creationId xmlns:a16="http://schemas.microsoft.com/office/drawing/2014/main" id="{EE19D885-489A-42FE-80E2-D9B23FA8F0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4379DD-B8D4-4473-8869-7DB9CD467E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2419" name="Rectangle 2">
            <a:extLst>
              <a:ext uri="{FF2B5EF4-FFF2-40B4-BE49-F238E27FC236}">
                <a16:creationId xmlns:a16="http://schemas.microsoft.com/office/drawing/2014/main" id="{3BA838A3-9415-4B47-A0C5-A7AA4614ACDF}"/>
              </a:ext>
            </a:extLst>
          </p:cNvPr>
          <p:cNvSpPr>
            <a:spLocks noGrp="1" noRot="1" noChangeAspect="1" noChangeArrowheads="1" noTextEdit="1"/>
          </p:cNvSpPr>
          <p:nvPr>
            <p:ph type="sldImg"/>
          </p:nvPr>
        </p:nvSpPr>
        <p:spPr>
          <a:ln/>
        </p:spPr>
      </p:sp>
      <p:sp>
        <p:nvSpPr>
          <p:cNvPr id="1852420" name="Rectangle 3">
            <a:extLst>
              <a:ext uri="{FF2B5EF4-FFF2-40B4-BE49-F238E27FC236}">
                <a16:creationId xmlns:a16="http://schemas.microsoft.com/office/drawing/2014/main" id="{A6FBD0EE-C118-436B-87A7-98A251A5DB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7">
            <a:extLst>
              <a:ext uri="{FF2B5EF4-FFF2-40B4-BE49-F238E27FC236}">
                <a16:creationId xmlns:a16="http://schemas.microsoft.com/office/drawing/2014/main" id="{2B33C61C-1CDD-4575-89C6-24ACC00B96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71484B-7AF0-4B6E-A4D4-3B8923AAD3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7539" name="Rectangle 2">
            <a:extLst>
              <a:ext uri="{FF2B5EF4-FFF2-40B4-BE49-F238E27FC236}">
                <a16:creationId xmlns:a16="http://schemas.microsoft.com/office/drawing/2014/main" id="{42A97AF2-ABD3-4A7D-8BBC-C6FF8BD0DE66}"/>
              </a:ext>
            </a:extLst>
          </p:cNvPr>
          <p:cNvSpPr>
            <a:spLocks noGrp="1" noRot="1" noChangeAspect="1" noChangeArrowheads="1" noTextEdit="1"/>
          </p:cNvSpPr>
          <p:nvPr>
            <p:ph type="sldImg"/>
          </p:nvPr>
        </p:nvSpPr>
        <p:spPr>
          <a:ln/>
        </p:spPr>
      </p:sp>
      <p:sp>
        <p:nvSpPr>
          <p:cNvPr id="1857540" name="Rectangle 3">
            <a:extLst>
              <a:ext uri="{FF2B5EF4-FFF2-40B4-BE49-F238E27FC236}">
                <a16:creationId xmlns:a16="http://schemas.microsoft.com/office/drawing/2014/main" id="{9C811251-9A37-47C0-BA4B-05F34378B7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562" name="Rectangle 7">
            <a:extLst>
              <a:ext uri="{FF2B5EF4-FFF2-40B4-BE49-F238E27FC236}">
                <a16:creationId xmlns:a16="http://schemas.microsoft.com/office/drawing/2014/main" id="{DFF1254B-B985-4BA4-8C3F-4EFE21512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539128-6F0F-4371-BD11-47A2E4F286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8563" name="Rectangle 2">
            <a:extLst>
              <a:ext uri="{FF2B5EF4-FFF2-40B4-BE49-F238E27FC236}">
                <a16:creationId xmlns:a16="http://schemas.microsoft.com/office/drawing/2014/main" id="{E252F455-2DAD-41FD-8A40-AD4D6794B5B8}"/>
              </a:ext>
            </a:extLst>
          </p:cNvPr>
          <p:cNvSpPr>
            <a:spLocks noGrp="1" noRot="1" noChangeAspect="1" noChangeArrowheads="1" noTextEdit="1"/>
          </p:cNvSpPr>
          <p:nvPr>
            <p:ph type="sldImg"/>
          </p:nvPr>
        </p:nvSpPr>
        <p:spPr>
          <a:ln/>
        </p:spPr>
      </p:sp>
      <p:sp>
        <p:nvSpPr>
          <p:cNvPr id="1858564" name="Rectangle 3">
            <a:extLst>
              <a:ext uri="{FF2B5EF4-FFF2-40B4-BE49-F238E27FC236}">
                <a16:creationId xmlns:a16="http://schemas.microsoft.com/office/drawing/2014/main" id="{31FA83D1-C93D-4683-81EB-CECF84454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586" name="Rectangle 7">
            <a:extLst>
              <a:ext uri="{FF2B5EF4-FFF2-40B4-BE49-F238E27FC236}">
                <a16:creationId xmlns:a16="http://schemas.microsoft.com/office/drawing/2014/main" id="{6553BF2E-4EBE-4515-8094-5BFCB8A725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45715D-743A-4784-BA47-9FC151F8A7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9587" name="Rectangle 2">
            <a:extLst>
              <a:ext uri="{FF2B5EF4-FFF2-40B4-BE49-F238E27FC236}">
                <a16:creationId xmlns:a16="http://schemas.microsoft.com/office/drawing/2014/main" id="{7AA4224E-83E7-4E3C-AEB1-3A19D0C297A9}"/>
              </a:ext>
            </a:extLst>
          </p:cNvPr>
          <p:cNvSpPr>
            <a:spLocks noGrp="1" noRot="1" noChangeAspect="1" noChangeArrowheads="1" noTextEdit="1"/>
          </p:cNvSpPr>
          <p:nvPr>
            <p:ph type="sldImg"/>
          </p:nvPr>
        </p:nvSpPr>
        <p:spPr>
          <a:ln/>
        </p:spPr>
      </p:sp>
      <p:sp>
        <p:nvSpPr>
          <p:cNvPr id="1859588" name="Rectangle 3">
            <a:extLst>
              <a:ext uri="{FF2B5EF4-FFF2-40B4-BE49-F238E27FC236}">
                <a16:creationId xmlns:a16="http://schemas.microsoft.com/office/drawing/2014/main" id="{F3700281-C5DF-405B-8A4F-7EB9E1198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7">
            <a:extLst>
              <a:ext uri="{FF2B5EF4-FFF2-40B4-BE49-F238E27FC236}">
                <a16:creationId xmlns:a16="http://schemas.microsoft.com/office/drawing/2014/main" id="{7E74FD59-1091-4A22-8C18-1C4DAF497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6F5AC2-7735-4FA3-93DB-2DEBCC33671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19299" name="Rectangle 2">
            <a:extLst>
              <a:ext uri="{FF2B5EF4-FFF2-40B4-BE49-F238E27FC236}">
                <a16:creationId xmlns:a16="http://schemas.microsoft.com/office/drawing/2014/main" id="{5922D503-8EF0-4B9F-913B-011F989D3EC2}"/>
              </a:ext>
            </a:extLst>
          </p:cNvPr>
          <p:cNvSpPr>
            <a:spLocks noGrp="1" noRot="1" noChangeAspect="1" noChangeArrowheads="1" noTextEdit="1"/>
          </p:cNvSpPr>
          <p:nvPr>
            <p:ph type="sldImg"/>
          </p:nvPr>
        </p:nvSpPr>
        <p:spPr>
          <a:ln/>
        </p:spPr>
      </p:sp>
      <p:sp>
        <p:nvSpPr>
          <p:cNvPr id="1719300" name="Rectangle 3">
            <a:extLst>
              <a:ext uri="{FF2B5EF4-FFF2-40B4-BE49-F238E27FC236}">
                <a16:creationId xmlns:a16="http://schemas.microsoft.com/office/drawing/2014/main" id="{AE3325FF-B354-4B95-8D49-AC8AB51A9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394" name="Rectangle 7">
            <a:extLst>
              <a:ext uri="{FF2B5EF4-FFF2-40B4-BE49-F238E27FC236}">
                <a16:creationId xmlns:a16="http://schemas.microsoft.com/office/drawing/2014/main" id="{F38A03AC-CFD5-4C51-9FFE-A605661269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E78726-A015-4092-949B-98DA65E42A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1395" name="Rectangle 2">
            <a:extLst>
              <a:ext uri="{FF2B5EF4-FFF2-40B4-BE49-F238E27FC236}">
                <a16:creationId xmlns:a16="http://schemas.microsoft.com/office/drawing/2014/main" id="{CAE3FDB6-1DEB-4FEE-9934-79163652F20C}"/>
              </a:ext>
            </a:extLst>
          </p:cNvPr>
          <p:cNvSpPr>
            <a:spLocks noGrp="1" noRot="1" noChangeAspect="1" noChangeArrowheads="1" noTextEdit="1"/>
          </p:cNvSpPr>
          <p:nvPr>
            <p:ph type="sldImg"/>
          </p:nvPr>
        </p:nvSpPr>
        <p:spPr>
          <a:ln/>
        </p:spPr>
      </p:sp>
      <p:sp>
        <p:nvSpPr>
          <p:cNvPr id="1851396" name="Rectangle 3">
            <a:extLst>
              <a:ext uri="{FF2B5EF4-FFF2-40B4-BE49-F238E27FC236}">
                <a16:creationId xmlns:a16="http://schemas.microsoft.com/office/drawing/2014/main" id="{0FB26F64-B0BD-41C7-ACE0-0643EA935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8322" name="Rectangle 7">
            <a:extLst>
              <a:ext uri="{FF2B5EF4-FFF2-40B4-BE49-F238E27FC236}">
                <a16:creationId xmlns:a16="http://schemas.microsoft.com/office/drawing/2014/main" id="{F350FC4C-F5A9-4871-9DCB-578BC3E8F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FFCD70-6281-4E60-9878-7413FC5ED4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8323" name="Rectangle 2">
            <a:extLst>
              <a:ext uri="{FF2B5EF4-FFF2-40B4-BE49-F238E27FC236}">
                <a16:creationId xmlns:a16="http://schemas.microsoft.com/office/drawing/2014/main" id="{4A17742F-715C-4A4B-9F89-206A4C8743CD}"/>
              </a:ext>
            </a:extLst>
          </p:cNvPr>
          <p:cNvSpPr>
            <a:spLocks noGrp="1" noRot="1" noChangeAspect="1" noChangeArrowheads="1" noTextEdit="1"/>
          </p:cNvSpPr>
          <p:nvPr>
            <p:ph type="sldImg"/>
          </p:nvPr>
        </p:nvSpPr>
        <p:spPr>
          <a:ln/>
        </p:spPr>
      </p:sp>
      <p:sp>
        <p:nvSpPr>
          <p:cNvPr id="1848324" name="Rectangle 3">
            <a:extLst>
              <a:ext uri="{FF2B5EF4-FFF2-40B4-BE49-F238E27FC236}">
                <a16:creationId xmlns:a16="http://schemas.microsoft.com/office/drawing/2014/main" id="{3455C9C9-D8A4-4BE8-AAC9-2585BDEE2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274" name="Rectangle 7">
            <a:extLst>
              <a:ext uri="{FF2B5EF4-FFF2-40B4-BE49-F238E27FC236}">
                <a16:creationId xmlns:a16="http://schemas.microsoft.com/office/drawing/2014/main" id="{5931825C-64AC-4F30-8AF4-AF4D25C83C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F13A4A-A4A4-4E1D-849C-F68E9847316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275" name="Rectangle 2">
            <a:extLst>
              <a:ext uri="{FF2B5EF4-FFF2-40B4-BE49-F238E27FC236}">
                <a16:creationId xmlns:a16="http://schemas.microsoft.com/office/drawing/2014/main" id="{168B47A9-F3F9-4C90-836D-9E731A6B7EFA}"/>
              </a:ext>
            </a:extLst>
          </p:cNvPr>
          <p:cNvSpPr>
            <a:spLocks noGrp="1" noRot="1" noChangeAspect="1" noChangeArrowheads="1" noTextEdit="1"/>
          </p:cNvSpPr>
          <p:nvPr>
            <p:ph type="sldImg"/>
          </p:nvPr>
        </p:nvSpPr>
        <p:spPr>
          <a:ln/>
        </p:spPr>
      </p:sp>
      <p:sp>
        <p:nvSpPr>
          <p:cNvPr id="1846276" name="Rectangle 3">
            <a:extLst>
              <a:ext uri="{FF2B5EF4-FFF2-40B4-BE49-F238E27FC236}">
                <a16:creationId xmlns:a16="http://schemas.microsoft.com/office/drawing/2014/main" id="{8D847843-56A7-4A75-8870-9D3952334A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6" name="Rectangle 7">
            <a:extLst>
              <a:ext uri="{FF2B5EF4-FFF2-40B4-BE49-F238E27FC236}">
                <a16:creationId xmlns:a16="http://schemas.microsoft.com/office/drawing/2014/main" id="{AC7A08E9-7BFE-4415-9A91-FC2CF0958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34970D-6308-4214-9B67-BEFA92F818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4467" name="Rectangle 2">
            <a:extLst>
              <a:ext uri="{FF2B5EF4-FFF2-40B4-BE49-F238E27FC236}">
                <a16:creationId xmlns:a16="http://schemas.microsoft.com/office/drawing/2014/main" id="{6DDBB30C-06B9-4345-9410-9DC1CCDA6A09}"/>
              </a:ext>
            </a:extLst>
          </p:cNvPr>
          <p:cNvSpPr>
            <a:spLocks noGrp="1" noRot="1" noChangeAspect="1" noChangeArrowheads="1" noTextEdit="1"/>
          </p:cNvSpPr>
          <p:nvPr>
            <p:ph type="sldImg"/>
          </p:nvPr>
        </p:nvSpPr>
        <p:spPr>
          <a:ln/>
        </p:spPr>
      </p:sp>
      <p:sp>
        <p:nvSpPr>
          <p:cNvPr id="1854468" name="Rectangle 3">
            <a:extLst>
              <a:ext uri="{FF2B5EF4-FFF2-40B4-BE49-F238E27FC236}">
                <a16:creationId xmlns:a16="http://schemas.microsoft.com/office/drawing/2014/main" id="{E1485581-80C6-45B5-8E18-C1247A90E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B048C6-F51A-4832-AD01-00EDCF00B456}"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329796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21EE5-BB7E-4645-94D5-2C139AD64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061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370" name="Rectangle 7">
            <a:extLst>
              <a:ext uri="{FF2B5EF4-FFF2-40B4-BE49-F238E27FC236}">
                <a16:creationId xmlns:a16="http://schemas.microsoft.com/office/drawing/2014/main" id="{61612D72-8363-431A-94B9-6F5652AAF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09FDA-8BDA-46BC-AA0D-34405C524F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0371" name="Rectangle 2">
            <a:extLst>
              <a:ext uri="{FF2B5EF4-FFF2-40B4-BE49-F238E27FC236}">
                <a16:creationId xmlns:a16="http://schemas.microsoft.com/office/drawing/2014/main" id="{243E9CD7-DF21-4992-BE31-8AE55B31C02A}"/>
              </a:ext>
            </a:extLst>
          </p:cNvPr>
          <p:cNvSpPr>
            <a:spLocks noGrp="1" noRot="1" noChangeAspect="1" noChangeArrowheads="1" noTextEdit="1"/>
          </p:cNvSpPr>
          <p:nvPr>
            <p:ph type="sldImg"/>
          </p:nvPr>
        </p:nvSpPr>
        <p:spPr>
          <a:ln/>
        </p:spPr>
      </p:sp>
      <p:sp>
        <p:nvSpPr>
          <p:cNvPr id="1850372" name="Rectangle 3">
            <a:extLst>
              <a:ext uri="{FF2B5EF4-FFF2-40B4-BE49-F238E27FC236}">
                <a16:creationId xmlns:a16="http://schemas.microsoft.com/office/drawing/2014/main" id="{6A46F1DE-722E-41DB-B570-4AA985321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Abundance of trivial details which could apply to many situations in life, all come together at Jesus’ crucifixion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21EE5-BB7E-4645-94D5-2C139AD64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9589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658" name="Rectangle 7">
            <a:extLst>
              <a:ext uri="{FF2B5EF4-FFF2-40B4-BE49-F238E27FC236}">
                <a16:creationId xmlns:a16="http://schemas.microsoft.com/office/drawing/2014/main" id="{3D048EEB-32A1-4996-B613-E3A97ACA4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196E1B-B26C-467A-A83C-94358D52AC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62659" name="Rectangle 2">
            <a:extLst>
              <a:ext uri="{FF2B5EF4-FFF2-40B4-BE49-F238E27FC236}">
                <a16:creationId xmlns:a16="http://schemas.microsoft.com/office/drawing/2014/main" id="{63869C76-5035-4F83-A116-3799D93EC0FC}"/>
              </a:ext>
            </a:extLst>
          </p:cNvPr>
          <p:cNvSpPr>
            <a:spLocks noGrp="1" noRot="1" noChangeAspect="1" noChangeArrowheads="1" noTextEdit="1"/>
          </p:cNvSpPr>
          <p:nvPr>
            <p:ph type="sldImg"/>
          </p:nvPr>
        </p:nvSpPr>
        <p:spPr>
          <a:ln/>
        </p:spPr>
      </p:sp>
      <p:sp>
        <p:nvSpPr>
          <p:cNvPr id="1862660" name="Rectangle 3">
            <a:extLst>
              <a:ext uri="{FF2B5EF4-FFF2-40B4-BE49-F238E27FC236}">
                <a16:creationId xmlns:a16="http://schemas.microsoft.com/office/drawing/2014/main" id="{45A34268-5AF8-4CC7-9670-D3029F3330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82" name="Rectangle 7">
            <a:extLst>
              <a:ext uri="{FF2B5EF4-FFF2-40B4-BE49-F238E27FC236}">
                <a16:creationId xmlns:a16="http://schemas.microsoft.com/office/drawing/2014/main" id="{72AA0AD1-9216-4C8A-9B54-9BC378DCF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2F5674-9FF8-4E09-9CBE-9C946B7461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63683" name="Rectangle 2">
            <a:extLst>
              <a:ext uri="{FF2B5EF4-FFF2-40B4-BE49-F238E27FC236}">
                <a16:creationId xmlns:a16="http://schemas.microsoft.com/office/drawing/2014/main" id="{F946ADBC-B627-4360-AFBC-B6102C68928B}"/>
              </a:ext>
            </a:extLst>
          </p:cNvPr>
          <p:cNvSpPr>
            <a:spLocks noGrp="1" noRot="1" noChangeAspect="1" noChangeArrowheads="1" noTextEdit="1"/>
          </p:cNvSpPr>
          <p:nvPr>
            <p:ph type="sldImg"/>
          </p:nvPr>
        </p:nvSpPr>
        <p:spPr>
          <a:ln/>
        </p:spPr>
      </p:sp>
      <p:sp>
        <p:nvSpPr>
          <p:cNvPr id="1863684" name="Rectangle 3">
            <a:extLst>
              <a:ext uri="{FF2B5EF4-FFF2-40B4-BE49-F238E27FC236}">
                <a16:creationId xmlns:a16="http://schemas.microsoft.com/office/drawing/2014/main" id="{B40F7223-3E16-4B87-BEA0-922EC4D223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6" name="Rectangle 7">
            <a:extLst>
              <a:ext uri="{FF2B5EF4-FFF2-40B4-BE49-F238E27FC236}">
                <a16:creationId xmlns:a16="http://schemas.microsoft.com/office/drawing/2014/main" id="{91A7F2C5-408B-4390-B674-D2545E279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755DAC-4029-4CBC-9A48-DE56C31A00B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64707" name="Rectangle 2">
            <a:extLst>
              <a:ext uri="{FF2B5EF4-FFF2-40B4-BE49-F238E27FC236}">
                <a16:creationId xmlns:a16="http://schemas.microsoft.com/office/drawing/2014/main" id="{9A57E082-1036-464B-85EE-033D1433C9A7}"/>
              </a:ext>
            </a:extLst>
          </p:cNvPr>
          <p:cNvSpPr>
            <a:spLocks noGrp="1" noRot="1" noChangeAspect="1" noChangeArrowheads="1" noTextEdit="1"/>
          </p:cNvSpPr>
          <p:nvPr>
            <p:ph type="sldImg"/>
          </p:nvPr>
        </p:nvSpPr>
        <p:spPr>
          <a:ln/>
        </p:spPr>
      </p:sp>
      <p:sp>
        <p:nvSpPr>
          <p:cNvPr id="1864708" name="Rectangle 3">
            <a:extLst>
              <a:ext uri="{FF2B5EF4-FFF2-40B4-BE49-F238E27FC236}">
                <a16:creationId xmlns:a16="http://schemas.microsoft.com/office/drawing/2014/main" id="{72DEF8CF-0F50-4CDA-874A-FE149B154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4" name="Rectangle 7">
            <a:extLst>
              <a:ext uri="{FF2B5EF4-FFF2-40B4-BE49-F238E27FC236}">
                <a16:creationId xmlns:a16="http://schemas.microsoft.com/office/drawing/2014/main" id="{0F626E76-2B81-4E0F-BCC1-1F95CBBA4E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F1B8AA-0A3E-4273-9F94-99F4540DC7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66755" name="Rectangle 2">
            <a:extLst>
              <a:ext uri="{FF2B5EF4-FFF2-40B4-BE49-F238E27FC236}">
                <a16:creationId xmlns:a16="http://schemas.microsoft.com/office/drawing/2014/main" id="{AB7FB5B7-33B8-4D51-B8AA-5B952EE6C3F5}"/>
              </a:ext>
            </a:extLst>
          </p:cNvPr>
          <p:cNvSpPr>
            <a:spLocks noGrp="1" noRot="1" noChangeAspect="1" noChangeArrowheads="1" noTextEdit="1"/>
          </p:cNvSpPr>
          <p:nvPr>
            <p:ph type="sldImg"/>
          </p:nvPr>
        </p:nvSpPr>
        <p:spPr>
          <a:ln/>
        </p:spPr>
      </p:sp>
      <p:sp>
        <p:nvSpPr>
          <p:cNvPr id="1866756" name="Rectangle 3">
            <a:extLst>
              <a:ext uri="{FF2B5EF4-FFF2-40B4-BE49-F238E27FC236}">
                <a16:creationId xmlns:a16="http://schemas.microsoft.com/office/drawing/2014/main" id="{31311F32-BA7B-4A41-8621-C35DFDCA82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2" name="Rectangle 7">
            <a:extLst>
              <a:ext uri="{FF2B5EF4-FFF2-40B4-BE49-F238E27FC236}">
                <a16:creationId xmlns:a16="http://schemas.microsoft.com/office/drawing/2014/main" id="{857D18D3-1D4A-45F9-8E50-894900F901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D43F06-41B5-44F5-AA6D-1E4A6E76A4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68803" name="Rectangle 2">
            <a:extLst>
              <a:ext uri="{FF2B5EF4-FFF2-40B4-BE49-F238E27FC236}">
                <a16:creationId xmlns:a16="http://schemas.microsoft.com/office/drawing/2014/main" id="{964D0A05-7287-4BC0-8D03-C952C483519A}"/>
              </a:ext>
            </a:extLst>
          </p:cNvPr>
          <p:cNvSpPr>
            <a:spLocks noGrp="1" noRot="1" noChangeAspect="1" noChangeArrowheads="1" noTextEdit="1"/>
          </p:cNvSpPr>
          <p:nvPr>
            <p:ph type="sldImg"/>
          </p:nvPr>
        </p:nvSpPr>
        <p:spPr>
          <a:ln/>
        </p:spPr>
      </p:sp>
      <p:sp>
        <p:nvSpPr>
          <p:cNvPr id="1868804" name="Rectangle 3">
            <a:extLst>
              <a:ext uri="{FF2B5EF4-FFF2-40B4-BE49-F238E27FC236}">
                <a16:creationId xmlns:a16="http://schemas.microsoft.com/office/drawing/2014/main" id="{53D89FF8-A7CA-4B4E-8294-2542106B1D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Rectangle 7">
            <a:extLst>
              <a:ext uri="{FF2B5EF4-FFF2-40B4-BE49-F238E27FC236}">
                <a16:creationId xmlns:a16="http://schemas.microsoft.com/office/drawing/2014/main" id="{3E8E6571-B73D-4721-80F5-12E57B83C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48F2CF-A082-4051-9E91-3A3ED708A2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67779" name="Rectangle 2">
            <a:extLst>
              <a:ext uri="{FF2B5EF4-FFF2-40B4-BE49-F238E27FC236}">
                <a16:creationId xmlns:a16="http://schemas.microsoft.com/office/drawing/2014/main" id="{2023BF86-FF66-4636-A726-0A254498B223}"/>
              </a:ext>
            </a:extLst>
          </p:cNvPr>
          <p:cNvSpPr>
            <a:spLocks noGrp="1" noRot="1" noChangeAspect="1" noChangeArrowheads="1" noTextEdit="1"/>
          </p:cNvSpPr>
          <p:nvPr>
            <p:ph type="sldImg"/>
          </p:nvPr>
        </p:nvSpPr>
        <p:spPr>
          <a:ln/>
        </p:spPr>
      </p:sp>
      <p:sp>
        <p:nvSpPr>
          <p:cNvPr id="1867780" name="Rectangle 3">
            <a:extLst>
              <a:ext uri="{FF2B5EF4-FFF2-40B4-BE49-F238E27FC236}">
                <a16:creationId xmlns:a16="http://schemas.microsoft.com/office/drawing/2014/main" id="{3255C49F-A7BD-488A-87D6-86B01F339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Rectangle 7">
            <a:extLst>
              <a:ext uri="{FF2B5EF4-FFF2-40B4-BE49-F238E27FC236}">
                <a16:creationId xmlns:a16="http://schemas.microsoft.com/office/drawing/2014/main" id="{602B6358-52CD-40B0-8B26-A14F57B969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8C1972-4DB1-4A8C-BA7F-6021492CC2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1875" name="Rectangle 2">
            <a:extLst>
              <a:ext uri="{FF2B5EF4-FFF2-40B4-BE49-F238E27FC236}">
                <a16:creationId xmlns:a16="http://schemas.microsoft.com/office/drawing/2014/main" id="{4BDB2907-FE55-4D8B-A9FE-881E8FADD233}"/>
              </a:ext>
            </a:extLst>
          </p:cNvPr>
          <p:cNvSpPr>
            <a:spLocks noGrp="1" noRot="1" noChangeAspect="1" noChangeArrowheads="1" noTextEdit="1"/>
          </p:cNvSpPr>
          <p:nvPr>
            <p:ph type="sldImg"/>
          </p:nvPr>
        </p:nvSpPr>
        <p:spPr>
          <a:ln/>
        </p:spPr>
      </p:sp>
      <p:sp>
        <p:nvSpPr>
          <p:cNvPr id="1871876" name="Rectangle 3">
            <a:extLst>
              <a:ext uri="{FF2B5EF4-FFF2-40B4-BE49-F238E27FC236}">
                <a16:creationId xmlns:a16="http://schemas.microsoft.com/office/drawing/2014/main" id="{68769D04-AE8F-47DC-AEB7-246E1DB378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0300E-D39B-4107-B186-D2BB792A3B15}"/>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5780FB-10DA-4CB7-8DF9-050B6718B61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30915" name="Rectangle 2">
            <a:extLst>
              <a:ext uri="{FF2B5EF4-FFF2-40B4-BE49-F238E27FC236}">
                <a16:creationId xmlns:a16="http://schemas.microsoft.com/office/drawing/2014/main" id="{ED220B53-B81E-4994-93C2-74D18E9ECD92}"/>
              </a:ext>
            </a:extLst>
          </p:cNvPr>
          <p:cNvSpPr>
            <a:spLocks noGrp="1" noRot="1" noChangeAspect="1" noChangeArrowheads="1" noTextEdit="1"/>
          </p:cNvSpPr>
          <p:nvPr>
            <p:ph type="sldImg"/>
          </p:nvPr>
        </p:nvSpPr>
        <p:spPr>
          <a:solidFill>
            <a:srgbClr val="FFFFFF"/>
          </a:solidFill>
          <a:ln/>
        </p:spPr>
      </p:sp>
      <p:sp>
        <p:nvSpPr>
          <p:cNvPr id="1830916" name="Rectangle 3">
            <a:extLst>
              <a:ext uri="{FF2B5EF4-FFF2-40B4-BE49-F238E27FC236}">
                <a16:creationId xmlns:a16="http://schemas.microsoft.com/office/drawing/2014/main" id="{2B32F8B0-BF53-4939-986D-F938EE93AC38}"/>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7">
            <a:extLst>
              <a:ext uri="{FF2B5EF4-FFF2-40B4-BE49-F238E27FC236}">
                <a16:creationId xmlns:a16="http://schemas.microsoft.com/office/drawing/2014/main" id="{0CDDC8B1-80F2-4B5B-84D5-D67655F33C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76391E-0666-4886-9063-1994FEBD9BC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2899" name="Rectangle 2">
            <a:extLst>
              <a:ext uri="{FF2B5EF4-FFF2-40B4-BE49-F238E27FC236}">
                <a16:creationId xmlns:a16="http://schemas.microsoft.com/office/drawing/2014/main" id="{41BE23A5-A8A1-4C7C-85E5-73038FC65A98}"/>
              </a:ext>
            </a:extLst>
          </p:cNvPr>
          <p:cNvSpPr>
            <a:spLocks noGrp="1" noRot="1" noChangeAspect="1" noChangeArrowheads="1" noTextEdit="1"/>
          </p:cNvSpPr>
          <p:nvPr>
            <p:ph type="sldImg"/>
          </p:nvPr>
        </p:nvSpPr>
        <p:spPr>
          <a:ln/>
        </p:spPr>
      </p:sp>
      <p:sp>
        <p:nvSpPr>
          <p:cNvPr id="1872900" name="Rectangle 3">
            <a:extLst>
              <a:ext uri="{FF2B5EF4-FFF2-40B4-BE49-F238E27FC236}">
                <a16:creationId xmlns:a16="http://schemas.microsoft.com/office/drawing/2014/main" id="{3C5327C0-CB46-4E45-AD69-316EECBF1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22" name="Rectangle 7">
            <a:extLst>
              <a:ext uri="{FF2B5EF4-FFF2-40B4-BE49-F238E27FC236}">
                <a16:creationId xmlns:a16="http://schemas.microsoft.com/office/drawing/2014/main" id="{13CA41A9-739A-4AFB-A0CD-13C9DC7E42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9EB974-D7F8-4BBE-983D-0D653FE2DA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3923" name="Rectangle 2">
            <a:extLst>
              <a:ext uri="{FF2B5EF4-FFF2-40B4-BE49-F238E27FC236}">
                <a16:creationId xmlns:a16="http://schemas.microsoft.com/office/drawing/2014/main" id="{5F57CE02-4EEF-4C7C-B984-7CC82A634FD0}"/>
              </a:ext>
            </a:extLst>
          </p:cNvPr>
          <p:cNvSpPr>
            <a:spLocks noGrp="1" noRot="1" noChangeAspect="1" noChangeArrowheads="1" noTextEdit="1"/>
          </p:cNvSpPr>
          <p:nvPr>
            <p:ph type="sldImg"/>
          </p:nvPr>
        </p:nvSpPr>
        <p:spPr>
          <a:ln/>
        </p:spPr>
      </p:sp>
      <p:sp>
        <p:nvSpPr>
          <p:cNvPr id="1873924" name="Rectangle 3">
            <a:extLst>
              <a:ext uri="{FF2B5EF4-FFF2-40B4-BE49-F238E27FC236}">
                <a16:creationId xmlns:a16="http://schemas.microsoft.com/office/drawing/2014/main" id="{03D127AA-C8F8-4B72-97A7-FF22F805B6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946" name="Rectangle 7">
            <a:extLst>
              <a:ext uri="{FF2B5EF4-FFF2-40B4-BE49-F238E27FC236}">
                <a16:creationId xmlns:a16="http://schemas.microsoft.com/office/drawing/2014/main" id="{CE81FF3E-9241-432B-9C8D-F0DA51A17C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222774-FA57-406D-A3DA-0485B770C5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4947" name="Rectangle 2">
            <a:extLst>
              <a:ext uri="{FF2B5EF4-FFF2-40B4-BE49-F238E27FC236}">
                <a16:creationId xmlns:a16="http://schemas.microsoft.com/office/drawing/2014/main" id="{28AF25AB-6001-41A0-99E0-C0A808B4AB98}"/>
              </a:ext>
            </a:extLst>
          </p:cNvPr>
          <p:cNvSpPr>
            <a:spLocks noGrp="1" noRot="1" noChangeAspect="1" noChangeArrowheads="1" noTextEdit="1"/>
          </p:cNvSpPr>
          <p:nvPr>
            <p:ph type="sldImg"/>
          </p:nvPr>
        </p:nvSpPr>
        <p:spPr>
          <a:ln/>
        </p:spPr>
      </p:sp>
      <p:sp>
        <p:nvSpPr>
          <p:cNvPr id="1874948" name="Rectangle 3">
            <a:extLst>
              <a:ext uri="{FF2B5EF4-FFF2-40B4-BE49-F238E27FC236}">
                <a16:creationId xmlns:a16="http://schemas.microsoft.com/office/drawing/2014/main" id="{5EA47AA9-658F-4238-9722-0D17353A9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970" name="Rectangle 7">
            <a:extLst>
              <a:ext uri="{FF2B5EF4-FFF2-40B4-BE49-F238E27FC236}">
                <a16:creationId xmlns:a16="http://schemas.microsoft.com/office/drawing/2014/main" id="{AEA1E67F-6ADE-48ED-8FB9-3BA6FD19BB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B2DA39-56FC-48C8-803E-1EE318518B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5971" name="Rectangle 2">
            <a:extLst>
              <a:ext uri="{FF2B5EF4-FFF2-40B4-BE49-F238E27FC236}">
                <a16:creationId xmlns:a16="http://schemas.microsoft.com/office/drawing/2014/main" id="{AE7FA96F-A1B1-4003-BDEF-3380593BBD7D}"/>
              </a:ext>
            </a:extLst>
          </p:cNvPr>
          <p:cNvSpPr>
            <a:spLocks noGrp="1" noRot="1" noChangeAspect="1" noChangeArrowheads="1" noTextEdit="1"/>
          </p:cNvSpPr>
          <p:nvPr>
            <p:ph type="sldImg"/>
          </p:nvPr>
        </p:nvSpPr>
        <p:spPr>
          <a:ln/>
        </p:spPr>
      </p:sp>
      <p:sp>
        <p:nvSpPr>
          <p:cNvPr id="1875972" name="Rectangle 3">
            <a:extLst>
              <a:ext uri="{FF2B5EF4-FFF2-40B4-BE49-F238E27FC236}">
                <a16:creationId xmlns:a16="http://schemas.microsoft.com/office/drawing/2014/main" id="{A2FE7011-D8A6-4C71-8A34-DF1CDEB9B1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994" name="Rectangle 7">
            <a:extLst>
              <a:ext uri="{FF2B5EF4-FFF2-40B4-BE49-F238E27FC236}">
                <a16:creationId xmlns:a16="http://schemas.microsoft.com/office/drawing/2014/main" id="{3BB38993-D8D7-4B7E-B5FD-49D4BC7820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9F2DB-E48F-4194-9FD7-1883F19321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6995" name="Rectangle 2">
            <a:extLst>
              <a:ext uri="{FF2B5EF4-FFF2-40B4-BE49-F238E27FC236}">
                <a16:creationId xmlns:a16="http://schemas.microsoft.com/office/drawing/2014/main" id="{82A8EA7F-49A3-4C1A-A26B-B0E0575B4ACF}"/>
              </a:ext>
            </a:extLst>
          </p:cNvPr>
          <p:cNvSpPr>
            <a:spLocks noGrp="1" noRot="1" noChangeAspect="1" noChangeArrowheads="1" noTextEdit="1"/>
          </p:cNvSpPr>
          <p:nvPr>
            <p:ph type="sldImg"/>
          </p:nvPr>
        </p:nvSpPr>
        <p:spPr>
          <a:ln/>
        </p:spPr>
      </p:sp>
      <p:sp>
        <p:nvSpPr>
          <p:cNvPr id="1876996" name="Rectangle 3">
            <a:extLst>
              <a:ext uri="{FF2B5EF4-FFF2-40B4-BE49-F238E27FC236}">
                <a16:creationId xmlns:a16="http://schemas.microsoft.com/office/drawing/2014/main" id="{D81A3D9B-9144-4DAB-A70D-2BFD0EE479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018" name="Rectangle 7">
            <a:extLst>
              <a:ext uri="{FF2B5EF4-FFF2-40B4-BE49-F238E27FC236}">
                <a16:creationId xmlns:a16="http://schemas.microsoft.com/office/drawing/2014/main" id="{793055A0-96CA-4D41-9306-39E0E18C04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A643CC-7013-4AAA-8E1F-322DAC1BF2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8019" name="Rectangle 2">
            <a:extLst>
              <a:ext uri="{FF2B5EF4-FFF2-40B4-BE49-F238E27FC236}">
                <a16:creationId xmlns:a16="http://schemas.microsoft.com/office/drawing/2014/main" id="{2C202E92-9ABD-49C0-869B-6AC725F3B748}"/>
              </a:ext>
            </a:extLst>
          </p:cNvPr>
          <p:cNvSpPr>
            <a:spLocks noGrp="1" noRot="1" noChangeAspect="1" noChangeArrowheads="1" noTextEdit="1"/>
          </p:cNvSpPr>
          <p:nvPr>
            <p:ph type="sldImg"/>
          </p:nvPr>
        </p:nvSpPr>
        <p:spPr>
          <a:ln/>
        </p:spPr>
      </p:sp>
      <p:sp>
        <p:nvSpPr>
          <p:cNvPr id="1878020" name="Rectangle 3">
            <a:extLst>
              <a:ext uri="{FF2B5EF4-FFF2-40B4-BE49-F238E27FC236}">
                <a16:creationId xmlns:a16="http://schemas.microsoft.com/office/drawing/2014/main" id="{C35620E2-9264-48BF-8050-6A3082C60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7">
            <a:extLst>
              <a:ext uri="{FF2B5EF4-FFF2-40B4-BE49-F238E27FC236}">
                <a16:creationId xmlns:a16="http://schemas.microsoft.com/office/drawing/2014/main" id="{9876AD78-C804-4BB8-95D5-9EF683855C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FB6BB-672E-4BA2-B1BF-5A9385A3AA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79043" name="Rectangle 2">
            <a:extLst>
              <a:ext uri="{FF2B5EF4-FFF2-40B4-BE49-F238E27FC236}">
                <a16:creationId xmlns:a16="http://schemas.microsoft.com/office/drawing/2014/main" id="{84468776-B474-4E6D-81F8-AA1F2C56AD95}"/>
              </a:ext>
            </a:extLst>
          </p:cNvPr>
          <p:cNvSpPr>
            <a:spLocks noGrp="1" noRot="1" noChangeAspect="1" noChangeArrowheads="1" noTextEdit="1"/>
          </p:cNvSpPr>
          <p:nvPr>
            <p:ph type="sldImg"/>
          </p:nvPr>
        </p:nvSpPr>
        <p:spPr>
          <a:ln/>
        </p:spPr>
      </p:sp>
      <p:sp>
        <p:nvSpPr>
          <p:cNvPr id="1879044" name="Rectangle 3">
            <a:extLst>
              <a:ext uri="{FF2B5EF4-FFF2-40B4-BE49-F238E27FC236}">
                <a16:creationId xmlns:a16="http://schemas.microsoft.com/office/drawing/2014/main" id="{C88884B8-0F95-4791-99DD-0A5D8C2B4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7">
            <a:extLst>
              <a:ext uri="{FF2B5EF4-FFF2-40B4-BE49-F238E27FC236}">
                <a16:creationId xmlns:a16="http://schemas.microsoft.com/office/drawing/2014/main" id="{0375583B-12CC-4624-94D2-B5703B8E0C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180C8-840F-4C46-B3BF-46B216BB27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0067" name="Rectangle 2">
            <a:extLst>
              <a:ext uri="{FF2B5EF4-FFF2-40B4-BE49-F238E27FC236}">
                <a16:creationId xmlns:a16="http://schemas.microsoft.com/office/drawing/2014/main" id="{39054E8F-82CF-4179-A3CD-D56ADF927D05}"/>
              </a:ext>
            </a:extLst>
          </p:cNvPr>
          <p:cNvSpPr>
            <a:spLocks noGrp="1" noRot="1" noChangeAspect="1" noChangeArrowheads="1" noTextEdit="1"/>
          </p:cNvSpPr>
          <p:nvPr>
            <p:ph type="sldImg"/>
          </p:nvPr>
        </p:nvSpPr>
        <p:spPr>
          <a:ln/>
        </p:spPr>
      </p:sp>
      <p:sp>
        <p:nvSpPr>
          <p:cNvPr id="1880068" name="Rectangle 3">
            <a:extLst>
              <a:ext uri="{FF2B5EF4-FFF2-40B4-BE49-F238E27FC236}">
                <a16:creationId xmlns:a16="http://schemas.microsoft.com/office/drawing/2014/main" id="{F4C1D724-371B-4E75-9244-BF7B213B8D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7">
            <a:extLst>
              <a:ext uri="{FF2B5EF4-FFF2-40B4-BE49-F238E27FC236}">
                <a16:creationId xmlns:a16="http://schemas.microsoft.com/office/drawing/2014/main" id="{13E389BE-9997-4280-9DCA-5BC94AE280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AEC11A-F201-4A4F-B816-B979E2FEC7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1091" name="Rectangle 2">
            <a:extLst>
              <a:ext uri="{FF2B5EF4-FFF2-40B4-BE49-F238E27FC236}">
                <a16:creationId xmlns:a16="http://schemas.microsoft.com/office/drawing/2014/main" id="{D3E63748-79CC-4F4A-A624-6D0F430B7FEB}"/>
              </a:ext>
            </a:extLst>
          </p:cNvPr>
          <p:cNvSpPr>
            <a:spLocks noGrp="1" noRot="1" noChangeAspect="1" noChangeArrowheads="1" noTextEdit="1"/>
          </p:cNvSpPr>
          <p:nvPr>
            <p:ph type="sldImg"/>
          </p:nvPr>
        </p:nvSpPr>
        <p:spPr>
          <a:ln/>
        </p:spPr>
      </p:sp>
      <p:sp>
        <p:nvSpPr>
          <p:cNvPr id="1881092" name="Rectangle 3">
            <a:extLst>
              <a:ext uri="{FF2B5EF4-FFF2-40B4-BE49-F238E27FC236}">
                <a16:creationId xmlns:a16="http://schemas.microsoft.com/office/drawing/2014/main" id="{851AC7E9-8009-4B90-8BE6-EBC3CF9787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Rectangle 7">
            <a:extLst>
              <a:ext uri="{FF2B5EF4-FFF2-40B4-BE49-F238E27FC236}">
                <a16:creationId xmlns:a16="http://schemas.microsoft.com/office/drawing/2014/main" id="{2BC0A767-9BBA-4D20-881D-867F7A09E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2FCB42-5096-4681-BED9-0FE2F556F5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2115" name="Rectangle 2">
            <a:extLst>
              <a:ext uri="{FF2B5EF4-FFF2-40B4-BE49-F238E27FC236}">
                <a16:creationId xmlns:a16="http://schemas.microsoft.com/office/drawing/2014/main" id="{16632DB5-DC71-4E16-8135-5DF691B9F9C2}"/>
              </a:ext>
            </a:extLst>
          </p:cNvPr>
          <p:cNvSpPr>
            <a:spLocks noGrp="1" noRot="1" noChangeAspect="1" noChangeArrowheads="1" noTextEdit="1"/>
          </p:cNvSpPr>
          <p:nvPr>
            <p:ph type="sldImg"/>
          </p:nvPr>
        </p:nvSpPr>
        <p:spPr>
          <a:ln/>
        </p:spPr>
      </p:sp>
      <p:sp>
        <p:nvSpPr>
          <p:cNvPr id="1882116" name="Rectangle 3">
            <a:extLst>
              <a:ext uri="{FF2B5EF4-FFF2-40B4-BE49-F238E27FC236}">
                <a16:creationId xmlns:a16="http://schemas.microsoft.com/office/drawing/2014/main" id="{7DFA0A80-F63E-4EBE-8CF7-36F8E81A2E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from Mt Olives would have been</a:t>
            </a:r>
            <a:r>
              <a:rPr lang="en-US" baseline="0" dirty="0"/>
              <a:t> at a higher elevation than the Temple</a:t>
            </a:r>
          </a:p>
          <a:p>
            <a:r>
              <a:rPr lang="en-US" baseline="0" dirty="0"/>
              <a:t>Also other places along the road(s) going to Jerusalem from the West.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325844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7">
            <a:extLst>
              <a:ext uri="{FF2B5EF4-FFF2-40B4-BE49-F238E27FC236}">
                <a16:creationId xmlns:a16="http://schemas.microsoft.com/office/drawing/2014/main" id="{9646A155-637B-4D7D-A23A-57F8C253DA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B54CD4-535C-488E-8269-B45AB9E7F5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3139" name="Rectangle 2">
            <a:extLst>
              <a:ext uri="{FF2B5EF4-FFF2-40B4-BE49-F238E27FC236}">
                <a16:creationId xmlns:a16="http://schemas.microsoft.com/office/drawing/2014/main" id="{970CA2C0-68E7-427E-8359-9831FE961830}"/>
              </a:ext>
            </a:extLst>
          </p:cNvPr>
          <p:cNvSpPr>
            <a:spLocks noGrp="1" noRot="1" noChangeAspect="1" noChangeArrowheads="1" noTextEdit="1"/>
          </p:cNvSpPr>
          <p:nvPr>
            <p:ph type="sldImg"/>
          </p:nvPr>
        </p:nvSpPr>
        <p:spPr>
          <a:ln/>
        </p:spPr>
      </p:sp>
      <p:sp>
        <p:nvSpPr>
          <p:cNvPr id="1883140" name="Rectangle 3">
            <a:extLst>
              <a:ext uri="{FF2B5EF4-FFF2-40B4-BE49-F238E27FC236}">
                <a16:creationId xmlns:a16="http://schemas.microsoft.com/office/drawing/2014/main" id="{F25702CF-8A0C-4F55-92CD-555363F350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Rectangle 7">
            <a:extLst>
              <a:ext uri="{FF2B5EF4-FFF2-40B4-BE49-F238E27FC236}">
                <a16:creationId xmlns:a16="http://schemas.microsoft.com/office/drawing/2014/main" id="{3845B2F0-E160-4F57-B2C9-305429D8E8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C9F3FB-DAE5-42C7-98A1-E68E5FBDDD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4163" name="Rectangle 2">
            <a:extLst>
              <a:ext uri="{FF2B5EF4-FFF2-40B4-BE49-F238E27FC236}">
                <a16:creationId xmlns:a16="http://schemas.microsoft.com/office/drawing/2014/main" id="{1DE8E326-E4C1-4099-B545-CCEA71144ABA}"/>
              </a:ext>
            </a:extLst>
          </p:cNvPr>
          <p:cNvSpPr>
            <a:spLocks noGrp="1" noRot="1" noChangeAspect="1" noChangeArrowheads="1" noTextEdit="1"/>
          </p:cNvSpPr>
          <p:nvPr>
            <p:ph type="sldImg"/>
          </p:nvPr>
        </p:nvSpPr>
        <p:spPr>
          <a:ln/>
        </p:spPr>
      </p:sp>
      <p:sp>
        <p:nvSpPr>
          <p:cNvPr id="1884164" name="Rectangle 3">
            <a:extLst>
              <a:ext uri="{FF2B5EF4-FFF2-40B4-BE49-F238E27FC236}">
                <a16:creationId xmlns:a16="http://schemas.microsoft.com/office/drawing/2014/main" id="{E58CDA0B-6D29-4AFB-9D47-B2D6DA746F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Rectangle 7">
            <a:extLst>
              <a:ext uri="{FF2B5EF4-FFF2-40B4-BE49-F238E27FC236}">
                <a16:creationId xmlns:a16="http://schemas.microsoft.com/office/drawing/2014/main" id="{1FFCE802-5B82-4B73-A9A8-4BDC7FD421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F94EB1-35B6-417A-BB6D-B60011E389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5187" name="Rectangle 2">
            <a:extLst>
              <a:ext uri="{FF2B5EF4-FFF2-40B4-BE49-F238E27FC236}">
                <a16:creationId xmlns:a16="http://schemas.microsoft.com/office/drawing/2014/main" id="{C8759471-FA9F-4AC6-8C2E-47FE6F22B3BA}"/>
              </a:ext>
            </a:extLst>
          </p:cNvPr>
          <p:cNvSpPr>
            <a:spLocks noGrp="1" noRot="1" noChangeAspect="1" noChangeArrowheads="1" noTextEdit="1"/>
          </p:cNvSpPr>
          <p:nvPr>
            <p:ph type="sldImg"/>
          </p:nvPr>
        </p:nvSpPr>
        <p:spPr>
          <a:ln/>
        </p:spPr>
      </p:sp>
      <p:sp>
        <p:nvSpPr>
          <p:cNvPr id="1885188" name="Rectangle 3">
            <a:extLst>
              <a:ext uri="{FF2B5EF4-FFF2-40B4-BE49-F238E27FC236}">
                <a16:creationId xmlns:a16="http://schemas.microsoft.com/office/drawing/2014/main" id="{8D7F7192-4337-4334-89A2-97E613292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7">
            <a:extLst>
              <a:ext uri="{FF2B5EF4-FFF2-40B4-BE49-F238E27FC236}">
                <a16:creationId xmlns:a16="http://schemas.microsoft.com/office/drawing/2014/main" id="{088CC482-1AAD-4216-B190-54C384274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F3064D-FF5A-4211-AD4C-7BDB863418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6211" name="Rectangle 2">
            <a:extLst>
              <a:ext uri="{FF2B5EF4-FFF2-40B4-BE49-F238E27FC236}">
                <a16:creationId xmlns:a16="http://schemas.microsoft.com/office/drawing/2014/main" id="{851F9CA9-9C7C-41C3-BFFA-304BCD11AA10}"/>
              </a:ext>
            </a:extLst>
          </p:cNvPr>
          <p:cNvSpPr>
            <a:spLocks noGrp="1" noRot="1" noChangeAspect="1" noChangeArrowheads="1" noTextEdit="1"/>
          </p:cNvSpPr>
          <p:nvPr>
            <p:ph type="sldImg"/>
          </p:nvPr>
        </p:nvSpPr>
        <p:spPr>
          <a:ln/>
        </p:spPr>
      </p:sp>
      <p:sp>
        <p:nvSpPr>
          <p:cNvPr id="1886212" name="Rectangle 3">
            <a:extLst>
              <a:ext uri="{FF2B5EF4-FFF2-40B4-BE49-F238E27FC236}">
                <a16:creationId xmlns:a16="http://schemas.microsoft.com/office/drawing/2014/main" id="{922BDBB5-C54C-4881-85B7-F36DF6CCB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2F82F56-BA87-47FE-ADAE-0BE16E87D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2E6A4B-A2D9-418A-8097-F86851EC33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D805E0F0-D4E5-40AD-B30A-2F1010B280A7}"/>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110A8D97-074E-4C05-994E-02080BC9E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7">
            <a:extLst>
              <a:ext uri="{FF2B5EF4-FFF2-40B4-BE49-F238E27FC236}">
                <a16:creationId xmlns:a16="http://schemas.microsoft.com/office/drawing/2014/main" id="{1F32D980-E689-4ABF-868F-EFBAD2DA3F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49631A-9155-4F3A-B774-59EC37F3D3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8259" name="Rectangle 2">
            <a:extLst>
              <a:ext uri="{FF2B5EF4-FFF2-40B4-BE49-F238E27FC236}">
                <a16:creationId xmlns:a16="http://schemas.microsoft.com/office/drawing/2014/main" id="{91FA4123-5E94-42DE-B6AB-43233DF8862D}"/>
              </a:ext>
            </a:extLst>
          </p:cNvPr>
          <p:cNvSpPr>
            <a:spLocks noGrp="1" noRot="1" noChangeAspect="1" noChangeArrowheads="1" noTextEdit="1"/>
          </p:cNvSpPr>
          <p:nvPr>
            <p:ph type="sldImg"/>
          </p:nvPr>
        </p:nvSpPr>
        <p:spPr>
          <a:ln/>
        </p:spPr>
      </p:sp>
      <p:sp>
        <p:nvSpPr>
          <p:cNvPr id="1888260" name="Rectangle 3">
            <a:extLst>
              <a:ext uri="{FF2B5EF4-FFF2-40B4-BE49-F238E27FC236}">
                <a16:creationId xmlns:a16="http://schemas.microsoft.com/office/drawing/2014/main" id="{6E38787A-5086-4A01-986C-4CDBB1CC72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7">
            <a:extLst>
              <a:ext uri="{FF2B5EF4-FFF2-40B4-BE49-F238E27FC236}">
                <a16:creationId xmlns:a16="http://schemas.microsoft.com/office/drawing/2014/main" id="{794FF9BB-1106-47A6-9429-2482A853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8B15D-DB20-444A-BD5B-A1FC5BDFAD2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9283" name="Rectangle 2">
            <a:extLst>
              <a:ext uri="{FF2B5EF4-FFF2-40B4-BE49-F238E27FC236}">
                <a16:creationId xmlns:a16="http://schemas.microsoft.com/office/drawing/2014/main" id="{B7B551B9-81E0-4101-A6FA-747C9B93C52F}"/>
              </a:ext>
            </a:extLst>
          </p:cNvPr>
          <p:cNvSpPr>
            <a:spLocks noGrp="1" noRot="1" noChangeAspect="1" noChangeArrowheads="1" noTextEdit="1"/>
          </p:cNvSpPr>
          <p:nvPr>
            <p:ph type="sldImg"/>
          </p:nvPr>
        </p:nvSpPr>
        <p:spPr>
          <a:ln/>
        </p:spPr>
      </p:sp>
      <p:sp>
        <p:nvSpPr>
          <p:cNvPr id="1889284" name="Rectangle 3">
            <a:extLst>
              <a:ext uri="{FF2B5EF4-FFF2-40B4-BE49-F238E27FC236}">
                <a16:creationId xmlns:a16="http://schemas.microsoft.com/office/drawing/2014/main" id="{03FFF019-AC03-40AE-B51B-905343E93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0306" name="Rectangle 7">
            <a:extLst>
              <a:ext uri="{FF2B5EF4-FFF2-40B4-BE49-F238E27FC236}">
                <a16:creationId xmlns:a16="http://schemas.microsoft.com/office/drawing/2014/main" id="{F9C19AC6-17F5-483B-9ABF-AE2CF5BDBC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F91D3E-181D-459F-91A0-A4DD4A3D8E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0307" name="Rectangle 2">
            <a:extLst>
              <a:ext uri="{FF2B5EF4-FFF2-40B4-BE49-F238E27FC236}">
                <a16:creationId xmlns:a16="http://schemas.microsoft.com/office/drawing/2014/main" id="{1A655C16-6ABF-4B40-8C9A-3783E6F51D78}"/>
              </a:ext>
            </a:extLst>
          </p:cNvPr>
          <p:cNvSpPr>
            <a:spLocks noGrp="1" noRot="1" noChangeAspect="1" noChangeArrowheads="1" noTextEdit="1"/>
          </p:cNvSpPr>
          <p:nvPr>
            <p:ph type="sldImg"/>
          </p:nvPr>
        </p:nvSpPr>
        <p:spPr>
          <a:ln/>
        </p:spPr>
      </p:sp>
      <p:sp>
        <p:nvSpPr>
          <p:cNvPr id="1890308" name="Rectangle 3">
            <a:extLst>
              <a:ext uri="{FF2B5EF4-FFF2-40B4-BE49-F238E27FC236}">
                <a16:creationId xmlns:a16="http://schemas.microsoft.com/office/drawing/2014/main" id="{6DB99DD2-E98F-4431-9577-AAE5E56BE1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Rectangle 7">
            <a:extLst>
              <a:ext uri="{FF2B5EF4-FFF2-40B4-BE49-F238E27FC236}">
                <a16:creationId xmlns:a16="http://schemas.microsoft.com/office/drawing/2014/main" id="{61F99624-BBFA-4F14-9DF8-3B2F70A512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DFD86-E830-4274-B214-CF072B7D4DF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1331" name="Rectangle 2">
            <a:extLst>
              <a:ext uri="{FF2B5EF4-FFF2-40B4-BE49-F238E27FC236}">
                <a16:creationId xmlns:a16="http://schemas.microsoft.com/office/drawing/2014/main" id="{6CE3956B-A932-45B1-BCC1-BEBBCAB5B189}"/>
              </a:ext>
            </a:extLst>
          </p:cNvPr>
          <p:cNvSpPr>
            <a:spLocks noGrp="1" noRot="1" noChangeAspect="1" noChangeArrowheads="1" noTextEdit="1"/>
          </p:cNvSpPr>
          <p:nvPr>
            <p:ph type="sldImg"/>
          </p:nvPr>
        </p:nvSpPr>
        <p:spPr>
          <a:ln/>
        </p:spPr>
      </p:sp>
      <p:sp>
        <p:nvSpPr>
          <p:cNvPr id="1891332" name="Rectangle 3">
            <a:extLst>
              <a:ext uri="{FF2B5EF4-FFF2-40B4-BE49-F238E27FC236}">
                <a16:creationId xmlns:a16="http://schemas.microsoft.com/office/drawing/2014/main" id="{28577E71-C113-48BF-AE34-E6B4B1F38B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2354" name="Rectangle 7">
            <a:extLst>
              <a:ext uri="{FF2B5EF4-FFF2-40B4-BE49-F238E27FC236}">
                <a16:creationId xmlns:a16="http://schemas.microsoft.com/office/drawing/2014/main" id="{5AA509C4-D3E7-4F31-B55F-597AD6EADE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EB9329-7BE7-4CFD-88A8-3796AAFE86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2355" name="Rectangle 2">
            <a:extLst>
              <a:ext uri="{FF2B5EF4-FFF2-40B4-BE49-F238E27FC236}">
                <a16:creationId xmlns:a16="http://schemas.microsoft.com/office/drawing/2014/main" id="{846836CE-8F74-42F6-8FB7-A7BC44F4C516}"/>
              </a:ext>
            </a:extLst>
          </p:cNvPr>
          <p:cNvSpPr>
            <a:spLocks noGrp="1" noRot="1" noChangeAspect="1" noChangeArrowheads="1" noTextEdit="1"/>
          </p:cNvSpPr>
          <p:nvPr>
            <p:ph type="sldImg"/>
          </p:nvPr>
        </p:nvSpPr>
        <p:spPr>
          <a:ln/>
        </p:spPr>
      </p:sp>
      <p:sp>
        <p:nvSpPr>
          <p:cNvPr id="1892356" name="Rectangle 3">
            <a:extLst>
              <a:ext uri="{FF2B5EF4-FFF2-40B4-BE49-F238E27FC236}">
                <a16:creationId xmlns:a16="http://schemas.microsoft.com/office/drawing/2014/main" id="{A69C5377-9A58-48B1-BE91-3439EF29E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from Mt Olives would have been</a:t>
            </a:r>
            <a:r>
              <a:rPr lang="en-US" baseline="0" dirty="0"/>
              <a:t> at a higher elevation than the Temple</a:t>
            </a:r>
          </a:p>
          <a:p>
            <a:r>
              <a:rPr lang="en-US" baseline="0" dirty="0"/>
              <a:t>Also other places along the road(s) going to Jerusalem from the West.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46469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378" name="Rectangle 7">
            <a:extLst>
              <a:ext uri="{FF2B5EF4-FFF2-40B4-BE49-F238E27FC236}">
                <a16:creationId xmlns:a16="http://schemas.microsoft.com/office/drawing/2014/main" id="{78927B7C-0195-4136-ACA8-911248DF25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1D2714-E88F-4418-B350-285BF275DB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3379" name="Rectangle 2">
            <a:extLst>
              <a:ext uri="{FF2B5EF4-FFF2-40B4-BE49-F238E27FC236}">
                <a16:creationId xmlns:a16="http://schemas.microsoft.com/office/drawing/2014/main" id="{D644D4BC-A4CD-489B-BDA8-B1EBA17A8CDE}"/>
              </a:ext>
            </a:extLst>
          </p:cNvPr>
          <p:cNvSpPr>
            <a:spLocks noGrp="1" noRot="1" noChangeAspect="1" noChangeArrowheads="1" noTextEdit="1"/>
          </p:cNvSpPr>
          <p:nvPr>
            <p:ph type="sldImg"/>
          </p:nvPr>
        </p:nvSpPr>
        <p:spPr>
          <a:ln/>
        </p:spPr>
      </p:sp>
      <p:sp>
        <p:nvSpPr>
          <p:cNvPr id="1893380" name="Rectangle 3">
            <a:extLst>
              <a:ext uri="{FF2B5EF4-FFF2-40B4-BE49-F238E27FC236}">
                <a16:creationId xmlns:a16="http://schemas.microsoft.com/office/drawing/2014/main" id="{FE98B383-CB21-4978-8243-F445C4BBB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02" name="Rectangle 7">
            <a:extLst>
              <a:ext uri="{FF2B5EF4-FFF2-40B4-BE49-F238E27FC236}">
                <a16:creationId xmlns:a16="http://schemas.microsoft.com/office/drawing/2014/main" id="{E8F6F92D-B711-4307-878B-C7E348FD3C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D8BC8A-E914-4F11-8560-D23D1C1D66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4403" name="Rectangle 2">
            <a:extLst>
              <a:ext uri="{FF2B5EF4-FFF2-40B4-BE49-F238E27FC236}">
                <a16:creationId xmlns:a16="http://schemas.microsoft.com/office/drawing/2014/main" id="{EC8C8D74-3793-4F82-9C2D-71F72A12FFC6}"/>
              </a:ext>
            </a:extLst>
          </p:cNvPr>
          <p:cNvSpPr>
            <a:spLocks noGrp="1" noRot="1" noChangeAspect="1" noChangeArrowheads="1" noTextEdit="1"/>
          </p:cNvSpPr>
          <p:nvPr>
            <p:ph type="sldImg"/>
          </p:nvPr>
        </p:nvSpPr>
        <p:spPr>
          <a:ln/>
        </p:spPr>
      </p:sp>
      <p:sp>
        <p:nvSpPr>
          <p:cNvPr id="1894404" name="Rectangle 3">
            <a:extLst>
              <a:ext uri="{FF2B5EF4-FFF2-40B4-BE49-F238E27FC236}">
                <a16:creationId xmlns:a16="http://schemas.microsoft.com/office/drawing/2014/main" id="{51642BCC-31BA-40E5-AA03-F92381496A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426" name="Rectangle 7">
            <a:extLst>
              <a:ext uri="{FF2B5EF4-FFF2-40B4-BE49-F238E27FC236}">
                <a16:creationId xmlns:a16="http://schemas.microsoft.com/office/drawing/2014/main" id="{FF854080-C86E-4EC4-AFBB-8CF1AA8A0B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A1F60F-FDC6-4DFF-9CB2-32577D4E42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5427" name="Rectangle 2">
            <a:extLst>
              <a:ext uri="{FF2B5EF4-FFF2-40B4-BE49-F238E27FC236}">
                <a16:creationId xmlns:a16="http://schemas.microsoft.com/office/drawing/2014/main" id="{C25603D3-CCF7-402C-ACCD-C99C6391A7C4}"/>
              </a:ext>
            </a:extLst>
          </p:cNvPr>
          <p:cNvSpPr>
            <a:spLocks noGrp="1" noRot="1" noChangeAspect="1" noChangeArrowheads="1" noTextEdit="1"/>
          </p:cNvSpPr>
          <p:nvPr>
            <p:ph type="sldImg"/>
          </p:nvPr>
        </p:nvSpPr>
        <p:spPr>
          <a:ln/>
        </p:spPr>
      </p:sp>
      <p:sp>
        <p:nvSpPr>
          <p:cNvPr id="1895428" name="Rectangle 3">
            <a:extLst>
              <a:ext uri="{FF2B5EF4-FFF2-40B4-BE49-F238E27FC236}">
                <a16:creationId xmlns:a16="http://schemas.microsoft.com/office/drawing/2014/main" id="{46BC96A6-B1AD-48BF-94E2-A6A78360A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450" name="Rectangle 7">
            <a:extLst>
              <a:ext uri="{FF2B5EF4-FFF2-40B4-BE49-F238E27FC236}">
                <a16:creationId xmlns:a16="http://schemas.microsoft.com/office/drawing/2014/main" id="{A32E616B-BEBC-451E-ADC2-9A60587A80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138040-FFA5-4624-B04C-66D246CBCC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6451" name="Rectangle 2">
            <a:extLst>
              <a:ext uri="{FF2B5EF4-FFF2-40B4-BE49-F238E27FC236}">
                <a16:creationId xmlns:a16="http://schemas.microsoft.com/office/drawing/2014/main" id="{889C897D-E331-4F4E-8B4A-E8D8A9E20C08}"/>
              </a:ext>
            </a:extLst>
          </p:cNvPr>
          <p:cNvSpPr>
            <a:spLocks noGrp="1" noRot="1" noChangeAspect="1" noChangeArrowheads="1" noTextEdit="1"/>
          </p:cNvSpPr>
          <p:nvPr>
            <p:ph type="sldImg"/>
          </p:nvPr>
        </p:nvSpPr>
        <p:spPr>
          <a:ln/>
        </p:spPr>
      </p:sp>
      <p:sp>
        <p:nvSpPr>
          <p:cNvPr id="1896452" name="Rectangle 3">
            <a:extLst>
              <a:ext uri="{FF2B5EF4-FFF2-40B4-BE49-F238E27FC236}">
                <a16:creationId xmlns:a16="http://schemas.microsoft.com/office/drawing/2014/main" id="{CC1134BB-5B0A-4048-A1EE-5E374E205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474" name="Rectangle 7">
            <a:extLst>
              <a:ext uri="{FF2B5EF4-FFF2-40B4-BE49-F238E27FC236}">
                <a16:creationId xmlns:a16="http://schemas.microsoft.com/office/drawing/2014/main" id="{A981E619-3989-4625-A80D-09E22CFA5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804235-0D6F-400D-A8FF-4A01F51FDD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7475" name="Rectangle 2">
            <a:extLst>
              <a:ext uri="{FF2B5EF4-FFF2-40B4-BE49-F238E27FC236}">
                <a16:creationId xmlns:a16="http://schemas.microsoft.com/office/drawing/2014/main" id="{A9F070F6-495E-42F3-A95C-E9B1500F6CE3}"/>
              </a:ext>
            </a:extLst>
          </p:cNvPr>
          <p:cNvSpPr>
            <a:spLocks noGrp="1" noRot="1" noChangeAspect="1" noChangeArrowheads="1" noTextEdit="1"/>
          </p:cNvSpPr>
          <p:nvPr>
            <p:ph type="sldImg"/>
          </p:nvPr>
        </p:nvSpPr>
        <p:spPr>
          <a:ln/>
        </p:spPr>
      </p:sp>
      <p:sp>
        <p:nvSpPr>
          <p:cNvPr id="1897476" name="Rectangle 3">
            <a:extLst>
              <a:ext uri="{FF2B5EF4-FFF2-40B4-BE49-F238E27FC236}">
                <a16:creationId xmlns:a16="http://schemas.microsoft.com/office/drawing/2014/main" id="{7ADA989F-33DB-418A-BD43-E8ADCDFEC0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498" name="Rectangle 7">
            <a:extLst>
              <a:ext uri="{FF2B5EF4-FFF2-40B4-BE49-F238E27FC236}">
                <a16:creationId xmlns:a16="http://schemas.microsoft.com/office/drawing/2014/main" id="{9A589DFD-DCA9-489B-AF45-D37E78791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43F136-5331-4C63-BD54-CE378065E6E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98499" name="Rectangle 2">
            <a:extLst>
              <a:ext uri="{FF2B5EF4-FFF2-40B4-BE49-F238E27FC236}">
                <a16:creationId xmlns:a16="http://schemas.microsoft.com/office/drawing/2014/main" id="{FB52D9F2-BD3D-4981-832B-5AB5852662C1}"/>
              </a:ext>
            </a:extLst>
          </p:cNvPr>
          <p:cNvSpPr>
            <a:spLocks noGrp="1" noRot="1" noChangeAspect="1" noChangeArrowheads="1" noTextEdit="1"/>
          </p:cNvSpPr>
          <p:nvPr>
            <p:ph type="sldImg"/>
          </p:nvPr>
        </p:nvSpPr>
        <p:spPr>
          <a:ln/>
        </p:spPr>
      </p:sp>
      <p:sp>
        <p:nvSpPr>
          <p:cNvPr id="1898500" name="Rectangle 3">
            <a:extLst>
              <a:ext uri="{FF2B5EF4-FFF2-40B4-BE49-F238E27FC236}">
                <a16:creationId xmlns:a16="http://schemas.microsoft.com/office/drawing/2014/main" id="{4A2C8E54-4720-4C87-852A-AFF3CA0080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8194" name="Rectangle 7">
            <a:extLst>
              <a:ext uri="{FF2B5EF4-FFF2-40B4-BE49-F238E27FC236}">
                <a16:creationId xmlns:a16="http://schemas.microsoft.com/office/drawing/2014/main" id="{C04ED10B-1F2B-4297-8972-384B6B3823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E602C6-DEEF-42B3-A756-96D85B86BE6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28195" name="Rectangle 2">
            <a:extLst>
              <a:ext uri="{FF2B5EF4-FFF2-40B4-BE49-F238E27FC236}">
                <a16:creationId xmlns:a16="http://schemas.microsoft.com/office/drawing/2014/main" id="{0FE390B1-476C-4E52-B682-C2374078724A}"/>
              </a:ext>
            </a:extLst>
          </p:cNvPr>
          <p:cNvSpPr>
            <a:spLocks noGrp="1" noRot="1" noChangeAspect="1" noChangeArrowheads="1" noTextEdit="1"/>
          </p:cNvSpPr>
          <p:nvPr>
            <p:ph type="sldImg"/>
          </p:nvPr>
        </p:nvSpPr>
        <p:spPr>
          <a:ln/>
        </p:spPr>
      </p:sp>
      <p:sp>
        <p:nvSpPr>
          <p:cNvPr id="1928196" name="Rectangle 3">
            <a:extLst>
              <a:ext uri="{FF2B5EF4-FFF2-40B4-BE49-F238E27FC236}">
                <a16:creationId xmlns:a16="http://schemas.microsoft.com/office/drawing/2014/main" id="{D10F1AEC-F6A0-45B1-8170-FF46A670828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18" name="Rectangle 7">
            <a:extLst>
              <a:ext uri="{FF2B5EF4-FFF2-40B4-BE49-F238E27FC236}">
                <a16:creationId xmlns:a16="http://schemas.microsoft.com/office/drawing/2014/main" id="{7D468D1C-3DD4-4B3E-8CB4-D9A54BCF4E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2D59CE-82A4-47EA-ACDF-BBD71064DC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29219" name="Rectangle 2">
            <a:extLst>
              <a:ext uri="{FF2B5EF4-FFF2-40B4-BE49-F238E27FC236}">
                <a16:creationId xmlns:a16="http://schemas.microsoft.com/office/drawing/2014/main" id="{AAFA0100-319D-41DB-B1FD-90118CCD98C3}"/>
              </a:ext>
            </a:extLst>
          </p:cNvPr>
          <p:cNvSpPr>
            <a:spLocks noGrp="1" noRot="1" noChangeAspect="1" noChangeArrowheads="1" noTextEdit="1"/>
          </p:cNvSpPr>
          <p:nvPr>
            <p:ph type="sldImg"/>
          </p:nvPr>
        </p:nvSpPr>
        <p:spPr>
          <a:ln/>
        </p:spPr>
      </p:sp>
      <p:sp>
        <p:nvSpPr>
          <p:cNvPr id="1929220" name="Rectangle 3">
            <a:extLst>
              <a:ext uri="{FF2B5EF4-FFF2-40B4-BE49-F238E27FC236}">
                <a16:creationId xmlns:a16="http://schemas.microsoft.com/office/drawing/2014/main" id="{E83E2F06-F7EE-4B45-A8BF-370D5D82269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242" name="Rectangle 7">
            <a:extLst>
              <a:ext uri="{FF2B5EF4-FFF2-40B4-BE49-F238E27FC236}">
                <a16:creationId xmlns:a16="http://schemas.microsoft.com/office/drawing/2014/main" id="{756C7922-3367-4F22-904B-9F2DAF9A8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C1EDA6-B636-4188-ACF1-FA2E41B692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0243" name="Rectangle 2">
            <a:extLst>
              <a:ext uri="{FF2B5EF4-FFF2-40B4-BE49-F238E27FC236}">
                <a16:creationId xmlns:a16="http://schemas.microsoft.com/office/drawing/2014/main" id="{71346B5C-54BD-4154-A1CF-09E6940AD703}"/>
              </a:ext>
            </a:extLst>
          </p:cNvPr>
          <p:cNvSpPr>
            <a:spLocks noGrp="1" noRot="1" noChangeAspect="1" noChangeArrowheads="1" noTextEdit="1"/>
          </p:cNvSpPr>
          <p:nvPr>
            <p:ph type="sldImg"/>
          </p:nvPr>
        </p:nvSpPr>
        <p:spPr>
          <a:ln/>
        </p:spPr>
      </p:sp>
      <p:sp>
        <p:nvSpPr>
          <p:cNvPr id="1930244" name="Rectangle 3">
            <a:extLst>
              <a:ext uri="{FF2B5EF4-FFF2-40B4-BE49-F238E27FC236}">
                <a16:creationId xmlns:a16="http://schemas.microsoft.com/office/drawing/2014/main" id="{6831EC8B-F95E-418E-B8E5-51FD6C47A4F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1266" name="Rectangle 7">
            <a:extLst>
              <a:ext uri="{FF2B5EF4-FFF2-40B4-BE49-F238E27FC236}">
                <a16:creationId xmlns:a16="http://schemas.microsoft.com/office/drawing/2014/main" id="{4A2F7499-4C43-4C92-A05F-98083CC849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4977-7005-4A4F-874C-8C9C2F2E069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1267" name="Rectangle 2">
            <a:extLst>
              <a:ext uri="{FF2B5EF4-FFF2-40B4-BE49-F238E27FC236}">
                <a16:creationId xmlns:a16="http://schemas.microsoft.com/office/drawing/2014/main" id="{AF57E112-1C93-48A2-AC3D-204E91B151F1}"/>
              </a:ext>
            </a:extLst>
          </p:cNvPr>
          <p:cNvSpPr>
            <a:spLocks noGrp="1" noRot="1" noChangeAspect="1" noChangeArrowheads="1" noTextEdit="1"/>
          </p:cNvSpPr>
          <p:nvPr>
            <p:ph type="sldImg"/>
          </p:nvPr>
        </p:nvSpPr>
        <p:spPr>
          <a:ln/>
        </p:spPr>
      </p:sp>
      <p:sp>
        <p:nvSpPr>
          <p:cNvPr id="1931268" name="Rectangle 3">
            <a:extLst>
              <a:ext uri="{FF2B5EF4-FFF2-40B4-BE49-F238E27FC236}">
                <a16:creationId xmlns:a16="http://schemas.microsoft.com/office/drawing/2014/main" id="{C0852D41-8BB3-490B-A96A-71492A29DD3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Area likely displaced the Gentiles</a:t>
            </a:r>
            <a:r>
              <a:rPr lang="en-US" baseline="0" dirty="0"/>
              <a:t> from the “temple”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124160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290" name="Rectangle 7">
            <a:extLst>
              <a:ext uri="{FF2B5EF4-FFF2-40B4-BE49-F238E27FC236}">
                <a16:creationId xmlns:a16="http://schemas.microsoft.com/office/drawing/2014/main" id="{791EEE72-B90A-494F-B884-54CE168387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B37DE8-1D18-44C8-AFC8-530D35A714E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2291" name="Rectangle 2">
            <a:extLst>
              <a:ext uri="{FF2B5EF4-FFF2-40B4-BE49-F238E27FC236}">
                <a16:creationId xmlns:a16="http://schemas.microsoft.com/office/drawing/2014/main" id="{1BC1FF4D-FFEF-4EF6-B19A-481C5F87AA00}"/>
              </a:ext>
            </a:extLst>
          </p:cNvPr>
          <p:cNvSpPr>
            <a:spLocks noGrp="1" noRot="1" noChangeAspect="1" noChangeArrowheads="1" noTextEdit="1"/>
          </p:cNvSpPr>
          <p:nvPr>
            <p:ph type="sldImg"/>
          </p:nvPr>
        </p:nvSpPr>
        <p:spPr>
          <a:ln/>
        </p:spPr>
      </p:sp>
      <p:sp>
        <p:nvSpPr>
          <p:cNvPr id="1932292" name="Rectangle 3">
            <a:extLst>
              <a:ext uri="{FF2B5EF4-FFF2-40B4-BE49-F238E27FC236}">
                <a16:creationId xmlns:a16="http://schemas.microsoft.com/office/drawing/2014/main" id="{4A9DB18C-1C7F-47DF-9090-5D90BD0A65D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314" name="Rectangle 7">
            <a:extLst>
              <a:ext uri="{FF2B5EF4-FFF2-40B4-BE49-F238E27FC236}">
                <a16:creationId xmlns:a16="http://schemas.microsoft.com/office/drawing/2014/main" id="{8372D913-F5FA-47AB-94D0-3296D5120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2A2C3A-D801-4EA2-88D7-FEBC82F65E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3315" name="Rectangle 2">
            <a:extLst>
              <a:ext uri="{FF2B5EF4-FFF2-40B4-BE49-F238E27FC236}">
                <a16:creationId xmlns:a16="http://schemas.microsoft.com/office/drawing/2014/main" id="{816FC267-FEFA-4485-A05E-CB49F3D82E97}"/>
              </a:ext>
            </a:extLst>
          </p:cNvPr>
          <p:cNvSpPr>
            <a:spLocks noGrp="1" noRot="1" noChangeAspect="1" noChangeArrowheads="1" noTextEdit="1"/>
          </p:cNvSpPr>
          <p:nvPr>
            <p:ph type="sldImg"/>
          </p:nvPr>
        </p:nvSpPr>
        <p:spPr>
          <a:ln/>
        </p:spPr>
      </p:sp>
      <p:sp>
        <p:nvSpPr>
          <p:cNvPr id="1933316" name="Rectangle 3">
            <a:extLst>
              <a:ext uri="{FF2B5EF4-FFF2-40B4-BE49-F238E27FC236}">
                <a16:creationId xmlns:a16="http://schemas.microsoft.com/office/drawing/2014/main" id="{A93F3468-E040-47B4-8721-86BDE8095E1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338" name="Rectangle 7">
            <a:extLst>
              <a:ext uri="{FF2B5EF4-FFF2-40B4-BE49-F238E27FC236}">
                <a16:creationId xmlns:a16="http://schemas.microsoft.com/office/drawing/2014/main" id="{EFB3F071-BAB5-4979-AABC-EF372B8BA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7FFDD-32FA-4714-8435-D81A4A7894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4339" name="Rectangle 2">
            <a:extLst>
              <a:ext uri="{FF2B5EF4-FFF2-40B4-BE49-F238E27FC236}">
                <a16:creationId xmlns:a16="http://schemas.microsoft.com/office/drawing/2014/main" id="{6BBAC101-D7DA-4E94-A63D-372BD2816DE7}"/>
              </a:ext>
            </a:extLst>
          </p:cNvPr>
          <p:cNvSpPr>
            <a:spLocks noGrp="1" noRot="1" noChangeAspect="1" noChangeArrowheads="1" noTextEdit="1"/>
          </p:cNvSpPr>
          <p:nvPr>
            <p:ph type="sldImg"/>
          </p:nvPr>
        </p:nvSpPr>
        <p:spPr>
          <a:ln/>
        </p:spPr>
      </p:sp>
      <p:sp>
        <p:nvSpPr>
          <p:cNvPr id="1934340" name="Rectangle 3">
            <a:extLst>
              <a:ext uri="{FF2B5EF4-FFF2-40B4-BE49-F238E27FC236}">
                <a16:creationId xmlns:a16="http://schemas.microsoft.com/office/drawing/2014/main" id="{1B5D41C9-8AEE-478E-899A-557F54F5EC0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Rectangle 7">
            <a:extLst>
              <a:ext uri="{FF2B5EF4-FFF2-40B4-BE49-F238E27FC236}">
                <a16:creationId xmlns:a16="http://schemas.microsoft.com/office/drawing/2014/main" id="{206663E0-81ED-4F71-9402-C466F55283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B800FC-1505-40EE-8467-63D4443E1D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5363" name="Rectangle 2">
            <a:extLst>
              <a:ext uri="{FF2B5EF4-FFF2-40B4-BE49-F238E27FC236}">
                <a16:creationId xmlns:a16="http://schemas.microsoft.com/office/drawing/2014/main" id="{D5075D38-C8F4-4203-941D-BFE9093D3B5A}"/>
              </a:ext>
            </a:extLst>
          </p:cNvPr>
          <p:cNvSpPr>
            <a:spLocks noGrp="1" noRot="1" noChangeAspect="1" noChangeArrowheads="1" noTextEdit="1"/>
          </p:cNvSpPr>
          <p:nvPr>
            <p:ph type="sldImg"/>
          </p:nvPr>
        </p:nvSpPr>
        <p:spPr>
          <a:ln/>
        </p:spPr>
      </p:sp>
      <p:sp>
        <p:nvSpPr>
          <p:cNvPr id="1935364" name="Rectangle 3">
            <a:extLst>
              <a:ext uri="{FF2B5EF4-FFF2-40B4-BE49-F238E27FC236}">
                <a16:creationId xmlns:a16="http://schemas.microsoft.com/office/drawing/2014/main" id="{5DC7E377-9AC3-47F5-BDE5-65D014FFDEB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386" name="Rectangle 7">
            <a:extLst>
              <a:ext uri="{FF2B5EF4-FFF2-40B4-BE49-F238E27FC236}">
                <a16:creationId xmlns:a16="http://schemas.microsoft.com/office/drawing/2014/main" id="{603BA45A-43FE-41D3-A12E-DA6D0ABAE5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D76EB2-E57A-488B-8FE2-F776A7EB21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6387" name="Rectangle 2">
            <a:extLst>
              <a:ext uri="{FF2B5EF4-FFF2-40B4-BE49-F238E27FC236}">
                <a16:creationId xmlns:a16="http://schemas.microsoft.com/office/drawing/2014/main" id="{425967D1-1488-45AE-B4BB-27831492A4DE}"/>
              </a:ext>
            </a:extLst>
          </p:cNvPr>
          <p:cNvSpPr>
            <a:spLocks noGrp="1" noRot="1" noChangeAspect="1" noChangeArrowheads="1" noTextEdit="1"/>
          </p:cNvSpPr>
          <p:nvPr>
            <p:ph type="sldImg"/>
          </p:nvPr>
        </p:nvSpPr>
        <p:spPr>
          <a:ln/>
        </p:spPr>
      </p:sp>
      <p:sp>
        <p:nvSpPr>
          <p:cNvPr id="1936388" name="Rectangle 3">
            <a:extLst>
              <a:ext uri="{FF2B5EF4-FFF2-40B4-BE49-F238E27FC236}">
                <a16:creationId xmlns:a16="http://schemas.microsoft.com/office/drawing/2014/main" id="{863B856D-1BE0-41D9-82E0-F2C27AE9793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7410" name="Rectangle 7">
            <a:extLst>
              <a:ext uri="{FF2B5EF4-FFF2-40B4-BE49-F238E27FC236}">
                <a16:creationId xmlns:a16="http://schemas.microsoft.com/office/drawing/2014/main" id="{2CE59D4C-0DCE-4FA1-961E-A6EFB83D52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1323EC-372F-4C51-AFCB-CD20D125FF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7411" name="Rectangle 2">
            <a:extLst>
              <a:ext uri="{FF2B5EF4-FFF2-40B4-BE49-F238E27FC236}">
                <a16:creationId xmlns:a16="http://schemas.microsoft.com/office/drawing/2014/main" id="{A29C62A0-15FA-4AE6-B154-A5AE244F6F36}"/>
              </a:ext>
            </a:extLst>
          </p:cNvPr>
          <p:cNvSpPr>
            <a:spLocks noGrp="1" noRot="1" noChangeAspect="1" noChangeArrowheads="1" noTextEdit="1"/>
          </p:cNvSpPr>
          <p:nvPr>
            <p:ph type="sldImg"/>
          </p:nvPr>
        </p:nvSpPr>
        <p:spPr>
          <a:ln/>
        </p:spPr>
      </p:sp>
      <p:sp>
        <p:nvSpPr>
          <p:cNvPr id="1937412" name="Rectangle 3">
            <a:extLst>
              <a:ext uri="{FF2B5EF4-FFF2-40B4-BE49-F238E27FC236}">
                <a16:creationId xmlns:a16="http://schemas.microsoft.com/office/drawing/2014/main" id="{CC304B3C-CEA9-4645-B44A-72FB126F57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Rectangle 7">
            <a:extLst>
              <a:ext uri="{FF2B5EF4-FFF2-40B4-BE49-F238E27FC236}">
                <a16:creationId xmlns:a16="http://schemas.microsoft.com/office/drawing/2014/main" id="{F81050BE-CB21-4479-9D9D-CAB4D53ECD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0B80E5-49AC-48FE-9B7A-CE718B3F97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8435" name="Rectangle 2">
            <a:extLst>
              <a:ext uri="{FF2B5EF4-FFF2-40B4-BE49-F238E27FC236}">
                <a16:creationId xmlns:a16="http://schemas.microsoft.com/office/drawing/2014/main" id="{49280182-8077-4878-95A3-4FC8816C1B9D}"/>
              </a:ext>
            </a:extLst>
          </p:cNvPr>
          <p:cNvSpPr>
            <a:spLocks noGrp="1" noRot="1" noChangeAspect="1" noChangeArrowheads="1" noTextEdit="1"/>
          </p:cNvSpPr>
          <p:nvPr>
            <p:ph type="sldImg"/>
          </p:nvPr>
        </p:nvSpPr>
        <p:spPr>
          <a:ln/>
        </p:spPr>
      </p:sp>
      <p:sp>
        <p:nvSpPr>
          <p:cNvPr id="1938436" name="Rectangle 3">
            <a:extLst>
              <a:ext uri="{FF2B5EF4-FFF2-40B4-BE49-F238E27FC236}">
                <a16:creationId xmlns:a16="http://schemas.microsoft.com/office/drawing/2014/main" id="{20822227-630F-4C68-8D68-A3160658ADC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9458" name="Rectangle 7">
            <a:extLst>
              <a:ext uri="{FF2B5EF4-FFF2-40B4-BE49-F238E27FC236}">
                <a16:creationId xmlns:a16="http://schemas.microsoft.com/office/drawing/2014/main" id="{A5C3938F-396E-46F0-9627-FA5719F01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AC2939-F206-4004-AEA9-56058E3D21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39459" name="Rectangle 2">
            <a:extLst>
              <a:ext uri="{FF2B5EF4-FFF2-40B4-BE49-F238E27FC236}">
                <a16:creationId xmlns:a16="http://schemas.microsoft.com/office/drawing/2014/main" id="{8840B3FE-12F3-4055-AF61-7BD212FC6787}"/>
              </a:ext>
            </a:extLst>
          </p:cNvPr>
          <p:cNvSpPr>
            <a:spLocks noGrp="1" noRot="1" noChangeAspect="1" noChangeArrowheads="1" noTextEdit="1"/>
          </p:cNvSpPr>
          <p:nvPr>
            <p:ph type="sldImg"/>
          </p:nvPr>
        </p:nvSpPr>
        <p:spPr>
          <a:ln/>
        </p:spPr>
      </p:sp>
      <p:sp>
        <p:nvSpPr>
          <p:cNvPr id="1939460" name="Rectangle 3">
            <a:extLst>
              <a:ext uri="{FF2B5EF4-FFF2-40B4-BE49-F238E27FC236}">
                <a16:creationId xmlns:a16="http://schemas.microsoft.com/office/drawing/2014/main" id="{225AA521-508D-472C-9039-248DCF1C10F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7">
            <a:extLst>
              <a:ext uri="{FF2B5EF4-FFF2-40B4-BE49-F238E27FC236}">
                <a16:creationId xmlns:a16="http://schemas.microsoft.com/office/drawing/2014/main" id="{738DB183-C79E-4769-B0C8-1A16A6E4E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2B20F4-2138-46A5-A477-D963089AA7F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0483" name="Rectangle 2">
            <a:extLst>
              <a:ext uri="{FF2B5EF4-FFF2-40B4-BE49-F238E27FC236}">
                <a16:creationId xmlns:a16="http://schemas.microsoft.com/office/drawing/2014/main" id="{51B4201E-7751-498F-9EE5-1A7466E7DF7E}"/>
              </a:ext>
            </a:extLst>
          </p:cNvPr>
          <p:cNvSpPr>
            <a:spLocks noGrp="1" noRot="1" noChangeAspect="1" noChangeArrowheads="1" noTextEdit="1"/>
          </p:cNvSpPr>
          <p:nvPr>
            <p:ph type="sldImg"/>
          </p:nvPr>
        </p:nvSpPr>
        <p:spPr>
          <a:ln/>
        </p:spPr>
      </p:sp>
      <p:sp>
        <p:nvSpPr>
          <p:cNvPr id="1940484" name="Rectangle 3">
            <a:extLst>
              <a:ext uri="{FF2B5EF4-FFF2-40B4-BE49-F238E27FC236}">
                <a16:creationId xmlns:a16="http://schemas.microsoft.com/office/drawing/2014/main" id="{A2043103-2887-484F-9433-75CD06C280ED}"/>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1506" name="Rectangle 7">
            <a:extLst>
              <a:ext uri="{FF2B5EF4-FFF2-40B4-BE49-F238E27FC236}">
                <a16:creationId xmlns:a16="http://schemas.microsoft.com/office/drawing/2014/main" id="{D6DDA569-CACA-414F-B474-D14858B004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FC74E3-9F59-49DC-AC88-117F7BC826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1507" name="Rectangle 2">
            <a:extLst>
              <a:ext uri="{FF2B5EF4-FFF2-40B4-BE49-F238E27FC236}">
                <a16:creationId xmlns:a16="http://schemas.microsoft.com/office/drawing/2014/main" id="{633B4CB2-AED2-4553-AB25-ED35B8823752}"/>
              </a:ext>
            </a:extLst>
          </p:cNvPr>
          <p:cNvSpPr>
            <a:spLocks noGrp="1" noRot="1" noChangeAspect="1" noChangeArrowheads="1" noTextEdit="1"/>
          </p:cNvSpPr>
          <p:nvPr>
            <p:ph type="sldImg"/>
          </p:nvPr>
        </p:nvSpPr>
        <p:spPr>
          <a:ln/>
        </p:spPr>
      </p:sp>
      <p:sp>
        <p:nvSpPr>
          <p:cNvPr id="1941508" name="Rectangle 3">
            <a:extLst>
              <a:ext uri="{FF2B5EF4-FFF2-40B4-BE49-F238E27FC236}">
                <a16:creationId xmlns:a16="http://schemas.microsoft.com/office/drawing/2014/main" id="{5F449130-CD76-4546-8798-12FE4D78CE4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95010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2530" name="Rectangle 7">
            <a:extLst>
              <a:ext uri="{FF2B5EF4-FFF2-40B4-BE49-F238E27FC236}">
                <a16:creationId xmlns:a16="http://schemas.microsoft.com/office/drawing/2014/main" id="{3059F39B-DA9D-4D65-9BAA-953FA3DB17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4462F4-C98D-4F00-825F-80034502EF6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2531" name="Rectangle 2">
            <a:extLst>
              <a:ext uri="{FF2B5EF4-FFF2-40B4-BE49-F238E27FC236}">
                <a16:creationId xmlns:a16="http://schemas.microsoft.com/office/drawing/2014/main" id="{71ADBF8F-1625-4670-98FE-52CA9C2F4A01}"/>
              </a:ext>
            </a:extLst>
          </p:cNvPr>
          <p:cNvSpPr>
            <a:spLocks noGrp="1" noRot="1" noChangeAspect="1" noChangeArrowheads="1" noTextEdit="1"/>
          </p:cNvSpPr>
          <p:nvPr>
            <p:ph type="sldImg"/>
          </p:nvPr>
        </p:nvSpPr>
        <p:spPr>
          <a:ln/>
        </p:spPr>
      </p:sp>
      <p:sp>
        <p:nvSpPr>
          <p:cNvPr id="1942532" name="Rectangle 3">
            <a:extLst>
              <a:ext uri="{FF2B5EF4-FFF2-40B4-BE49-F238E27FC236}">
                <a16:creationId xmlns:a16="http://schemas.microsoft.com/office/drawing/2014/main" id="{B5120297-5064-451D-89A9-1CF3BDB64E2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554" name="Rectangle 7">
            <a:extLst>
              <a:ext uri="{FF2B5EF4-FFF2-40B4-BE49-F238E27FC236}">
                <a16:creationId xmlns:a16="http://schemas.microsoft.com/office/drawing/2014/main" id="{6127C7AB-BF33-42CA-8D05-82E5ECA1E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7E2EA2-A671-48EA-8640-DC18EBF26C9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3555" name="Rectangle 2">
            <a:extLst>
              <a:ext uri="{FF2B5EF4-FFF2-40B4-BE49-F238E27FC236}">
                <a16:creationId xmlns:a16="http://schemas.microsoft.com/office/drawing/2014/main" id="{0784A76F-2249-4DAB-8903-C4ED5C1F65F7}"/>
              </a:ext>
            </a:extLst>
          </p:cNvPr>
          <p:cNvSpPr>
            <a:spLocks noGrp="1" noRot="1" noChangeAspect="1" noChangeArrowheads="1" noTextEdit="1"/>
          </p:cNvSpPr>
          <p:nvPr>
            <p:ph type="sldImg"/>
          </p:nvPr>
        </p:nvSpPr>
        <p:spPr>
          <a:ln/>
        </p:spPr>
      </p:sp>
      <p:sp>
        <p:nvSpPr>
          <p:cNvPr id="1943556" name="Rectangle 3">
            <a:extLst>
              <a:ext uri="{FF2B5EF4-FFF2-40B4-BE49-F238E27FC236}">
                <a16:creationId xmlns:a16="http://schemas.microsoft.com/office/drawing/2014/main" id="{EE812FBF-5B55-44FF-8445-3BE7D4FB456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578" name="Rectangle 7">
            <a:extLst>
              <a:ext uri="{FF2B5EF4-FFF2-40B4-BE49-F238E27FC236}">
                <a16:creationId xmlns:a16="http://schemas.microsoft.com/office/drawing/2014/main" id="{27707F86-DDD8-4A42-AF6D-B966F82B26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A81B7A-A5E3-4B47-AC48-C1E33D4B34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4579" name="Rectangle 2">
            <a:extLst>
              <a:ext uri="{FF2B5EF4-FFF2-40B4-BE49-F238E27FC236}">
                <a16:creationId xmlns:a16="http://schemas.microsoft.com/office/drawing/2014/main" id="{9E0F6C97-785B-4F6B-9C6F-DB5F19A10FDC}"/>
              </a:ext>
            </a:extLst>
          </p:cNvPr>
          <p:cNvSpPr>
            <a:spLocks noGrp="1" noRot="1" noChangeAspect="1" noChangeArrowheads="1" noTextEdit="1"/>
          </p:cNvSpPr>
          <p:nvPr>
            <p:ph type="sldImg"/>
          </p:nvPr>
        </p:nvSpPr>
        <p:spPr>
          <a:ln/>
        </p:spPr>
      </p:sp>
      <p:sp>
        <p:nvSpPr>
          <p:cNvPr id="1944580" name="Rectangle 3">
            <a:extLst>
              <a:ext uri="{FF2B5EF4-FFF2-40B4-BE49-F238E27FC236}">
                <a16:creationId xmlns:a16="http://schemas.microsoft.com/office/drawing/2014/main" id="{A8166761-A60E-428B-8F03-0B586DB961A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02" name="Rectangle 7">
            <a:extLst>
              <a:ext uri="{FF2B5EF4-FFF2-40B4-BE49-F238E27FC236}">
                <a16:creationId xmlns:a16="http://schemas.microsoft.com/office/drawing/2014/main" id="{B5F3D8D8-7D45-47E3-9553-D0FFFEFEB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273D1A-96D5-4A1D-9049-A952AACB9A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5603" name="Rectangle 2">
            <a:extLst>
              <a:ext uri="{FF2B5EF4-FFF2-40B4-BE49-F238E27FC236}">
                <a16:creationId xmlns:a16="http://schemas.microsoft.com/office/drawing/2014/main" id="{670A8257-1E19-463C-809D-4647B88C6695}"/>
              </a:ext>
            </a:extLst>
          </p:cNvPr>
          <p:cNvSpPr>
            <a:spLocks noGrp="1" noRot="1" noChangeAspect="1" noChangeArrowheads="1" noTextEdit="1"/>
          </p:cNvSpPr>
          <p:nvPr>
            <p:ph type="sldImg"/>
          </p:nvPr>
        </p:nvSpPr>
        <p:spPr>
          <a:ln/>
        </p:spPr>
      </p:sp>
      <p:sp>
        <p:nvSpPr>
          <p:cNvPr id="1945604" name="Rectangle 3">
            <a:extLst>
              <a:ext uri="{FF2B5EF4-FFF2-40B4-BE49-F238E27FC236}">
                <a16:creationId xmlns:a16="http://schemas.microsoft.com/office/drawing/2014/main" id="{98A5B5A7-D70E-49A6-806E-85556205641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6" name="Rectangle 7">
            <a:extLst>
              <a:ext uri="{FF2B5EF4-FFF2-40B4-BE49-F238E27FC236}">
                <a16:creationId xmlns:a16="http://schemas.microsoft.com/office/drawing/2014/main" id="{AE254ACC-41C7-453B-93BA-EB93B0390A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8B4EA-D866-4554-841C-F58ACA694F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6627" name="Rectangle 2">
            <a:extLst>
              <a:ext uri="{FF2B5EF4-FFF2-40B4-BE49-F238E27FC236}">
                <a16:creationId xmlns:a16="http://schemas.microsoft.com/office/drawing/2014/main" id="{B1D46602-00AB-4C90-995C-2F2839F480C4}"/>
              </a:ext>
            </a:extLst>
          </p:cNvPr>
          <p:cNvSpPr>
            <a:spLocks noGrp="1" noRot="1" noChangeAspect="1" noChangeArrowheads="1" noTextEdit="1"/>
          </p:cNvSpPr>
          <p:nvPr>
            <p:ph type="sldImg"/>
          </p:nvPr>
        </p:nvSpPr>
        <p:spPr>
          <a:ln/>
        </p:spPr>
      </p:sp>
      <p:sp>
        <p:nvSpPr>
          <p:cNvPr id="1946628" name="Rectangle 3">
            <a:extLst>
              <a:ext uri="{FF2B5EF4-FFF2-40B4-BE49-F238E27FC236}">
                <a16:creationId xmlns:a16="http://schemas.microsoft.com/office/drawing/2014/main" id="{4A75BF5D-802B-4A0E-807F-6C0CD308516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7">
            <a:extLst>
              <a:ext uri="{FF2B5EF4-FFF2-40B4-BE49-F238E27FC236}">
                <a16:creationId xmlns:a16="http://schemas.microsoft.com/office/drawing/2014/main" id="{4D38D0BD-9CD3-424D-9509-AD7FE45A0F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D60525-1B30-4E02-A6D1-7D8220B99D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7651" name="Rectangle 2">
            <a:extLst>
              <a:ext uri="{FF2B5EF4-FFF2-40B4-BE49-F238E27FC236}">
                <a16:creationId xmlns:a16="http://schemas.microsoft.com/office/drawing/2014/main" id="{4C12DAE3-CFA3-4946-9F26-6896F3FB9629}"/>
              </a:ext>
            </a:extLst>
          </p:cNvPr>
          <p:cNvSpPr>
            <a:spLocks noGrp="1" noRot="1" noChangeAspect="1" noChangeArrowheads="1" noTextEdit="1"/>
          </p:cNvSpPr>
          <p:nvPr>
            <p:ph type="sldImg"/>
          </p:nvPr>
        </p:nvSpPr>
        <p:spPr>
          <a:ln/>
        </p:spPr>
      </p:sp>
      <p:sp>
        <p:nvSpPr>
          <p:cNvPr id="1947652" name="Rectangle 3">
            <a:extLst>
              <a:ext uri="{FF2B5EF4-FFF2-40B4-BE49-F238E27FC236}">
                <a16:creationId xmlns:a16="http://schemas.microsoft.com/office/drawing/2014/main" id="{EBC4144F-BFCC-4A36-8291-116B0EF49D2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674" name="Rectangle 7">
            <a:extLst>
              <a:ext uri="{FF2B5EF4-FFF2-40B4-BE49-F238E27FC236}">
                <a16:creationId xmlns:a16="http://schemas.microsoft.com/office/drawing/2014/main" id="{F1CCF069-8565-4B64-B8B2-A1550F7E5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CBAFB2-9446-4C66-B1D6-313FBE3DA9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8675" name="Rectangle 2">
            <a:extLst>
              <a:ext uri="{FF2B5EF4-FFF2-40B4-BE49-F238E27FC236}">
                <a16:creationId xmlns:a16="http://schemas.microsoft.com/office/drawing/2014/main" id="{B3C8E598-8C7D-4B48-8C9D-B4FE2D4635DB}"/>
              </a:ext>
            </a:extLst>
          </p:cNvPr>
          <p:cNvSpPr>
            <a:spLocks noGrp="1" noRot="1" noChangeAspect="1" noChangeArrowheads="1" noTextEdit="1"/>
          </p:cNvSpPr>
          <p:nvPr>
            <p:ph type="sldImg"/>
          </p:nvPr>
        </p:nvSpPr>
        <p:spPr>
          <a:ln/>
        </p:spPr>
      </p:sp>
      <p:sp>
        <p:nvSpPr>
          <p:cNvPr id="1948676" name="Rectangle 3">
            <a:extLst>
              <a:ext uri="{FF2B5EF4-FFF2-40B4-BE49-F238E27FC236}">
                <a16:creationId xmlns:a16="http://schemas.microsoft.com/office/drawing/2014/main" id="{F0546D18-BD36-4358-B901-C7B6864BD32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8" name="Rectangle 7">
            <a:extLst>
              <a:ext uri="{FF2B5EF4-FFF2-40B4-BE49-F238E27FC236}">
                <a16:creationId xmlns:a16="http://schemas.microsoft.com/office/drawing/2014/main" id="{4A0D4231-4654-43E4-915D-C6F793791F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5EA75E-58A4-4193-A289-6A64CF88FE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9699" name="Rectangle 2">
            <a:extLst>
              <a:ext uri="{FF2B5EF4-FFF2-40B4-BE49-F238E27FC236}">
                <a16:creationId xmlns:a16="http://schemas.microsoft.com/office/drawing/2014/main" id="{4CE96333-D9A9-4920-A8AC-61E0C59CF0B7}"/>
              </a:ext>
            </a:extLst>
          </p:cNvPr>
          <p:cNvSpPr>
            <a:spLocks noGrp="1" noRot="1" noChangeAspect="1" noChangeArrowheads="1" noTextEdit="1"/>
          </p:cNvSpPr>
          <p:nvPr>
            <p:ph type="sldImg"/>
          </p:nvPr>
        </p:nvSpPr>
        <p:spPr>
          <a:ln/>
        </p:spPr>
      </p:sp>
      <p:sp>
        <p:nvSpPr>
          <p:cNvPr id="1949700" name="Rectangle 3">
            <a:extLst>
              <a:ext uri="{FF2B5EF4-FFF2-40B4-BE49-F238E27FC236}">
                <a16:creationId xmlns:a16="http://schemas.microsoft.com/office/drawing/2014/main" id="{058A9F03-9CC0-4BB7-8B20-D9416F5904E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722" name="Rectangle 7">
            <a:extLst>
              <a:ext uri="{FF2B5EF4-FFF2-40B4-BE49-F238E27FC236}">
                <a16:creationId xmlns:a16="http://schemas.microsoft.com/office/drawing/2014/main" id="{B3CDC981-06A9-4008-B5B4-3634C2219C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D11D2C-0754-40E6-9EFA-1870BBFE1FE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0723" name="Rectangle 2">
            <a:extLst>
              <a:ext uri="{FF2B5EF4-FFF2-40B4-BE49-F238E27FC236}">
                <a16:creationId xmlns:a16="http://schemas.microsoft.com/office/drawing/2014/main" id="{C0857099-AC8E-41A7-97FE-BF4D0D6C52AA}"/>
              </a:ext>
            </a:extLst>
          </p:cNvPr>
          <p:cNvSpPr>
            <a:spLocks noGrp="1" noRot="1" noChangeAspect="1" noChangeArrowheads="1" noTextEdit="1"/>
          </p:cNvSpPr>
          <p:nvPr>
            <p:ph type="sldImg"/>
          </p:nvPr>
        </p:nvSpPr>
        <p:spPr>
          <a:ln/>
        </p:spPr>
      </p:sp>
      <p:sp>
        <p:nvSpPr>
          <p:cNvPr id="1950724" name="Rectangle 3">
            <a:extLst>
              <a:ext uri="{FF2B5EF4-FFF2-40B4-BE49-F238E27FC236}">
                <a16:creationId xmlns:a16="http://schemas.microsoft.com/office/drawing/2014/main" id="{147ADB32-B001-4D7B-9E70-C6C59532DE2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746" name="Rectangle 7">
            <a:extLst>
              <a:ext uri="{FF2B5EF4-FFF2-40B4-BE49-F238E27FC236}">
                <a16:creationId xmlns:a16="http://schemas.microsoft.com/office/drawing/2014/main" id="{FDC069B7-2A01-4445-96DA-39CE91BFF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64261-04D2-4EFD-9278-1CA80AB280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1747" name="Rectangle 2">
            <a:extLst>
              <a:ext uri="{FF2B5EF4-FFF2-40B4-BE49-F238E27FC236}">
                <a16:creationId xmlns:a16="http://schemas.microsoft.com/office/drawing/2014/main" id="{26F8E30F-C4D5-4716-A2FE-B33FCDC092EF}"/>
              </a:ext>
            </a:extLst>
          </p:cNvPr>
          <p:cNvSpPr>
            <a:spLocks noGrp="1" noRot="1" noChangeAspect="1" noChangeArrowheads="1" noTextEdit="1"/>
          </p:cNvSpPr>
          <p:nvPr>
            <p:ph type="sldImg"/>
          </p:nvPr>
        </p:nvSpPr>
        <p:spPr>
          <a:ln/>
        </p:spPr>
      </p:sp>
      <p:sp>
        <p:nvSpPr>
          <p:cNvPr id="1951748" name="Rectangle 3">
            <a:extLst>
              <a:ext uri="{FF2B5EF4-FFF2-40B4-BE49-F238E27FC236}">
                <a16:creationId xmlns:a16="http://schemas.microsoft.com/office/drawing/2014/main" id="{3FBE1D0E-3696-47C4-9CA6-283309E9DE3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“temple” area, including</a:t>
            </a:r>
            <a:r>
              <a:rPr lang="en-US" baseline="0" dirty="0"/>
              <a:t> additional areas around the temple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0203403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Rectangle 7">
            <a:extLst>
              <a:ext uri="{FF2B5EF4-FFF2-40B4-BE49-F238E27FC236}">
                <a16:creationId xmlns:a16="http://schemas.microsoft.com/office/drawing/2014/main" id="{76BB990C-0ADF-4EC7-BD28-4F51725EB8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BC3FDA-E54B-47D3-A9B7-FA82B15539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25123" name="Rectangle 1026">
            <a:extLst>
              <a:ext uri="{FF2B5EF4-FFF2-40B4-BE49-F238E27FC236}">
                <a16:creationId xmlns:a16="http://schemas.microsoft.com/office/drawing/2014/main" id="{26D65656-2506-47BC-8812-EDAF2925159E}"/>
              </a:ext>
            </a:extLst>
          </p:cNvPr>
          <p:cNvSpPr>
            <a:spLocks noGrp="1" noRot="1" noChangeAspect="1" noChangeArrowheads="1" noTextEdit="1"/>
          </p:cNvSpPr>
          <p:nvPr>
            <p:ph type="sldImg"/>
          </p:nvPr>
        </p:nvSpPr>
        <p:spPr>
          <a:ln/>
        </p:spPr>
      </p:sp>
      <p:sp>
        <p:nvSpPr>
          <p:cNvPr id="1925124" name="Rectangle 1027">
            <a:extLst>
              <a:ext uri="{FF2B5EF4-FFF2-40B4-BE49-F238E27FC236}">
                <a16:creationId xmlns:a16="http://schemas.microsoft.com/office/drawing/2014/main" id="{E840B91A-AB78-4703-9AB3-D4AA425EB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Rectangle 7">
            <a:extLst>
              <a:ext uri="{FF2B5EF4-FFF2-40B4-BE49-F238E27FC236}">
                <a16:creationId xmlns:a16="http://schemas.microsoft.com/office/drawing/2014/main" id="{FBB3EAD9-B2FF-4612-A912-DF5C2E84E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1168BE-BCE7-4262-81E2-6EBBFF3334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26147" name="Rectangle 2">
            <a:extLst>
              <a:ext uri="{FF2B5EF4-FFF2-40B4-BE49-F238E27FC236}">
                <a16:creationId xmlns:a16="http://schemas.microsoft.com/office/drawing/2014/main" id="{7D0DF2EC-484D-4901-8E89-1B3079A3FD20}"/>
              </a:ext>
            </a:extLst>
          </p:cNvPr>
          <p:cNvSpPr>
            <a:spLocks noGrp="1" noRot="1" noChangeAspect="1" noChangeArrowheads="1" noTextEdit="1"/>
          </p:cNvSpPr>
          <p:nvPr>
            <p:ph type="sldImg"/>
          </p:nvPr>
        </p:nvSpPr>
        <p:spPr>
          <a:ln/>
        </p:spPr>
      </p:sp>
      <p:sp>
        <p:nvSpPr>
          <p:cNvPr id="1926148" name="Rectangle 3">
            <a:extLst>
              <a:ext uri="{FF2B5EF4-FFF2-40B4-BE49-F238E27FC236}">
                <a16:creationId xmlns:a16="http://schemas.microsoft.com/office/drawing/2014/main" id="{8318101B-2C0F-4EC7-8CC8-A06200C038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170" name="Rectangle 7">
            <a:extLst>
              <a:ext uri="{FF2B5EF4-FFF2-40B4-BE49-F238E27FC236}">
                <a16:creationId xmlns:a16="http://schemas.microsoft.com/office/drawing/2014/main" id="{736C7314-412E-4EA0-8599-7FC04B7FA0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8CF42-9D88-488D-BB83-63BEFE46060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27171" name="Rectangle 2">
            <a:extLst>
              <a:ext uri="{FF2B5EF4-FFF2-40B4-BE49-F238E27FC236}">
                <a16:creationId xmlns:a16="http://schemas.microsoft.com/office/drawing/2014/main" id="{65E94AE4-8E99-420C-9C17-7371BDCC738B}"/>
              </a:ext>
            </a:extLst>
          </p:cNvPr>
          <p:cNvSpPr>
            <a:spLocks noGrp="1" noRot="1" noChangeAspect="1" noChangeArrowheads="1" noTextEdit="1"/>
          </p:cNvSpPr>
          <p:nvPr>
            <p:ph type="sldImg"/>
          </p:nvPr>
        </p:nvSpPr>
        <p:spPr>
          <a:ln/>
        </p:spPr>
      </p:sp>
      <p:sp>
        <p:nvSpPr>
          <p:cNvPr id="1927172" name="Rectangle 3">
            <a:extLst>
              <a:ext uri="{FF2B5EF4-FFF2-40B4-BE49-F238E27FC236}">
                <a16:creationId xmlns:a16="http://schemas.microsoft.com/office/drawing/2014/main" id="{7F03EE9F-C57B-4445-AC84-B04CDA873C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770" name="Rectangle 7">
            <a:extLst>
              <a:ext uri="{FF2B5EF4-FFF2-40B4-BE49-F238E27FC236}">
                <a16:creationId xmlns:a16="http://schemas.microsoft.com/office/drawing/2014/main" id="{47667608-A359-4613-B685-35AF2B0E8C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8F1C0F-5409-4A3D-A9A3-07C8B51680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2771" name="Rectangle 2">
            <a:extLst>
              <a:ext uri="{FF2B5EF4-FFF2-40B4-BE49-F238E27FC236}">
                <a16:creationId xmlns:a16="http://schemas.microsoft.com/office/drawing/2014/main" id="{9F584573-7F9D-45F8-84C7-7A7DD10C313B}"/>
              </a:ext>
            </a:extLst>
          </p:cNvPr>
          <p:cNvSpPr>
            <a:spLocks noGrp="1" noRot="1" noChangeAspect="1" noChangeArrowheads="1" noTextEdit="1"/>
          </p:cNvSpPr>
          <p:nvPr>
            <p:ph type="sldImg"/>
          </p:nvPr>
        </p:nvSpPr>
        <p:spPr>
          <a:ln/>
        </p:spPr>
      </p:sp>
      <p:sp>
        <p:nvSpPr>
          <p:cNvPr id="1952772" name="Rectangle 3">
            <a:extLst>
              <a:ext uri="{FF2B5EF4-FFF2-40B4-BE49-F238E27FC236}">
                <a16:creationId xmlns:a16="http://schemas.microsoft.com/office/drawing/2014/main" id="{19B6BFF8-69D1-479A-AF3B-ACDEC0316A7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3794" name="Rectangle 7">
            <a:extLst>
              <a:ext uri="{FF2B5EF4-FFF2-40B4-BE49-F238E27FC236}">
                <a16:creationId xmlns:a16="http://schemas.microsoft.com/office/drawing/2014/main" id="{A87218F5-57A9-48AE-8577-1646D14843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08F414-4B8D-4A51-BF4D-198DD730AA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3795" name="Rectangle 2">
            <a:extLst>
              <a:ext uri="{FF2B5EF4-FFF2-40B4-BE49-F238E27FC236}">
                <a16:creationId xmlns:a16="http://schemas.microsoft.com/office/drawing/2014/main" id="{628C4F0F-2ED1-45FC-95C4-3CFE4CA01086}"/>
              </a:ext>
            </a:extLst>
          </p:cNvPr>
          <p:cNvSpPr>
            <a:spLocks noGrp="1" noRot="1" noChangeAspect="1" noChangeArrowheads="1" noTextEdit="1"/>
          </p:cNvSpPr>
          <p:nvPr>
            <p:ph type="sldImg"/>
          </p:nvPr>
        </p:nvSpPr>
        <p:spPr>
          <a:ln/>
        </p:spPr>
      </p:sp>
      <p:sp>
        <p:nvSpPr>
          <p:cNvPr id="1953796" name="Rectangle 3">
            <a:extLst>
              <a:ext uri="{FF2B5EF4-FFF2-40B4-BE49-F238E27FC236}">
                <a16:creationId xmlns:a16="http://schemas.microsoft.com/office/drawing/2014/main" id="{4CF1596E-11AC-464F-BDFB-BB331C02F6B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818" name="Rectangle 7">
            <a:extLst>
              <a:ext uri="{FF2B5EF4-FFF2-40B4-BE49-F238E27FC236}">
                <a16:creationId xmlns:a16="http://schemas.microsoft.com/office/drawing/2014/main" id="{52909F30-7F99-4651-9FB9-43E17CDC9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8944DE-3958-4FE7-AC32-F17FADB024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4819" name="Rectangle 2">
            <a:extLst>
              <a:ext uri="{FF2B5EF4-FFF2-40B4-BE49-F238E27FC236}">
                <a16:creationId xmlns:a16="http://schemas.microsoft.com/office/drawing/2014/main" id="{85759781-9D68-4F3D-9B71-5BD2609B42C4}"/>
              </a:ext>
            </a:extLst>
          </p:cNvPr>
          <p:cNvSpPr>
            <a:spLocks noGrp="1" noRot="1" noChangeAspect="1" noChangeArrowheads="1" noTextEdit="1"/>
          </p:cNvSpPr>
          <p:nvPr>
            <p:ph type="sldImg"/>
          </p:nvPr>
        </p:nvSpPr>
        <p:spPr>
          <a:ln/>
        </p:spPr>
      </p:sp>
      <p:sp>
        <p:nvSpPr>
          <p:cNvPr id="1954820" name="Rectangle 3">
            <a:extLst>
              <a:ext uri="{FF2B5EF4-FFF2-40B4-BE49-F238E27FC236}">
                <a16:creationId xmlns:a16="http://schemas.microsoft.com/office/drawing/2014/main" id="{0A33C277-0E59-41F2-BA60-C7F452BFEBB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2" name="Rectangle 7">
            <a:extLst>
              <a:ext uri="{FF2B5EF4-FFF2-40B4-BE49-F238E27FC236}">
                <a16:creationId xmlns:a16="http://schemas.microsoft.com/office/drawing/2014/main" id="{3905F4EF-BA15-425E-8288-EAB7544BE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2262C0-6D9E-40E9-9E2A-BC6FC60A86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5843" name="Rectangle 2">
            <a:extLst>
              <a:ext uri="{FF2B5EF4-FFF2-40B4-BE49-F238E27FC236}">
                <a16:creationId xmlns:a16="http://schemas.microsoft.com/office/drawing/2014/main" id="{3A22A439-B9C5-4B1B-A34D-9B4622AF7DD6}"/>
              </a:ext>
            </a:extLst>
          </p:cNvPr>
          <p:cNvSpPr>
            <a:spLocks noGrp="1" noRot="1" noChangeAspect="1" noChangeArrowheads="1" noTextEdit="1"/>
          </p:cNvSpPr>
          <p:nvPr>
            <p:ph type="sldImg"/>
          </p:nvPr>
        </p:nvSpPr>
        <p:spPr>
          <a:ln/>
        </p:spPr>
      </p:sp>
      <p:sp>
        <p:nvSpPr>
          <p:cNvPr id="1955844" name="Rectangle 3">
            <a:extLst>
              <a:ext uri="{FF2B5EF4-FFF2-40B4-BE49-F238E27FC236}">
                <a16:creationId xmlns:a16="http://schemas.microsoft.com/office/drawing/2014/main" id="{E8BE4565-ACA4-4BC5-89C9-B715B235DAA6}"/>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866" name="Rectangle 7">
            <a:extLst>
              <a:ext uri="{FF2B5EF4-FFF2-40B4-BE49-F238E27FC236}">
                <a16:creationId xmlns:a16="http://schemas.microsoft.com/office/drawing/2014/main" id="{F3BC62C4-0AA5-4145-889D-A2206F2B63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1DC69C-9716-447D-ADDA-8949BFE5765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6867" name="Rectangle 2">
            <a:extLst>
              <a:ext uri="{FF2B5EF4-FFF2-40B4-BE49-F238E27FC236}">
                <a16:creationId xmlns:a16="http://schemas.microsoft.com/office/drawing/2014/main" id="{832D0156-CE88-48BC-815D-9825984A8869}"/>
              </a:ext>
            </a:extLst>
          </p:cNvPr>
          <p:cNvSpPr>
            <a:spLocks noGrp="1" noRot="1" noChangeAspect="1" noChangeArrowheads="1" noTextEdit="1"/>
          </p:cNvSpPr>
          <p:nvPr>
            <p:ph type="sldImg"/>
          </p:nvPr>
        </p:nvSpPr>
        <p:spPr>
          <a:ln/>
        </p:spPr>
      </p:sp>
      <p:sp>
        <p:nvSpPr>
          <p:cNvPr id="1956868" name="Rectangle 3">
            <a:extLst>
              <a:ext uri="{FF2B5EF4-FFF2-40B4-BE49-F238E27FC236}">
                <a16:creationId xmlns:a16="http://schemas.microsoft.com/office/drawing/2014/main" id="{F4D75166-6751-4E69-8E32-4AAADBE1765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890" name="Rectangle 7">
            <a:extLst>
              <a:ext uri="{FF2B5EF4-FFF2-40B4-BE49-F238E27FC236}">
                <a16:creationId xmlns:a16="http://schemas.microsoft.com/office/drawing/2014/main" id="{DBF6E706-DBE5-4BAD-9115-B6CFFEB40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FBCD1-A4C1-454E-9658-2F0E0BED1E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7891" name="Rectangle 2">
            <a:extLst>
              <a:ext uri="{FF2B5EF4-FFF2-40B4-BE49-F238E27FC236}">
                <a16:creationId xmlns:a16="http://schemas.microsoft.com/office/drawing/2014/main" id="{43E0F834-91B2-4088-904D-CA3B44CB2D96}"/>
              </a:ext>
            </a:extLst>
          </p:cNvPr>
          <p:cNvSpPr>
            <a:spLocks noGrp="1" noRot="1" noChangeAspect="1" noChangeArrowheads="1" noTextEdit="1"/>
          </p:cNvSpPr>
          <p:nvPr>
            <p:ph type="sldImg"/>
          </p:nvPr>
        </p:nvSpPr>
        <p:spPr>
          <a:ln/>
        </p:spPr>
      </p:sp>
      <p:sp>
        <p:nvSpPr>
          <p:cNvPr id="1957892" name="Rectangle 3">
            <a:extLst>
              <a:ext uri="{FF2B5EF4-FFF2-40B4-BE49-F238E27FC236}">
                <a16:creationId xmlns:a16="http://schemas.microsoft.com/office/drawing/2014/main" id="{3BD094B7-AFAB-49E7-BDEE-C1646D7CE73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914" name="Rectangle 7">
            <a:extLst>
              <a:ext uri="{FF2B5EF4-FFF2-40B4-BE49-F238E27FC236}">
                <a16:creationId xmlns:a16="http://schemas.microsoft.com/office/drawing/2014/main" id="{C243EECD-10ED-4E3E-BB7C-811515310F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230206-217E-4EC9-B2A0-42C8716F6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8915" name="Rectangle 2">
            <a:extLst>
              <a:ext uri="{FF2B5EF4-FFF2-40B4-BE49-F238E27FC236}">
                <a16:creationId xmlns:a16="http://schemas.microsoft.com/office/drawing/2014/main" id="{2FC744C7-D701-4625-B216-E04D63A07D1B}"/>
              </a:ext>
            </a:extLst>
          </p:cNvPr>
          <p:cNvSpPr>
            <a:spLocks noGrp="1" noRot="1" noChangeAspect="1" noChangeArrowheads="1" noTextEdit="1"/>
          </p:cNvSpPr>
          <p:nvPr>
            <p:ph type="sldImg"/>
          </p:nvPr>
        </p:nvSpPr>
        <p:spPr>
          <a:ln/>
        </p:spPr>
      </p:sp>
      <p:sp>
        <p:nvSpPr>
          <p:cNvPr id="1958916" name="Rectangle 3">
            <a:extLst>
              <a:ext uri="{FF2B5EF4-FFF2-40B4-BE49-F238E27FC236}">
                <a16:creationId xmlns:a16="http://schemas.microsoft.com/office/drawing/2014/main" id="{E9A4A501-56DD-4399-AF14-4533C30EA9C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Would have been full of vendors in preparation of the Passover</a:t>
            </a:r>
          </a:p>
          <a:p>
            <a:pPr lvl="0"/>
            <a:r>
              <a:rPr lang="en-US" dirty="0"/>
              <a:t>Likely displaced Gentiles and others who would worship</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10406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8" name="Rectangle 7">
            <a:extLst>
              <a:ext uri="{FF2B5EF4-FFF2-40B4-BE49-F238E27FC236}">
                <a16:creationId xmlns:a16="http://schemas.microsoft.com/office/drawing/2014/main" id="{B3274C6A-9409-4E49-A39F-60684BCC5F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26A640-B3CD-41D7-A5ED-5A830252DC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59939" name="Rectangle 2">
            <a:extLst>
              <a:ext uri="{FF2B5EF4-FFF2-40B4-BE49-F238E27FC236}">
                <a16:creationId xmlns:a16="http://schemas.microsoft.com/office/drawing/2014/main" id="{6F2551B6-C0C3-493E-8496-2E4FB47D4265}"/>
              </a:ext>
            </a:extLst>
          </p:cNvPr>
          <p:cNvSpPr>
            <a:spLocks noGrp="1" noRot="1" noChangeAspect="1" noChangeArrowheads="1" noTextEdit="1"/>
          </p:cNvSpPr>
          <p:nvPr>
            <p:ph type="sldImg"/>
          </p:nvPr>
        </p:nvSpPr>
        <p:spPr>
          <a:ln/>
        </p:spPr>
      </p:sp>
      <p:sp>
        <p:nvSpPr>
          <p:cNvPr id="1959940" name="Rectangle 3">
            <a:extLst>
              <a:ext uri="{FF2B5EF4-FFF2-40B4-BE49-F238E27FC236}">
                <a16:creationId xmlns:a16="http://schemas.microsoft.com/office/drawing/2014/main" id="{BD5E536C-2901-4FDC-ABD0-832E0D1A62A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0962" name="Rectangle 7">
            <a:extLst>
              <a:ext uri="{FF2B5EF4-FFF2-40B4-BE49-F238E27FC236}">
                <a16:creationId xmlns:a16="http://schemas.microsoft.com/office/drawing/2014/main" id="{108FDA03-9E0A-4A39-8E37-E249A93A37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D2D4CA-C79D-433D-8D26-38DE986CEF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60963" name="Rectangle 2">
            <a:extLst>
              <a:ext uri="{FF2B5EF4-FFF2-40B4-BE49-F238E27FC236}">
                <a16:creationId xmlns:a16="http://schemas.microsoft.com/office/drawing/2014/main" id="{A2D95C5A-04D2-46DE-A325-F9D53D3ECB8A}"/>
              </a:ext>
            </a:extLst>
          </p:cNvPr>
          <p:cNvSpPr>
            <a:spLocks noGrp="1" noRot="1" noChangeAspect="1" noChangeArrowheads="1" noTextEdit="1"/>
          </p:cNvSpPr>
          <p:nvPr>
            <p:ph type="sldImg"/>
          </p:nvPr>
        </p:nvSpPr>
        <p:spPr>
          <a:ln/>
        </p:spPr>
      </p:sp>
      <p:sp>
        <p:nvSpPr>
          <p:cNvPr id="1960964" name="Rectangle 3">
            <a:extLst>
              <a:ext uri="{FF2B5EF4-FFF2-40B4-BE49-F238E27FC236}">
                <a16:creationId xmlns:a16="http://schemas.microsoft.com/office/drawing/2014/main" id="{3534DC16-B790-4DD6-A69D-B95FD4251E0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986" name="Rectangle 7">
            <a:extLst>
              <a:ext uri="{FF2B5EF4-FFF2-40B4-BE49-F238E27FC236}">
                <a16:creationId xmlns:a16="http://schemas.microsoft.com/office/drawing/2014/main" id="{11C48F67-4614-4F55-9449-C180BBDAD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EB8F6B-543B-4E67-9CEE-98F37D76D94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61987" name="Rectangle 2">
            <a:extLst>
              <a:ext uri="{FF2B5EF4-FFF2-40B4-BE49-F238E27FC236}">
                <a16:creationId xmlns:a16="http://schemas.microsoft.com/office/drawing/2014/main" id="{714F0283-C6BA-413F-80B6-17CD36C405BC}"/>
              </a:ext>
            </a:extLst>
          </p:cNvPr>
          <p:cNvSpPr>
            <a:spLocks noGrp="1" noRot="1" noChangeAspect="1" noChangeArrowheads="1" noTextEdit="1"/>
          </p:cNvSpPr>
          <p:nvPr>
            <p:ph type="sldImg"/>
          </p:nvPr>
        </p:nvSpPr>
        <p:spPr>
          <a:ln/>
        </p:spPr>
      </p:sp>
      <p:sp>
        <p:nvSpPr>
          <p:cNvPr id="1961988" name="Rectangle 3">
            <a:extLst>
              <a:ext uri="{FF2B5EF4-FFF2-40B4-BE49-F238E27FC236}">
                <a16:creationId xmlns:a16="http://schemas.microsoft.com/office/drawing/2014/main" id="{FDE61801-702B-4FF9-87BB-425C252DF1C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010" name="Rectangle 7">
            <a:extLst>
              <a:ext uri="{FF2B5EF4-FFF2-40B4-BE49-F238E27FC236}">
                <a16:creationId xmlns:a16="http://schemas.microsoft.com/office/drawing/2014/main" id="{3FBB509E-50F6-4853-946D-53FB0BD2E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D10380-EDF5-4DF5-B0B5-F7C9518580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63011" name="Rectangle 2">
            <a:extLst>
              <a:ext uri="{FF2B5EF4-FFF2-40B4-BE49-F238E27FC236}">
                <a16:creationId xmlns:a16="http://schemas.microsoft.com/office/drawing/2014/main" id="{5699E7AF-78A2-4ECC-BD63-41EFE5394D02}"/>
              </a:ext>
            </a:extLst>
          </p:cNvPr>
          <p:cNvSpPr>
            <a:spLocks noGrp="1" noRot="1" noChangeAspect="1" noChangeArrowheads="1" noTextEdit="1"/>
          </p:cNvSpPr>
          <p:nvPr>
            <p:ph type="sldImg"/>
          </p:nvPr>
        </p:nvSpPr>
        <p:spPr>
          <a:ln/>
        </p:spPr>
      </p:sp>
      <p:sp>
        <p:nvSpPr>
          <p:cNvPr id="1963012" name="Rectangle 3">
            <a:extLst>
              <a:ext uri="{FF2B5EF4-FFF2-40B4-BE49-F238E27FC236}">
                <a16:creationId xmlns:a16="http://schemas.microsoft.com/office/drawing/2014/main" id="{C55FA7BB-9A6F-4E26-A802-AF4383DF77E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4" name="Rectangle 7">
            <a:extLst>
              <a:ext uri="{FF2B5EF4-FFF2-40B4-BE49-F238E27FC236}">
                <a16:creationId xmlns:a16="http://schemas.microsoft.com/office/drawing/2014/main" id="{2E1433F4-6F17-4A6F-922A-941D3F84CC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D4F5B-A1B6-40F1-917A-93D6AD1E5B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64035" name="Rectangle 2">
            <a:extLst>
              <a:ext uri="{FF2B5EF4-FFF2-40B4-BE49-F238E27FC236}">
                <a16:creationId xmlns:a16="http://schemas.microsoft.com/office/drawing/2014/main" id="{11DE946B-CD5D-4B7C-BCAD-82D05C80D599}"/>
              </a:ext>
            </a:extLst>
          </p:cNvPr>
          <p:cNvSpPr>
            <a:spLocks noGrp="1" noRot="1" noChangeAspect="1" noChangeArrowheads="1" noTextEdit="1"/>
          </p:cNvSpPr>
          <p:nvPr>
            <p:ph type="sldImg"/>
          </p:nvPr>
        </p:nvSpPr>
        <p:spPr>
          <a:ln/>
        </p:spPr>
      </p:sp>
      <p:sp>
        <p:nvSpPr>
          <p:cNvPr id="1964036" name="Rectangle 3">
            <a:extLst>
              <a:ext uri="{FF2B5EF4-FFF2-40B4-BE49-F238E27FC236}">
                <a16:creationId xmlns:a16="http://schemas.microsoft.com/office/drawing/2014/main" id="{2237A047-728B-4CBE-917A-300BCD2BD61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5058" name="Rectangle 7">
            <a:extLst>
              <a:ext uri="{FF2B5EF4-FFF2-40B4-BE49-F238E27FC236}">
                <a16:creationId xmlns:a16="http://schemas.microsoft.com/office/drawing/2014/main" id="{2F1DE49B-050E-4A88-8FCD-841B0D8188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24EA30-4660-45CC-98F5-EF940D61F1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65059" name="Rectangle 2">
            <a:extLst>
              <a:ext uri="{FF2B5EF4-FFF2-40B4-BE49-F238E27FC236}">
                <a16:creationId xmlns:a16="http://schemas.microsoft.com/office/drawing/2014/main" id="{C45F97A3-7E6D-41D4-8CD9-61CE6921FCB9}"/>
              </a:ext>
            </a:extLst>
          </p:cNvPr>
          <p:cNvSpPr>
            <a:spLocks noGrp="1" noRot="1" noChangeAspect="1" noChangeArrowheads="1" noTextEdit="1"/>
          </p:cNvSpPr>
          <p:nvPr>
            <p:ph type="sldImg"/>
          </p:nvPr>
        </p:nvSpPr>
        <p:spPr>
          <a:ln/>
        </p:spPr>
      </p:sp>
      <p:sp>
        <p:nvSpPr>
          <p:cNvPr id="1965060" name="Rectangle 3">
            <a:extLst>
              <a:ext uri="{FF2B5EF4-FFF2-40B4-BE49-F238E27FC236}">
                <a16:creationId xmlns:a16="http://schemas.microsoft.com/office/drawing/2014/main" id="{1A75159D-5BF7-4453-A417-36E5078B263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82" name="Rectangle 7">
            <a:extLst>
              <a:ext uri="{FF2B5EF4-FFF2-40B4-BE49-F238E27FC236}">
                <a16:creationId xmlns:a16="http://schemas.microsoft.com/office/drawing/2014/main" id="{67D21F6F-0753-41CA-BDF5-6808D0B636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80818-A2A2-451D-8788-859DF59304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66083" name="Rectangle 2">
            <a:extLst>
              <a:ext uri="{FF2B5EF4-FFF2-40B4-BE49-F238E27FC236}">
                <a16:creationId xmlns:a16="http://schemas.microsoft.com/office/drawing/2014/main" id="{A5AA038F-3730-4008-BADC-A2337A62939A}"/>
              </a:ext>
            </a:extLst>
          </p:cNvPr>
          <p:cNvSpPr>
            <a:spLocks noGrp="1" noRot="1" noChangeAspect="1" noChangeArrowheads="1" noTextEdit="1"/>
          </p:cNvSpPr>
          <p:nvPr>
            <p:ph type="sldImg"/>
          </p:nvPr>
        </p:nvSpPr>
        <p:spPr>
          <a:ln/>
        </p:spPr>
      </p:sp>
      <p:sp>
        <p:nvSpPr>
          <p:cNvPr id="1966084" name="Rectangle 3">
            <a:extLst>
              <a:ext uri="{FF2B5EF4-FFF2-40B4-BE49-F238E27FC236}">
                <a16:creationId xmlns:a16="http://schemas.microsoft.com/office/drawing/2014/main" id="{AC484E12-46D8-4643-8E75-540D1CD0971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Would have been full of vendors in preparation of the Passover</a:t>
            </a:r>
          </a:p>
          <a:p>
            <a:pPr lvl="0"/>
            <a:r>
              <a:rPr lang="en-US" dirty="0"/>
              <a:t>Likely displaced Gentiles and others who would worship</a:t>
            </a:r>
          </a:p>
          <a:p>
            <a:pPr lvl="0"/>
            <a:r>
              <a:rPr lang="en-US" dirty="0"/>
              <a:t>Should have been</a:t>
            </a:r>
            <a:r>
              <a:rPr lang="en-US" baseline="0" dirty="0"/>
              <a:t> bringing their best to offer, not leaving their best at home to purchase general stock from a pen like the stock yards. </a:t>
            </a:r>
            <a:endParaRPr lang="en-US" dirty="0"/>
          </a:p>
          <a:p>
            <a:pPr lvl="0"/>
            <a:r>
              <a:rPr lang="en-US" dirty="0"/>
              <a:t>The</a:t>
            </a:r>
            <a:r>
              <a:rPr lang="en-US" baseline="0" dirty="0"/>
              <a:t> irony; only Jewish money was accepted for the temple tax but you could purchase your sacrifice </a:t>
            </a:r>
            <a:endParaRPr lang="en-US" dirty="0"/>
          </a:p>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1109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7842" name="Rectangle 7">
            <a:extLst>
              <a:ext uri="{FF2B5EF4-FFF2-40B4-BE49-F238E27FC236}">
                <a16:creationId xmlns:a16="http://schemas.microsoft.com/office/drawing/2014/main" id="{F49C4AB4-C52F-4D52-A42C-8488F57BF5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934ED2-7D8D-4B53-8D13-1A5DF3BDBA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27843" name="Rectangle 2">
            <a:extLst>
              <a:ext uri="{FF2B5EF4-FFF2-40B4-BE49-F238E27FC236}">
                <a16:creationId xmlns:a16="http://schemas.microsoft.com/office/drawing/2014/main" id="{57300156-B2A9-4693-8F57-2E8E1C805E3D}"/>
              </a:ext>
            </a:extLst>
          </p:cNvPr>
          <p:cNvSpPr>
            <a:spLocks noGrp="1" noRot="1" noChangeAspect="1" noChangeArrowheads="1" noTextEdit="1"/>
          </p:cNvSpPr>
          <p:nvPr>
            <p:ph type="sldImg"/>
          </p:nvPr>
        </p:nvSpPr>
        <p:spPr>
          <a:ln/>
        </p:spPr>
      </p:sp>
      <p:sp>
        <p:nvSpPr>
          <p:cNvPr id="1827844" name="Rectangle 3">
            <a:extLst>
              <a:ext uri="{FF2B5EF4-FFF2-40B4-BE49-F238E27FC236}">
                <a16:creationId xmlns:a16="http://schemas.microsoft.com/office/drawing/2014/main" id="{BBF6730C-85A1-48FC-B0DB-AB251F864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a:t>
            </a:r>
            <a:r>
              <a:rPr lang="en-US" baseline="0" dirty="0"/>
              <a:t> was “built” for God and “belonged” to God </a:t>
            </a:r>
          </a:p>
          <a:p>
            <a:r>
              <a:rPr lang="en-US" baseline="0" dirty="0"/>
              <a:t>Owner determines purpose</a:t>
            </a:r>
          </a:p>
          <a:p>
            <a:r>
              <a:rPr lang="en-US" baseline="0" dirty="0"/>
              <a:t>Guidelines were very stringent when dealing with things that pertain to worshiping God; even a free will or voluntary offering had to be according to God’s pattern.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74705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skipped the cleaning of the temple, next weeks lesson.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4475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2676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303A4A-A431-4144-BAC9-301FC2D54F48}"/>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9DAFFC-02A6-407B-8AF1-6A2CAE334ADB}"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31939" name="Rectangle 2">
            <a:extLst>
              <a:ext uri="{FF2B5EF4-FFF2-40B4-BE49-F238E27FC236}">
                <a16:creationId xmlns:a16="http://schemas.microsoft.com/office/drawing/2014/main" id="{2DC4C804-F2BE-4192-A677-2411F86103A3}"/>
              </a:ext>
            </a:extLst>
          </p:cNvPr>
          <p:cNvSpPr>
            <a:spLocks noGrp="1" noRot="1" noChangeAspect="1" noChangeArrowheads="1" noTextEdit="1"/>
          </p:cNvSpPr>
          <p:nvPr>
            <p:ph type="sldImg"/>
          </p:nvPr>
        </p:nvSpPr>
        <p:spPr>
          <a:solidFill>
            <a:srgbClr val="FFFFFF"/>
          </a:solidFill>
          <a:ln/>
        </p:spPr>
      </p:sp>
      <p:sp>
        <p:nvSpPr>
          <p:cNvPr id="1831940" name="Rectangle 3">
            <a:extLst>
              <a:ext uri="{FF2B5EF4-FFF2-40B4-BE49-F238E27FC236}">
                <a16:creationId xmlns:a16="http://schemas.microsoft.com/office/drawing/2014/main" id="{B2AD7449-B902-40B4-9528-B74471097C02}"/>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B048C6-F51A-4832-AD01-00EDCF00B456}"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dirty="0"/>
              <a:t>Jesus’ disruption of the temple activities</a:t>
            </a:r>
            <a:r>
              <a:rPr lang="en-US" baseline="0" dirty="0"/>
              <a:t> results in a confrontation with ALL the Jewish leadership – Jesus on “trail” for cleansing the Temple</a:t>
            </a:r>
          </a:p>
          <a:p>
            <a:r>
              <a:rPr lang="en-US" baseline="0" dirty="0"/>
              <a:t>Also take note we have referenced each of the Gospel writers along the way.  Each one gives a little different perspective, maybe even a different purpose in their message.  Here Matthew gives a detailed report of the Jew’s interaction with Jesus the day after he cleanses the temple.  Previously Luke gave a detailed report of Jesus as he traveled to Jerusalem.  That leaves us with a theme from each writer.  Luke – Contrasted those Jesus accepted and rejected; Matthew – how Jesus dealt with his adversaries </a:t>
            </a:r>
          </a:p>
        </p:txBody>
      </p:sp>
    </p:spTree>
    <p:extLst>
      <p:ext uri="{BB962C8B-B14F-4D97-AF65-F5344CB8AC3E}">
        <p14:creationId xmlns:p14="http://schemas.microsoft.com/office/powerpoint/2010/main" val="434604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There are two questions that the Jews cannot answer.  Jesus gives one here.  The 2</a:t>
            </a:r>
            <a:r>
              <a:rPr lang="en-US" sz="1200" kern="1200" baseline="30000" dirty="0">
                <a:solidFill>
                  <a:schemeClr val="tx1"/>
                </a:solidFill>
                <a:effectLst/>
                <a:latin typeface="Times New Roman" pitchFamily="18" charset="0"/>
                <a:ea typeface="+mn-ea"/>
                <a:cs typeface="+mn-cs"/>
              </a:rPr>
              <a:t>nd</a:t>
            </a:r>
            <a:r>
              <a:rPr lang="en-US" sz="1200" kern="1200" baseline="0" dirty="0">
                <a:solidFill>
                  <a:schemeClr val="tx1"/>
                </a:solidFill>
                <a:effectLst/>
                <a:latin typeface="Times New Roman" pitchFamily="18" charset="0"/>
                <a:ea typeface="+mn-ea"/>
                <a:cs typeface="+mn-cs"/>
              </a:rPr>
              <a:t> is at the end of his interrogation as Matthew records them</a:t>
            </a:r>
          </a:p>
          <a:p>
            <a:r>
              <a:rPr lang="en-US" sz="1200" kern="1200" dirty="0">
                <a:solidFill>
                  <a:schemeClr val="tx1"/>
                </a:solidFill>
                <a:effectLst/>
                <a:latin typeface="Times New Roman" pitchFamily="18" charset="0"/>
                <a:ea typeface="+mn-ea"/>
                <a:cs typeface="+mn-cs"/>
              </a:rPr>
              <a:t>Their reasoning shows their lack of honesty</a:t>
            </a:r>
            <a:r>
              <a:rPr lang="en-US" sz="1200" kern="1200" baseline="0" dirty="0">
                <a:solidFill>
                  <a:schemeClr val="tx1"/>
                </a:solidFill>
                <a:effectLst/>
                <a:latin typeface="Times New Roman" pitchFamily="18" charset="0"/>
                <a:ea typeface="+mn-ea"/>
                <a:cs typeface="+mn-cs"/>
              </a:rPr>
              <a:t> in dealing with Jesus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283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Condemnation</a:t>
            </a:r>
            <a:r>
              <a:rPr lang="en-US" baseline="0" dirty="0"/>
              <a:t> of the Jews</a:t>
            </a:r>
          </a:p>
          <a:p>
            <a:r>
              <a:rPr lang="en-US" baseline="0" dirty="0"/>
              <a:t>The intention here is to review these parables at a surface level; </a:t>
            </a:r>
          </a:p>
          <a:p>
            <a:r>
              <a:rPr lang="en-US" baseline="0" dirty="0"/>
              <a:t>The Jews rejected and could have repented like the first son, but they did not. </a:t>
            </a:r>
          </a:p>
          <a:p>
            <a:r>
              <a:rPr lang="en-US" baseline="0" dirty="0"/>
              <a:t>Yet, the hated and shameful publicans and harlots are accepted.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26154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Condemnation</a:t>
            </a:r>
            <a:r>
              <a:rPr lang="en-US" baseline="0" dirty="0"/>
              <a:t> of the Jews</a:t>
            </a:r>
          </a:p>
          <a:p>
            <a:r>
              <a:rPr lang="en-US" baseline="0" dirty="0"/>
              <a:t>Speaking of God’s prophets that were killed, Ref Mt 23:34-39</a:t>
            </a:r>
          </a:p>
          <a:p>
            <a:r>
              <a:rPr lang="en-US" sz="1200" kern="1200" dirty="0">
                <a:solidFill>
                  <a:schemeClr val="tx1"/>
                </a:solidFill>
                <a:effectLst/>
                <a:latin typeface="Times New Roman" pitchFamily="18" charset="0"/>
                <a:ea typeface="+mn-ea"/>
                <a:cs typeface="+mn-cs"/>
              </a:rPr>
              <a:t>Kingdom taken from them and</a:t>
            </a:r>
            <a:r>
              <a:rPr lang="en-US" sz="1200" kern="1200" baseline="0" dirty="0">
                <a:solidFill>
                  <a:schemeClr val="tx1"/>
                </a:solidFill>
                <a:effectLst/>
                <a:latin typeface="Times New Roman" pitchFamily="18" charset="0"/>
                <a:ea typeface="+mn-ea"/>
                <a:cs typeface="+mn-cs"/>
              </a:rPr>
              <a:t> given to another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67529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Condemnation</a:t>
            </a:r>
            <a:r>
              <a:rPr lang="en-US" baseline="0" dirty="0"/>
              <a:t> of the Jews</a:t>
            </a:r>
          </a:p>
          <a:p>
            <a:r>
              <a:rPr lang="en-US" baseline="0" dirty="0"/>
              <a:t>Destruction of Jerusalem alluded to here</a:t>
            </a:r>
          </a:p>
          <a:p>
            <a:r>
              <a:rPr lang="en-US" baseline="0" dirty="0"/>
              <a:t>Not all are accepted, must meet qualifications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99372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166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B048C6-F51A-4832-AD01-00EDCF00B456}"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75053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Jesus offered an unanswerable question;  Jews try of their own to get Jesus to stumble. </a:t>
            </a:r>
          </a:p>
          <a:p>
            <a:r>
              <a:rPr lang="en-US" baseline="0" dirty="0"/>
              <a:t>Why the solicitation of others???</a:t>
            </a:r>
          </a:p>
          <a:p>
            <a:r>
              <a:rPr lang="en-US" dirty="0"/>
              <a:t>Are they protecting themselves?</a:t>
            </a:r>
            <a:r>
              <a:rPr lang="en-US" baseline="0" dirty="0"/>
              <a:t>  Saving face?  Do they think they could not approach Jesus any more because they were known and called out already?</a:t>
            </a:r>
          </a:p>
          <a:p>
            <a:r>
              <a:rPr lang="en-US" baseline="0" dirty="0"/>
              <a:t>Is there any hint of sincerity in these that ask questions? Are they put up to it by the Leadership?</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2144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by Jesus silences</a:t>
            </a:r>
            <a:r>
              <a:rPr lang="en-US" baseline="0" dirty="0"/>
              <a:t> the Jews</a:t>
            </a:r>
          </a:p>
          <a:p>
            <a:r>
              <a:rPr lang="en-US" baseline="0" dirty="0"/>
              <a:t>It is truly a difficult questions and it get right at the Deity and authority of Jesus.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40803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B048C6-F51A-4832-AD01-00EDCF00B456}"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434604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283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34636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23756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There is a strong</a:t>
            </a:r>
            <a:r>
              <a:rPr lang="en-US" sz="1200" kern="1200" baseline="0" dirty="0">
                <a:solidFill>
                  <a:schemeClr val="tx1"/>
                </a:solidFill>
                <a:effectLst/>
                <a:latin typeface="Times New Roman" pitchFamily="18" charset="0"/>
                <a:ea typeface="+mn-ea"/>
                <a:cs typeface="+mn-cs"/>
              </a:rPr>
              <a:t> case to be made that </a:t>
            </a:r>
            <a:r>
              <a:rPr lang="en-US" sz="1200" kern="1200" dirty="0">
                <a:solidFill>
                  <a:schemeClr val="tx1"/>
                </a:solidFill>
                <a:effectLst/>
                <a:latin typeface="Times New Roman" pitchFamily="18" charset="0"/>
                <a:ea typeface="+mn-ea"/>
                <a:cs typeface="+mn-cs"/>
              </a:rPr>
              <a:t>this (and the next two woes)</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is at the root of why Jesus makes these bold scathing statements against the Scribes and Pharisees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Most heinous sin!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86543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Most heinous sin!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5723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Though likely</a:t>
            </a:r>
            <a:r>
              <a:rPr lang="en-US" sz="1200" kern="1200" baseline="0" dirty="0">
                <a:solidFill>
                  <a:schemeClr val="tx1"/>
                </a:solidFill>
                <a:effectLst/>
                <a:latin typeface="Times New Roman" pitchFamily="18" charset="0"/>
                <a:ea typeface="+mn-ea"/>
                <a:cs typeface="+mn-cs"/>
              </a:rPr>
              <a:t> a hyperbole, still they deserved what they were getting.  The Sadducees, Herodian's, and other adversaries were not approached with these charges nor condemned with such explicit language</a:t>
            </a: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3091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839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B048C6-F51A-4832-AD01-00EDCF00B456}"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dirty="0"/>
              <a:t>Only Luke gives us the account of </a:t>
            </a:r>
            <a:r>
              <a:rPr lang="en-US" dirty="0" err="1"/>
              <a:t>Zachaeus</a:t>
            </a:r>
            <a:endParaRPr lang="en-US" dirty="0"/>
          </a:p>
        </p:txBody>
      </p:sp>
    </p:spTree>
    <p:extLst>
      <p:ext uri="{BB962C8B-B14F-4D97-AF65-F5344CB8AC3E}">
        <p14:creationId xmlns:p14="http://schemas.microsoft.com/office/powerpoint/2010/main" val="3875053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87112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381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6464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Proper</a:t>
            </a:r>
            <a:r>
              <a:rPr lang="en-US" baseline="0" dirty="0"/>
              <a:t> Perspective</a:t>
            </a:r>
          </a:p>
          <a:p>
            <a:r>
              <a:rPr lang="en-US" baseline="0" dirty="0"/>
              <a:t>Jesus still shows and commands love</a:t>
            </a:r>
          </a:p>
          <a:p>
            <a:r>
              <a:rPr lang="en-US" baseline="0" dirty="0"/>
              <a:t>Not out of vengeance or spite</a:t>
            </a:r>
          </a:p>
          <a:p>
            <a:r>
              <a:rPr lang="en-US" baseline="0" dirty="0"/>
              <a:t>Even the worst enemy of Christ can be forgiven:  Judas and the very Jews he is teaching 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2095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their individual fate is not sealed, YET.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49456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82188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7028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84816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1057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293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FB5A4F-4519-4D13-9B59-341A7008272C}"/>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D85A42-684E-4BE8-89B7-F124FE8C39A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23747" name="Rectangle 2">
            <a:extLst>
              <a:ext uri="{FF2B5EF4-FFF2-40B4-BE49-F238E27FC236}">
                <a16:creationId xmlns:a16="http://schemas.microsoft.com/office/drawing/2014/main" id="{4F559515-102D-4773-A36B-B3F4629DF22E}"/>
              </a:ext>
            </a:extLst>
          </p:cNvPr>
          <p:cNvSpPr>
            <a:spLocks noGrp="1" noRot="1" noChangeAspect="1" noChangeArrowheads="1" noTextEdit="1"/>
          </p:cNvSpPr>
          <p:nvPr>
            <p:ph type="sldImg"/>
          </p:nvPr>
        </p:nvSpPr>
        <p:spPr>
          <a:solidFill>
            <a:srgbClr val="FFFFFF"/>
          </a:solidFill>
          <a:ln/>
        </p:spPr>
      </p:sp>
      <p:sp>
        <p:nvSpPr>
          <p:cNvPr id="1823748" name="Rectangle 3">
            <a:extLst>
              <a:ext uri="{FF2B5EF4-FFF2-40B4-BE49-F238E27FC236}">
                <a16:creationId xmlns:a16="http://schemas.microsoft.com/office/drawing/2014/main" id="{6A1B125F-8C07-4BBE-BEBD-028CF01C4370}"/>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4646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had to infuriate the Jews.  They were the “wise” ones, the leaders, the righteous;</a:t>
            </a:r>
            <a:r>
              <a:rPr lang="en-US" baseline="0" dirty="0"/>
              <a:t> and here Jesus is entangling them and leaving them speechless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79620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lesson</a:t>
            </a:r>
            <a:r>
              <a:rPr lang="en-US" baseline="0" dirty="0"/>
              <a:t> on dealing with Adversaries and challenges; remember Jesus whaled over Jerusalem as he approached; Lk 19:41</a:t>
            </a:r>
          </a:p>
          <a:p>
            <a:r>
              <a:rPr lang="en-US" dirty="0"/>
              <a:t>Like Nathanial to David.  Thou are the 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93263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Parables</a:t>
            </a:r>
          </a:p>
          <a:p>
            <a:r>
              <a:rPr lang="en-US" dirty="0"/>
              <a:t>The 2 sons; we must repent and do his will; </a:t>
            </a:r>
          </a:p>
          <a:p>
            <a:r>
              <a:rPr lang="en-US" dirty="0"/>
              <a:t>Wicked manager; we must produce fruit</a:t>
            </a:r>
          </a:p>
          <a:p>
            <a:r>
              <a:rPr lang="en-US" dirty="0"/>
              <a:t>The marriage feast; guest</a:t>
            </a:r>
            <a:r>
              <a:rPr lang="en-US" baseline="0" dirty="0"/>
              <a:t> not prepared</a:t>
            </a:r>
          </a:p>
          <a:p>
            <a:endParaRPr lang="en-US" baseline="0" dirty="0"/>
          </a:p>
          <a:p>
            <a:r>
              <a:rPr lang="en-US" baseline="0" dirty="0"/>
              <a:t>David called Jesus Lord Do YOU?  Then we must do as the Lord says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158417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B048C6-F51A-4832-AD01-00EDCF00B456}"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baseline="0" dirty="0"/>
          </a:p>
        </p:txBody>
      </p:sp>
    </p:spTree>
    <p:extLst>
      <p:ext uri="{BB962C8B-B14F-4D97-AF65-F5344CB8AC3E}">
        <p14:creationId xmlns:p14="http://schemas.microsoft.com/office/powerpoint/2010/main" val="434604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40FC58-BD47-4449-9E0C-48C7199CD503}"/>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331B3-995D-4A4A-8C78-0D11894A947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24771" name="Rectangle 2">
            <a:extLst>
              <a:ext uri="{FF2B5EF4-FFF2-40B4-BE49-F238E27FC236}">
                <a16:creationId xmlns:a16="http://schemas.microsoft.com/office/drawing/2014/main" id="{468C60A3-754C-4454-8FF3-3D8586514377}"/>
              </a:ext>
            </a:extLst>
          </p:cNvPr>
          <p:cNvSpPr>
            <a:spLocks noGrp="1" noRot="1" noChangeAspect="1" noChangeArrowheads="1" noTextEdit="1"/>
          </p:cNvSpPr>
          <p:nvPr>
            <p:ph type="sldImg"/>
          </p:nvPr>
        </p:nvSpPr>
        <p:spPr>
          <a:solidFill>
            <a:srgbClr val="FFFFFF"/>
          </a:solidFill>
          <a:ln/>
        </p:spPr>
      </p:sp>
      <p:sp>
        <p:nvSpPr>
          <p:cNvPr id="1824772" name="Rectangle 3">
            <a:extLst>
              <a:ext uri="{FF2B5EF4-FFF2-40B4-BE49-F238E27FC236}">
                <a16:creationId xmlns:a16="http://schemas.microsoft.com/office/drawing/2014/main" id="{8A0A072F-0C20-4505-B6D0-C756B99F9AAB}"/>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283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51502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Muslim mosque</a:t>
            </a:r>
            <a:r>
              <a:rPr lang="en-US" baseline="0" dirty="0"/>
              <a:t> sitting on the temple 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79644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from Mt Olives would have been</a:t>
            </a:r>
            <a:r>
              <a:rPr lang="en-US" baseline="0" dirty="0"/>
              <a:t> at a higher elevation than the Temple</a:t>
            </a:r>
          </a:p>
          <a:p>
            <a:r>
              <a:rPr lang="en-US" baseline="0" dirty="0"/>
              <a:t>Also other places along the road(s) going to Jerusalem from the West.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8643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Prophecy fulfilled</a:t>
            </a:r>
          </a:p>
          <a:p>
            <a:pPr lvl="0"/>
            <a:r>
              <a:rPr lang="en-US" sz="1200" kern="1200" dirty="0" err="1">
                <a:solidFill>
                  <a:schemeClr val="tx1"/>
                </a:solidFill>
                <a:effectLst/>
                <a:latin typeface="Times New Roman" pitchFamily="18" charset="0"/>
                <a:ea typeface="+mn-ea"/>
                <a:cs typeface="+mn-cs"/>
              </a:rPr>
              <a:t>Zech</a:t>
            </a:r>
            <a:r>
              <a:rPr lang="en-US" sz="1200" kern="1200" dirty="0">
                <a:solidFill>
                  <a:schemeClr val="tx1"/>
                </a:solidFill>
                <a:effectLst/>
                <a:latin typeface="Times New Roman" pitchFamily="18" charset="0"/>
                <a:ea typeface="+mn-ea"/>
                <a:cs typeface="+mn-cs"/>
              </a:rPr>
              <a:t> 9:10, And </a:t>
            </a:r>
            <a:r>
              <a:rPr lang="en-US" sz="1200" u="sng" kern="1200" dirty="0">
                <a:solidFill>
                  <a:schemeClr val="tx1"/>
                </a:solidFill>
                <a:effectLst/>
                <a:latin typeface="Times New Roman" pitchFamily="18" charset="0"/>
                <a:ea typeface="+mn-ea"/>
                <a:cs typeface="+mn-cs"/>
              </a:rPr>
              <a:t>I will cut off the chariot from Ephraim, and the horse from Jerusalem, and the battle bow shall be cut off</a:t>
            </a:r>
            <a:r>
              <a:rPr lang="en-US" sz="1200" kern="1200" dirty="0">
                <a:solidFill>
                  <a:schemeClr val="tx1"/>
                </a:solidFill>
                <a:effectLst/>
                <a:latin typeface="Times New Roman" pitchFamily="18" charset="0"/>
                <a:ea typeface="+mn-ea"/>
                <a:cs typeface="+mn-cs"/>
              </a:rPr>
              <a:t>: and </a:t>
            </a:r>
            <a:r>
              <a:rPr lang="en-US" sz="1200" b="1" kern="1200" dirty="0">
                <a:solidFill>
                  <a:schemeClr val="tx1"/>
                </a:solidFill>
                <a:effectLst/>
                <a:latin typeface="Times New Roman" pitchFamily="18" charset="0"/>
                <a:ea typeface="+mn-ea"/>
                <a:cs typeface="+mn-cs"/>
              </a:rPr>
              <a:t>he shall speak peace unto the heathen</a:t>
            </a:r>
            <a:r>
              <a:rPr lang="en-US" sz="1200" kern="1200" dirty="0">
                <a:solidFill>
                  <a:schemeClr val="tx1"/>
                </a:solidFill>
                <a:effectLst/>
                <a:latin typeface="Times New Roman" pitchFamily="18" charset="0"/>
                <a:ea typeface="+mn-ea"/>
                <a:cs typeface="+mn-cs"/>
              </a:rPr>
              <a:t>: and his </a:t>
            </a:r>
            <a:r>
              <a:rPr lang="en-US" sz="1200" b="1" kern="1200" dirty="0">
                <a:solidFill>
                  <a:schemeClr val="tx1"/>
                </a:solidFill>
                <a:effectLst/>
                <a:latin typeface="Times New Roman" pitchFamily="18" charset="0"/>
                <a:ea typeface="+mn-ea"/>
                <a:cs typeface="+mn-cs"/>
              </a:rPr>
              <a:t>dominion shall be from sea even to sea, and from the river even to the ends of the earth.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68348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disciples</a:t>
            </a:r>
            <a:r>
              <a:rPr lang="en-US" baseline="0" dirty="0"/>
              <a:t> still had man misconception about the nature of the kingdom.  See Acts 1:6.  in their mind, all 3 of these probably coincided with the same event, but Jesus teaches 2 distinct events.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43510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997279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a:t>
            </a:r>
            <a:r>
              <a:rPr lang="en-US" baseline="0" dirty="0"/>
              <a:t> </a:t>
            </a:r>
            <a:r>
              <a:rPr lang="en-US" baseline="0"/>
              <a:t>possibly records </a:t>
            </a:r>
            <a:r>
              <a:rPr lang="en-US" baseline="0" dirty="0"/>
              <a:t>from the gentile perspective;  he does not mention the prophecy in Daniel which they may not be familiar with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3807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88646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103338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02984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distinct change in instructions</a:t>
            </a:r>
            <a:r>
              <a:rPr lang="en-US" baseline="0" dirty="0"/>
              <a:t> here</a:t>
            </a:r>
          </a:p>
          <a:p>
            <a:r>
              <a:rPr lang="en-US" baseline="0" dirty="0"/>
              <a:t>Before: When you see….   Flee</a:t>
            </a:r>
          </a:p>
          <a:p>
            <a:r>
              <a:rPr lang="en-US" baseline="0" dirty="0"/>
              <a:t>Now: be prepared because there will be NO signs…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54543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14628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will be long</a:t>
            </a:r>
          </a:p>
          <a:p>
            <a:pPr lvl="0"/>
            <a:r>
              <a:rPr lang="en-US" sz="1200" kern="1200" dirty="0">
                <a:solidFill>
                  <a:schemeClr val="tx1"/>
                </a:solidFill>
                <a:effectLst/>
                <a:latin typeface="Times New Roman" pitchFamily="18" charset="0"/>
                <a:ea typeface="+mn-ea"/>
                <a:cs typeface="+mn-cs"/>
              </a:rPr>
              <a:t>Example of Noah and Flood</a:t>
            </a:r>
          </a:p>
          <a:p>
            <a:pPr lvl="0"/>
            <a:r>
              <a:rPr lang="en-US" sz="1200" kern="1200" dirty="0">
                <a:solidFill>
                  <a:schemeClr val="tx1"/>
                </a:solidFill>
                <a:effectLst/>
                <a:latin typeface="Times New Roman" pitchFamily="18" charset="0"/>
                <a:ea typeface="+mn-ea"/>
                <a:cs typeface="+mn-cs"/>
              </a:rPr>
              <a:t>Evil Servant said in his heart…, parable of the householder </a:t>
            </a:r>
          </a:p>
          <a:p>
            <a:r>
              <a:rPr lang="en-US" sz="1200" kern="1200" dirty="0">
                <a:solidFill>
                  <a:schemeClr val="tx1"/>
                </a:solidFill>
                <a:effectLst/>
                <a:latin typeface="Times New Roman" pitchFamily="18" charset="0"/>
                <a:ea typeface="+mn-ea"/>
                <a:cs typeface="+mn-cs"/>
              </a:rPr>
              <a:t>After a long time… parable of the talents </a:t>
            </a:r>
          </a:p>
          <a:p>
            <a:endParaRPr lang="en-US" sz="1200" kern="1200" dirty="0">
              <a:solidFill>
                <a:schemeClr val="tx1"/>
              </a:solidFill>
              <a:effectLst/>
              <a:latin typeface="Times New Roman" pitchFamily="18" charset="0"/>
              <a:ea typeface="+mn-ea"/>
              <a:cs typeface="+mn-cs"/>
            </a:endParaRPr>
          </a:p>
          <a:p>
            <a:r>
              <a:rPr lang="en-US" dirty="0"/>
              <a:t>Be ready for the</a:t>
            </a:r>
            <a:r>
              <a:rPr lang="en-US" baseline="0" dirty="0"/>
              <a:t> final judgment for time will be no more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79107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cat’s away the mice will play</a:t>
            </a:r>
          </a:p>
          <a:p>
            <a:r>
              <a:rPr lang="en-US" dirty="0"/>
              <a:t>When the boss is away, the inmates run the asylum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1956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Prophecy fulfilled</a:t>
            </a:r>
          </a:p>
          <a:p>
            <a:pPr lvl="0"/>
            <a:r>
              <a:rPr lang="en-US" sz="1200" kern="1200" dirty="0" err="1">
                <a:solidFill>
                  <a:schemeClr val="tx1"/>
                </a:solidFill>
                <a:effectLst/>
                <a:latin typeface="Times New Roman" pitchFamily="18" charset="0"/>
                <a:ea typeface="+mn-ea"/>
                <a:cs typeface="+mn-cs"/>
              </a:rPr>
              <a:t>Zech</a:t>
            </a:r>
            <a:r>
              <a:rPr lang="en-US" sz="1200" kern="1200" dirty="0">
                <a:solidFill>
                  <a:schemeClr val="tx1"/>
                </a:solidFill>
                <a:effectLst/>
                <a:latin typeface="Times New Roman" pitchFamily="18" charset="0"/>
                <a:ea typeface="+mn-ea"/>
                <a:cs typeface="+mn-cs"/>
              </a:rPr>
              <a:t> 9:10, And </a:t>
            </a:r>
            <a:r>
              <a:rPr lang="en-US" sz="1200" u="sng" kern="1200" dirty="0">
                <a:solidFill>
                  <a:schemeClr val="tx1"/>
                </a:solidFill>
                <a:effectLst/>
                <a:latin typeface="Times New Roman" pitchFamily="18" charset="0"/>
                <a:ea typeface="+mn-ea"/>
                <a:cs typeface="+mn-cs"/>
              </a:rPr>
              <a:t>I will cut off the chariot from Ephraim, and the horse from Jerusalem, and the battle bow shall be cut off</a:t>
            </a:r>
            <a:r>
              <a:rPr lang="en-US" sz="1200" kern="1200" dirty="0">
                <a:solidFill>
                  <a:schemeClr val="tx1"/>
                </a:solidFill>
                <a:effectLst/>
                <a:latin typeface="Times New Roman" pitchFamily="18" charset="0"/>
                <a:ea typeface="+mn-ea"/>
                <a:cs typeface="+mn-cs"/>
              </a:rPr>
              <a:t>: and </a:t>
            </a:r>
            <a:r>
              <a:rPr lang="en-US" sz="1200" b="1" kern="1200" dirty="0">
                <a:solidFill>
                  <a:schemeClr val="tx1"/>
                </a:solidFill>
                <a:effectLst/>
                <a:latin typeface="Times New Roman" pitchFamily="18" charset="0"/>
                <a:ea typeface="+mn-ea"/>
                <a:cs typeface="+mn-cs"/>
              </a:rPr>
              <a:t>he shall speak peace unto the heathen</a:t>
            </a:r>
            <a:r>
              <a:rPr lang="en-US" sz="1200" kern="1200" dirty="0">
                <a:solidFill>
                  <a:schemeClr val="tx1"/>
                </a:solidFill>
                <a:effectLst/>
                <a:latin typeface="Times New Roman" pitchFamily="18" charset="0"/>
                <a:ea typeface="+mn-ea"/>
                <a:cs typeface="+mn-cs"/>
              </a:rPr>
              <a:t>: and his </a:t>
            </a:r>
            <a:r>
              <a:rPr lang="en-US" sz="1200" b="1" kern="1200" dirty="0">
                <a:solidFill>
                  <a:schemeClr val="tx1"/>
                </a:solidFill>
                <a:effectLst/>
                <a:latin typeface="Times New Roman" pitchFamily="18" charset="0"/>
                <a:ea typeface="+mn-ea"/>
                <a:cs typeface="+mn-cs"/>
              </a:rPr>
              <a:t>dominion shall be from sea even to sea, and from the river even to the ends of the earth. </a:t>
            </a: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68605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102218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66875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1652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891516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will be long</a:t>
            </a:r>
          </a:p>
          <a:p>
            <a:pPr lvl="0"/>
            <a:r>
              <a:rPr lang="en-US" sz="1200" kern="1200" dirty="0">
                <a:solidFill>
                  <a:schemeClr val="tx1"/>
                </a:solidFill>
                <a:effectLst/>
                <a:latin typeface="Times New Roman" pitchFamily="18" charset="0"/>
                <a:ea typeface="+mn-ea"/>
                <a:cs typeface="+mn-cs"/>
              </a:rPr>
              <a:t>Example of Noah and Flood</a:t>
            </a:r>
          </a:p>
          <a:p>
            <a:pPr lvl="0"/>
            <a:r>
              <a:rPr lang="en-US" sz="1200" kern="1200" dirty="0">
                <a:solidFill>
                  <a:schemeClr val="tx1"/>
                </a:solidFill>
                <a:effectLst/>
                <a:latin typeface="Times New Roman" pitchFamily="18" charset="0"/>
                <a:ea typeface="+mn-ea"/>
                <a:cs typeface="+mn-cs"/>
              </a:rPr>
              <a:t>Evil Servant said in his heart…, parable of the householder </a:t>
            </a:r>
          </a:p>
          <a:p>
            <a:r>
              <a:rPr lang="en-US" sz="1200" kern="1200" dirty="0">
                <a:solidFill>
                  <a:schemeClr val="tx1"/>
                </a:solidFill>
                <a:effectLst/>
                <a:latin typeface="Times New Roman" pitchFamily="18" charset="0"/>
                <a:ea typeface="+mn-ea"/>
                <a:cs typeface="+mn-cs"/>
              </a:rPr>
              <a:t>After a long time… parable of the talents </a:t>
            </a:r>
          </a:p>
          <a:p>
            <a:endParaRPr lang="en-US" sz="1200" kern="1200" dirty="0">
              <a:solidFill>
                <a:schemeClr val="tx1"/>
              </a:solidFill>
              <a:effectLst/>
              <a:latin typeface="Times New Roman" pitchFamily="18" charset="0"/>
              <a:ea typeface="+mn-ea"/>
              <a:cs typeface="+mn-cs"/>
            </a:endParaRPr>
          </a:p>
          <a:p>
            <a:r>
              <a:rPr lang="en-US" dirty="0"/>
              <a:t>Be ready for the</a:t>
            </a:r>
            <a:r>
              <a:rPr lang="en-US" baseline="0" dirty="0"/>
              <a:t> final judgment for time will be no more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76051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146461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298620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996437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Our purpose is to evaluate the events of Jesus last week and take lessons from the teachings.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16972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92FD989-3935-461B-BB9A-C3E118E143BF}"/>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34646-3309-427D-A2EF-DDC5621C46D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35011" name="Rectangle 2">
            <a:extLst>
              <a:ext uri="{FF2B5EF4-FFF2-40B4-BE49-F238E27FC236}">
                <a16:creationId xmlns:a16="http://schemas.microsoft.com/office/drawing/2014/main" id="{183183D7-E8F5-4198-8452-A132A1898DE4}"/>
              </a:ext>
            </a:extLst>
          </p:cNvPr>
          <p:cNvSpPr>
            <a:spLocks noGrp="1" noRot="1" noChangeAspect="1" noChangeArrowheads="1" noTextEdit="1"/>
          </p:cNvSpPr>
          <p:nvPr>
            <p:ph type="sldImg"/>
          </p:nvPr>
        </p:nvSpPr>
        <p:spPr>
          <a:solidFill>
            <a:srgbClr val="FFFFFF"/>
          </a:solidFill>
          <a:ln/>
        </p:spPr>
      </p:sp>
      <p:sp>
        <p:nvSpPr>
          <p:cNvPr id="1835012" name="Rectangle 3">
            <a:extLst>
              <a:ext uri="{FF2B5EF4-FFF2-40B4-BE49-F238E27FC236}">
                <a16:creationId xmlns:a16="http://schemas.microsoft.com/office/drawing/2014/main" id="{E58B716C-4844-4339-A376-30442BD6BE75}"/>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9890" name="Rectangle 7">
            <a:extLst>
              <a:ext uri="{FF2B5EF4-FFF2-40B4-BE49-F238E27FC236}">
                <a16:creationId xmlns:a16="http://schemas.microsoft.com/office/drawing/2014/main" id="{36482952-C921-4D3C-8F0E-6A5E44A649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5EB0EF-593F-4489-B3B3-B336B350ED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29891" name="Rectangle 2">
            <a:extLst>
              <a:ext uri="{FF2B5EF4-FFF2-40B4-BE49-F238E27FC236}">
                <a16:creationId xmlns:a16="http://schemas.microsoft.com/office/drawing/2014/main" id="{EA6A4044-653F-4F05-ACEB-054A7D0E8840}"/>
              </a:ext>
            </a:extLst>
          </p:cNvPr>
          <p:cNvSpPr>
            <a:spLocks noGrp="1" noRot="1" noChangeAspect="1" noChangeArrowheads="1" noTextEdit="1"/>
          </p:cNvSpPr>
          <p:nvPr>
            <p:ph type="sldImg"/>
          </p:nvPr>
        </p:nvSpPr>
        <p:spPr>
          <a:ln/>
        </p:spPr>
      </p:sp>
      <p:sp>
        <p:nvSpPr>
          <p:cNvPr id="1829892" name="Rectangle 3">
            <a:extLst>
              <a:ext uri="{FF2B5EF4-FFF2-40B4-BE49-F238E27FC236}">
                <a16:creationId xmlns:a16="http://schemas.microsoft.com/office/drawing/2014/main" id="{D321B798-1D10-4CCF-9365-EA8BB6E278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082" name="Rectangle 7">
            <a:extLst>
              <a:ext uri="{FF2B5EF4-FFF2-40B4-BE49-F238E27FC236}">
                <a16:creationId xmlns:a16="http://schemas.microsoft.com/office/drawing/2014/main" id="{89411128-EC62-4141-BFE3-B7496445B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38CF79-95F5-4A43-BE16-C3D0425C1D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38083" name="Rectangle 2">
            <a:extLst>
              <a:ext uri="{FF2B5EF4-FFF2-40B4-BE49-F238E27FC236}">
                <a16:creationId xmlns:a16="http://schemas.microsoft.com/office/drawing/2014/main" id="{1AEE1B74-9609-4930-BD55-7F2C7775775D}"/>
              </a:ext>
            </a:extLst>
          </p:cNvPr>
          <p:cNvSpPr>
            <a:spLocks noGrp="1" noRot="1" noChangeAspect="1" noChangeArrowheads="1" noTextEdit="1"/>
          </p:cNvSpPr>
          <p:nvPr>
            <p:ph type="sldImg"/>
          </p:nvPr>
        </p:nvSpPr>
        <p:spPr>
          <a:ln/>
        </p:spPr>
      </p:sp>
      <p:sp>
        <p:nvSpPr>
          <p:cNvPr id="1838084" name="Rectangle 3">
            <a:extLst>
              <a:ext uri="{FF2B5EF4-FFF2-40B4-BE49-F238E27FC236}">
                <a16:creationId xmlns:a16="http://schemas.microsoft.com/office/drawing/2014/main" id="{73E874F8-63C8-4054-8D74-BAE7C7189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Rectangle 7">
            <a:extLst>
              <a:ext uri="{FF2B5EF4-FFF2-40B4-BE49-F238E27FC236}">
                <a16:creationId xmlns:a16="http://schemas.microsoft.com/office/drawing/2014/main" id="{4A6F715F-A51D-48FD-AB93-4AB390C90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E30650-EEEF-4107-ABDF-6010603D32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39107" name="Rectangle 2">
            <a:extLst>
              <a:ext uri="{FF2B5EF4-FFF2-40B4-BE49-F238E27FC236}">
                <a16:creationId xmlns:a16="http://schemas.microsoft.com/office/drawing/2014/main" id="{AE0A8234-94B7-4544-B601-1DCC0A6AD8A7}"/>
              </a:ext>
            </a:extLst>
          </p:cNvPr>
          <p:cNvSpPr>
            <a:spLocks noGrp="1" noRot="1" noChangeAspect="1" noChangeArrowheads="1" noTextEdit="1"/>
          </p:cNvSpPr>
          <p:nvPr>
            <p:ph type="sldImg"/>
          </p:nvPr>
        </p:nvSpPr>
        <p:spPr>
          <a:ln/>
        </p:spPr>
      </p:sp>
      <p:sp>
        <p:nvSpPr>
          <p:cNvPr id="1839108" name="Rectangle 3">
            <a:extLst>
              <a:ext uri="{FF2B5EF4-FFF2-40B4-BE49-F238E27FC236}">
                <a16:creationId xmlns:a16="http://schemas.microsoft.com/office/drawing/2014/main" id="{A214918E-94C9-478C-A8E4-89D33BEE39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D5293C-3022-436A-8C21-944076FA3E46}"/>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98B1-1B49-4441-9789-1D74C38383B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37059" name="Rectangle 2">
            <a:extLst>
              <a:ext uri="{FF2B5EF4-FFF2-40B4-BE49-F238E27FC236}">
                <a16:creationId xmlns:a16="http://schemas.microsoft.com/office/drawing/2014/main" id="{05390EA1-CD3C-4F54-B79D-2E98822D447B}"/>
              </a:ext>
            </a:extLst>
          </p:cNvPr>
          <p:cNvSpPr>
            <a:spLocks noGrp="1" noRot="1" noChangeAspect="1" noChangeArrowheads="1" noTextEdit="1"/>
          </p:cNvSpPr>
          <p:nvPr>
            <p:ph type="sldImg"/>
          </p:nvPr>
        </p:nvSpPr>
        <p:spPr>
          <a:solidFill>
            <a:srgbClr val="FFFFFF"/>
          </a:solidFill>
          <a:ln/>
        </p:spPr>
      </p:sp>
      <p:sp>
        <p:nvSpPr>
          <p:cNvPr id="1837060" name="Rectangle 3">
            <a:extLst>
              <a:ext uri="{FF2B5EF4-FFF2-40B4-BE49-F238E27FC236}">
                <a16:creationId xmlns:a16="http://schemas.microsoft.com/office/drawing/2014/main" id="{9407AFBA-132A-4591-8BC2-BD4156E0F65A}"/>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C823A9B-6C75-4542-B746-C683F99C94DE}"/>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DCB5E6-E9F9-4442-BCD0-B4818112A3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1836035" name="Rectangle 2">
            <a:extLst>
              <a:ext uri="{FF2B5EF4-FFF2-40B4-BE49-F238E27FC236}">
                <a16:creationId xmlns:a16="http://schemas.microsoft.com/office/drawing/2014/main" id="{36E284F2-8CD9-406B-9ED3-8BA124D78F1B}"/>
              </a:ext>
            </a:extLst>
          </p:cNvPr>
          <p:cNvSpPr>
            <a:spLocks noGrp="1" noRot="1" noChangeAspect="1" noChangeArrowheads="1" noTextEdit="1"/>
          </p:cNvSpPr>
          <p:nvPr>
            <p:ph type="sldImg"/>
          </p:nvPr>
        </p:nvSpPr>
        <p:spPr>
          <a:solidFill>
            <a:srgbClr val="FFFFFF"/>
          </a:solidFill>
          <a:ln/>
        </p:spPr>
      </p:sp>
      <p:sp>
        <p:nvSpPr>
          <p:cNvPr id="1836036" name="Rectangle 3">
            <a:extLst>
              <a:ext uri="{FF2B5EF4-FFF2-40B4-BE49-F238E27FC236}">
                <a16:creationId xmlns:a16="http://schemas.microsoft.com/office/drawing/2014/main" id="{AB5C1157-44B0-4038-AD25-79B0DB0BCD21}"/>
              </a:ext>
            </a:extLst>
          </p:cNvPr>
          <p:cNvSpPr>
            <a:spLocks noGrp="1" noChangeArrowheads="1"/>
          </p:cNvSpPr>
          <p:nvPr>
            <p:ph type="body" idx="1"/>
          </p:nvPr>
        </p:nvSpPr>
        <p:spPr>
          <a:solidFill>
            <a:srgbClr val="FFFFFF"/>
          </a:solidFill>
          <a:ln>
            <a:solidFill>
              <a:srgbClr val="000000"/>
            </a:solidFill>
          </a:ln>
        </p:spPr>
        <p:txBody>
          <a:bodyPr/>
          <a:lstStyle/>
          <a:p>
            <a:r>
              <a:rPr lang="en-US" altLang="en-US" sz="800">
                <a:solidFill>
                  <a:srgbClr val="ED181E"/>
                </a:solidFill>
              </a:rPr>
              <a:t>Links on this slide will be activated in PowerPoint Show mode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to the nature</a:t>
            </a:r>
            <a:r>
              <a:rPr lang="en-US" baseline="0" dirty="0"/>
              <a:t> of our society; I deserve…  Justice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21EE5-BB7E-4645-94D5-2C139AD64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061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has cut off </a:t>
            </a:r>
            <a:r>
              <a:rPr lang="en-US" dirty="0" err="1"/>
              <a:t>Malcus</a:t>
            </a:r>
            <a:r>
              <a:rPr lang="en-US" dirty="0"/>
              <a:t>’ 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21EE5-BB7E-4645-94D5-2C139AD64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4309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a:extLst>
              <a:ext uri="{FF2B5EF4-FFF2-40B4-BE49-F238E27FC236}">
                <a16:creationId xmlns:a16="http://schemas.microsoft.com/office/drawing/2014/main" id="{CDBE6237-B9D4-4B4D-94F4-8A1B26624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F67B0F-2D56-429A-A310-C274937E97C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9507" name="Rectangle 2">
            <a:extLst>
              <a:ext uri="{FF2B5EF4-FFF2-40B4-BE49-F238E27FC236}">
                <a16:creationId xmlns:a16="http://schemas.microsoft.com/office/drawing/2014/main" id="{F41F5C27-1897-4C11-AF41-C5EFA18BCE34}"/>
              </a:ext>
            </a:extLst>
          </p:cNvPr>
          <p:cNvSpPr>
            <a:spLocks noGrp="1" noRot="1" noChangeAspect="1" noChangeArrowheads="1" noTextEdit="1"/>
          </p:cNvSpPr>
          <p:nvPr>
            <p:ph type="sldImg"/>
          </p:nvPr>
        </p:nvSpPr>
        <p:spPr>
          <a:ln/>
        </p:spPr>
      </p:sp>
      <p:sp>
        <p:nvSpPr>
          <p:cNvPr id="789508" name="Rectangle 3">
            <a:extLst>
              <a:ext uri="{FF2B5EF4-FFF2-40B4-BE49-F238E27FC236}">
                <a16:creationId xmlns:a16="http://schemas.microsoft.com/office/drawing/2014/main" id="{15D1ADDC-26B6-4681-9DC7-F59EE7E673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a:extLst>
              <a:ext uri="{FF2B5EF4-FFF2-40B4-BE49-F238E27FC236}">
                <a16:creationId xmlns:a16="http://schemas.microsoft.com/office/drawing/2014/main" id="{13D0944C-B725-45C5-8C50-EEA9BC5405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E6DF2E-33C4-4FE1-AE7F-8120A794D04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4627" name="Rectangle 2">
            <a:extLst>
              <a:ext uri="{FF2B5EF4-FFF2-40B4-BE49-F238E27FC236}">
                <a16:creationId xmlns:a16="http://schemas.microsoft.com/office/drawing/2014/main" id="{64CD0B84-C12C-469F-9D91-959B54585955}"/>
              </a:ext>
            </a:extLst>
          </p:cNvPr>
          <p:cNvSpPr>
            <a:spLocks noGrp="1" noRot="1" noChangeAspect="1" noChangeArrowheads="1" noTextEdit="1"/>
          </p:cNvSpPr>
          <p:nvPr>
            <p:ph type="sldImg"/>
          </p:nvPr>
        </p:nvSpPr>
        <p:spPr>
          <a:ln/>
        </p:spPr>
      </p:sp>
      <p:sp>
        <p:nvSpPr>
          <p:cNvPr id="794628" name="Rectangle 3">
            <a:extLst>
              <a:ext uri="{FF2B5EF4-FFF2-40B4-BE49-F238E27FC236}">
                <a16:creationId xmlns:a16="http://schemas.microsoft.com/office/drawing/2014/main" id="{F1428485-35D8-46F6-8F57-90ACFEAB20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7">
            <a:extLst>
              <a:ext uri="{FF2B5EF4-FFF2-40B4-BE49-F238E27FC236}">
                <a16:creationId xmlns:a16="http://schemas.microsoft.com/office/drawing/2014/main" id="{9489EDD3-FF29-47E9-BEE8-9427822583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D17C2A-0591-4825-95B6-930E0A1A10A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2579" name="Rectangle 2">
            <a:extLst>
              <a:ext uri="{FF2B5EF4-FFF2-40B4-BE49-F238E27FC236}">
                <a16:creationId xmlns:a16="http://schemas.microsoft.com/office/drawing/2014/main" id="{D901AECA-E5EF-475B-A963-547E71E66AC9}"/>
              </a:ext>
            </a:extLst>
          </p:cNvPr>
          <p:cNvSpPr>
            <a:spLocks noGrp="1" noRot="1" noChangeAspect="1" noChangeArrowheads="1" noTextEdit="1"/>
          </p:cNvSpPr>
          <p:nvPr>
            <p:ph type="sldImg"/>
          </p:nvPr>
        </p:nvSpPr>
        <p:spPr>
          <a:ln/>
        </p:spPr>
      </p:sp>
      <p:sp>
        <p:nvSpPr>
          <p:cNvPr id="792580" name="Rectangle 3">
            <a:extLst>
              <a:ext uri="{FF2B5EF4-FFF2-40B4-BE49-F238E27FC236}">
                <a16:creationId xmlns:a16="http://schemas.microsoft.com/office/drawing/2014/main" id="{1D8E0C0C-68E1-4401-B431-0D626B88D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7">
            <a:extLst>
              <a:ext uri="{FF2B5EF4-FFF2-40B4-BE49-F238E27FC236}">
                <a16:creationId xmlns:a16="http://schemas.microsoft.com/office/drawing/2014/main" id="{B67DF750-DAFA-40C2-88A2-700481975B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D9D771-AB29-41C1-BF7C-F2037E60CA5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95651" name="Rectangle 2">
            <a:extLst>
              <a:ext uri="{FF2B5EF4-FFF2-40B4-BE49-F238E27FC236}">
                <a16:creationId xmlns:a16="http://schemas.microsoft.com/office/drawing/2014/main" id="{5F539162-A121-4EF1-9D85-E9B63DC4439E}"/>
              </a:ext>
            </a:extLst>
          </p:cNvPr>
          <p:cNvSpPr>
            <a:spLocks noGrp="1" noRot="1" noChangeAspect="1" noChangeArrowheads="1" noTextEdit="1"/>
          </p:cNvSpPr>
          <p:nvPr>
            <p:ph type="sldImg"/>
          </p:nvPr>
        </p:nvSpPr>
        <p:spPr>
          <a:ln/>
        </p:spPr>
      </p:sp>
      <p:sp>
        <p:nvSpPr>
          <p:cNvPr id="795652" name="Rectangle 3">
            <a:extLst>
              <a:ext uri="{FF2B5EF4-FFF2-40B4-BE49-F238E27FC236}">
                <a16:creationId xmlns:a16="http://schemas.microsoft.com/office/drawing/2014/main" id="{74A2A392-DC03-4D29-AE39-20D3D8B658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a:t>
            </a:r>
            <a:r>
              <a:rPr lang="en-US" baseline="0" dirty="0"/>
              <a:t>’ Disciples could not get their mind around the concept that Jesus was not here to establish a physical kingdom or a kingdom that looks anything like what they think of a kingdom.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66298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7">
            <a:extLst>
              <a:ext uri="{FF2B5EF4-FFF2-40B4-BE49-F238E27FC236}">
                <a16:creationId xmlns:a16="http://schemas.microsoft.com/office/drawing/2014/main" id="{96887BE5-0D15-4024-920E-2957F8758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90F1B-0A57-4E96-A8F8-3C8E50BF15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18243" name="Rectangle 2050">
            <a:extLst>
              <a:ext uri="{FF2B5EF4-FFF2-40B4-BE49-F238E27FC236}">
                <a16:creationId xmlns:a16="http://schemas.microsoft.com/office/drawing/2014/main" id="{79156988-958B-42BC-9468-F4C621B583B4}"/>
              </a:ext>
            </a:extLst>
          </p:cNvPr>
          <p:cNvSpPr>
            <a:spLocks noGrp="1" noRot="1" noChangeAspect="1" noChangeArrowheads="1" noTextEdit="1"/>
          </p:cNvSpPr>
          <p:nvPr>
            <p:ph type="sldImg"/>
          </p:nvPr>
        </p:nvSpPr>
        <p:spPr>
          <a:ln/>
        </p:spPr>
      </p:sp>
      <p:sp>
        <p:nvSpPr>
          <p:cNvPr id="1418244" name="Rectangle 2051">
            <a:extLst>
              <a:ext uri="{FF2B5EF4-FFF2-40B4-BE49-F238E27FC236}">
                <a16:creationId xmlns:a16="http://schemas.microsoft.com/office/drawing/2014/main" id="{90613F26-0D71-46E0-9AC5-F505D8295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0130" name="Rectangle 7">
            <a:extLst>
              <a:ext uri="{FF2B5EF4-FFF2-40B4-BE49-F238E27FC236}">
                <a16:creationId xmlns:a16="http://schemas.microsoft.com/office/drawing/2014/main" id="{C4354F4E-A32C-4B9C-A576-E781C8CDE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436353-0785-4B5B-AA46-7956AE7364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0131" name="Rectangle 2">
            <a:extLst>
              <a:ext uri="{FF2B5EF4-FFF2-40B4-BE49-F238E27FC236}">
                <a16:creationId xmlns:a16="http://schemas.microsoft.com/office/drawing/2014/main" id="{FF941636-372A-4ED8-BB06-C381496478FE}"/>
              </a:ext>
            </a:extLst>
          </p:cNvPr>
          <p:cNvSpPr>
            <a:spLocks noGrp="1" noRot="1" noChangeAspect="1" noChangeArrowheads="1" noTextEdit="1"/>
          </p:cNvSpPr>
          <p:nvPr>
            <p:ph type="sldImg"/>
          </p:nvPr>
        </p:nvSpPr>
        <p:spPr>
          <a:ln/>
        </p:spPr>
      </p:sp>
      <p:sp>
        <p:nvSpPr>
          <p:cNvPr id="1840132" name="Rectangle 3">
            <a:extLst>
              <a:ext uri="{FF2B5EF4-FFF2-40B4-BE49-F238E27FC236}">
                <a16:creationId xmlns:a16="http://schemas.microsoft.com/office/drawing/2014/main" id="{9E6D04AD-73E5-462E-837A-04C921973D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6" name="Rectangle 7">
            <a:extLst>
              <a:ext uri="{FF2B5EF4-FFF2-40B4-BE49-F238E27FC236}">
                <a16:creationId xmlns:a16="http://schemas.microsoft.com/office/drawing/2014/main" id="{04681B53-9E54-4FC2-B194-B79ADF2FEA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1CC72E-A68A-46CC-A864-305AFD520C6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90627" name="Rectangle 2">
            <a:extLst>
              <a:ext uri="{FF2B5EF4-FFF2-40B4-BE49-F238E27FC236}">
                <a16:creationId xmlns:a16="http://schemas.microsoft.com/office/drawing/2014/main" id="{679C3D3B-7DEC-47EE-B8A4-7222375F1FC3}"/>
              </a:ext>
            </a:extLst>
          </p:cNvPr>
          <p:cNvSpPr>
            <a:spLocks noGrp="1" noRot="1" noChangeAspect="1" noChangeArrowheads="1" noTextEdit="1"/>
          </p:cNvSpPr>
          <p:nvPr>
            <p:ph type="sldImg"/>
          </p:nvPr>
        </p:nvSpPr>
        <p:spPr>
          <a:ln/>
        </p:spPr>
      </p:sp>
      <p:sp>
        <p:nvSpPr>
          <p:cNvPr id="1690628" name="Rectangle 3">
            <a:extLst>
              <a:ext uri="{FF2B5EF4-FFF2-40B4-BE49-F238E27FC236}">
                <a16:creationId xmlns:a16="http://schemas.microsoft.com/office/drawing/2014/main" id="{BC4EFC8C-E49A-446B-B9A6-D6B122E51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154" name="Rectangle 7">
            <a:extLst>
              <a:ext uri="{FF2B5EF4-FFF2-40B4-BE49-F238E27FC236}">
                <a16:creationId xmlns:a16="http://schemas.microsoft.com/office/drawing/2014/main" id="{3F6D7A9B-A551-4B00-B602-D446EDA66A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5A23F9-03A9-4FDB-BBEC-62D21804F5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1155" name="Rectangle 2">
            <a:extLst>
              <a:ext uri="{FF2B5EF4-FFF2-40B4-BE49-F238E27FC236}">
                <a16:creationId xmlns:a16="http://schemas.microsoft.com/office/drawing/2014/main" id="{51CF2D4E-7B23-4801-99E5-B390616DC0DA}"/>
              </a:ext>
            </a:extLst>
          </p:cNvPr>
          <p:cNvSpPr>
            <a:spLocks noGrp="1" noRot="1" noChangeAspect="1" noChangeArrowheads="1" noTextEdit="1"/>
          </p:cNvSpPr>
          <p:nvPr>
            <p:ph type="sldImg"/>
          </p:nvPr>
        </p:nvSpPr>
        <p:spPr>
          <a:ln/>
        </p:spPr>
      </p:sp>
      <p:sp>
        <p:nvSpPr>
          <p:cNvPr id="1841156" name="Rectangle 3">
            <a:extLst>
              <a:ext uri="{FF2B5EF4-FFF2-40B4-BE49-F238E27FC236}">
                <a16:creationId xmlns:a16="http://schemas.microsoft.com/office/drawing/2014/main" id="{689DC2A4-CA45-4EE4-A74D-59FC6781DC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178" name="Rectangle 7">
            <a:extLst>
              <a:ext uri="{FF2B5EF4-FFF2-40B4-BE49-F238E27FC236}">
                <a16:creationId xmlns:a16="http://schemas.microsoft.com/office/drawing/2014/main" id="{851ECEBB-41B1-49B2-B017-C519695094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36624A-31B8-490F-813E-2AD8E47967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2179" name="Rectangle 2">
            <a:extLst>
              <a:ext uri="{FF2B5EF4-FFF2-40B4-BE49-F238E27FC236}">
                <a16:creationId xmlns:a16="http://schemas.microsoft.com/office/drawing/2014/main" id="{89884778-4D13-4C3F-94BC-11BDBD9B767A}"/>
              </a:ext>
            </a:extLst>
          </p:cNvPr>
          <p:cNvSpPr>
            <a:spLocks noGrp="1" noRot="1" noChangeAspect="1" noChangeArrowheads="1" noTextEdit="1"/>
          </p:cNvSpPr>
          <p:nvPr>
            <p:ph type="sldImg"/>
          </p:nvPr>
        </p:nvSpPr>
        <p:spPr>
          <a:ln/>
        </p:spPr>
      </p:sp>
      <p:sp>
        <p:nvSpPr>
          <p:cNvPr id="1842180" name="Rectangle 3">
            <a:extLst>
              <a:ext uri="{FF2B5EF4-FFF2-40B4-BE49-F238E27FC236}">
                <a16:creationId xmlns:a16="http://schemas.microsoft.com/office/drawing/2014/main" id="{253DDF8B-03A5-45C4-954F-3830048CF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7">
            <a:extLst>
              <a:ext uri="{FF2B5EF4-FFF2-40B4-BE49-F238E27FC236}">
                <a16:creationId xmlns:a16="http://schemas.microsoft.com/office/drawing/2014/main" id="{89612662-6AD8-4FAC-8E87-39ED491A9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A9F2C-9917-41E8-9B4E-6D153B42B8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3203" name="Rectangle 2">
            <a:extLst>
              <a:ext uri="{FF2B5EF4-FFF2-40B4-BE49-F238E27FC236}">
                <a16:creationId xmlns:a16="http://schemas.microsoft.com/office/drawing/2014/main" id="{C0587372-E26E-47E3-9BC1-502F05EF0E18}"/>
              </a:ext>
            </a:extLst>
          </p:cNvPr>
          <p:cNvSpPr>
            <a:spLocks noGrp="1" noRot="1" noChangeAspect="1" noChangeArrowheads="1" noTextEdit="1"/>
          </p:cNvSpPr>
          <p:nvPr>
            <p:ph type="sldImg"/>
          </p:nvPr>
        </p:nvSpPr>
        <p:spPr>
          <a:ln/>
        </p:spPr>
      </p:sp>
      <p:sp>
        <p:nvSpPr>
          <p:cNvPr id="1843204" name="Rectangle 3">
            <a:extLst>
              <a:ext uri="{FF2B5EF4-FFF2-40B4-BE49-F238E27FC236}">
                <a16:creationId xmlns:a16="http://schemas.microsoft.com/office/drawing/2014/main" id="{F632B098-E5BA-4185-A239-FDEAF120F3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Rectangle 7">
            <a:extLst>
              <a:ext uri="{FF2B5EF4-FFF2-40B4-BE49-F238E27FC236}">
                <a16:creationId xmlns:a16="http://schemas.microsoft.com/office/drawing/2014/main" id="{73C0FFF6-CC42-48A5-B597-D4B626A19F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E574C5-7C93-4CDA-B6E6-9006A88191B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251" name="Rectangle 2">
            <a:extLst>
              <a:ext uri="{FF2B5EF4-FFF2-40B4-BE49-F238E27FC236}">
                <a16:creationId xmlns:a16="http://schemas.microsoft.com/office/drawing/2014/main" id="{B3A20D50-7C51-41A1-9E34-C91050690FBA}"/>
              </a:ext>
            </a:extLst>
          </p:cNvPr>
          <p:cNvSpPr>
            <a:spLocks noGrp="1" noRot="1" noChangeAspect="1" noChangeArrowheads="1" noTextEdit="1"/>
          </p:cNvSpPr>
          <p:nvPr>
            <p:ph type="sldImg"/>
          </p:nvPr>
        </p:nvSpPr>
        <p:spPr>
          <a:ln/>
        </p:spPr>
      </p:sp>
      <p:sp>
        <p:nvSpPr>
          <p:cNvPr id="1845252" name="Rectangle 3">
            <a:extLst>
              <a:ext uri="{FF2B5EF4-FFF2-40B4-BE49-F238E27FC236}">
                <a16:creationId xmlns:a16="http://schemas.microsoft.com/office/drawing/2014/main" id="{D6F25794-551B-446C-BA9D-2FE93C01B5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shows again the ploy, scheme by the Jew’s.  Not looking for justice but to kill Jesus.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21EE5-BB7E-4645-94D5-2C139AD648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0933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226" name="Rectangle 7">
            <a:extLst>
              <a:ext uri="{FF2B5EF4-FFF2-40B4-BE49-F238E27FC236}">
                <a16:creationId xmlns:a16="http://schemas.microsoft.com/office/drawing/2014/main" id="{8212E932-C03E-4EB8-9545-4B215E23A3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87955C-C078-4839-9134-10108F2A6B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227" name="Rectangle 2">
            <a:extLst>
              <a:ext uri="{FF2B5EF4-FFF2-40B4-BE49-F238E27FC236}">
                <a16:creationId xmlns:a16="http://schemas.microsoft.com/office/drawing/2014/main" id="{808A6800-72BD-4629-94B3-307ACE07DFC6}"/>
              </a:ext>
            </a:extLst>
          </p:cNvPr>
          <p:cNvSpPr>
            <a:spLocks noGrp="1" noRot="1" noChangeAspect="1" noChangeArrowheads="1" noTextEdit="1"/>
          </p:cNvSpPr>
          <p:nvPr>
            <p:ph type="sldImg"/>
          </p:nvPr>
        </p:nvSpPr>
        <p:spPr>
          <a:ln/>
        </p:spPr>
      </p:sp>
      <p:sp>
        <p:nvSpPr>
          <p:cNvPr id="1844228" name="Rectangle 3">
            <a:extLst>
              <a:ext uri="{FF2B5EF4-FFF2-40B4-BE49-F238E27FC236}">
                <a16:creationId xmlns:a16="http://schemas.microsoft.com/office/drawing/2014/main" id="{71BC2094-18D7-4337-BC5F-25F8FFD030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4" name="Rectangle 7">
            <a:extLst>
              <a:ext uri="{FF2B5EF4-FFF2-40B4-BE49-F238E27FC236}">
                <a16:creationId xmlns:a16="http://schemas.microsoft.com/office/drawing/2014/main" id="{71CC2CD1-5F41-469D-88D9-78B6A4C584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76799F-28AD-455A-BBD0-CEF20A6BA0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56515" name="Rectangle 2">
            <a:extLst>
              <a:ext uri="{FF2B5EF4-FFF2-40B4-BE49-F238E27FC236}">
                <a16:creationId xmlns:a16="http://schemas.microsoft.com/office/drawing/2014/main" id="{F29E25EE-E44E-453E-A392-6A0EAB09FE0D}"/>
              </a:ext>
            </a:extLst>
          </p:cNvPr>
          <p:cNvSpPr>
            <a:spLocks noGrp="1" noRot="1" noChangeAspect="1" noChangeArrowheads="1" noTextEdit="1"/>
          </p:cNvSpPr>
          <p:nvPr>
            <p:ph type="sldImg"/>
          </p:nvPr>
        </p:nvSpPr>
        <p:spPr>
          <a:ln/>
        </p:spPr>
      </p:sp>
      <p:sp>
        <p:nvSpPr>
          <p:cNvPr id="1856516" name="Rectangle 3">
            <a:extLst>
              <a:ext uri="{FF2B5EF4-FFF2-40B4-BE49-F238E27FC236}">
                <a16:creationId xmlns:a16="http://schemas.microsoft.com/office/drawing/2014/main" id="{F3FA7695-B965-45DB-9C0D-7303EB0E4D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6/23/2020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488A43AA-781F-4F9D-A1A9-9CD479406E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B6F0D5-C15A-45F4-BD3E-0F05103E3A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4D67C12-82C3-409C-91DF-F9894EF3C059}"/>
              </a:ext>
            </a:extLst>
          </p:cNvPr>
          <p:cNvSpPr>
            <a:spLocks noGrp="1" noChangeArrowheads="1"/>
          </p:cNvSpPr>
          <p:nvPr>
            <p:ph type="sldNum" sz="quarter" idx="12"/>
          </p:nvPr>
        </p:nvSpPr>
        <p:spPr>
          <a:ln/>
        </p:spPr>
        <p:txBody>
          <a:bodyPr/>
          <a:lstStyle>
            <a:lvl1pPr>
              <a:defRPr/>
            </a:lvl1pPr>
          </a:lstStyle>
          <a:p>
            <a:fld id="{BF490C81-0378-4ABA-88CD-716F52C65C47}" type="slidenum">
              <a:rPr lang="en-US" altLang="en-US"/>
              <a:pPr/>
              <a:t>‹#›</a:t>
            </a:fld>
            <a:endParaRPr lang="en-US" altLang="en-US"/>
          </a:p>
        </p:txBody>
      </p:sp>
    </p:spTree>
    <p:extLst>
      <p:ext uri="{BB962C8B-B14F-4D97-AF65-F5344CB8AC3E}">
        <p14:creationId xmlns:p14="http://schemas.microsoft.com/office/powerpoint/2010/main" val="249899640"/>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D0ACFD54-BE52-4E84-9927-6235E7F7ED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79BA99-8BDE-43BF-AC86-FDDAA845B2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5EED0F1-D1D9-4371-95D6-CDF43DAB43AA}"/>
              </a:ext>
            </a:extLst>
          </p:cNvPr>
          <p:cNvSpPr>
            <a:spLocks noGrp="1" noChangeArrowheads="1"/>
          </p:cNvSpPr>
          <p:nvPr>
            <p:ph type="sldNum" sz="quarter" idx="12"/>
          </p:nvPr>
        </p:nvSpPr>
        <p:spPr>
          <a:ln/>
        </p:spPr>
        <p:txBody>
          <a:bodyPr/>
          <a:lstStyle>
            <a:lvl1pPr>
              <a:defRPr/>
            </a:lvl1pPr>
          </a:lstStyle>
          <a:p>
            <a:fld id="{2A98C7A5-B762-4E04-A9FE-279C1ACF70E7}" type="slidenum">
              <a:rPr lang="en-US" altLang="en-US"/>
              <a:pPr/>
              <a:t>‹#›</a:t>
            </a:fld>
            <a:endParaRPr lang="en-US" altLang="en-US"/>
          </a:p>
        </p:txBody>
      </p:sp>
    </p:spTree>
    <p:extLst>
      <p:ext uri="{BB962C8B-B14F-4D97-AF65-F5344CB8AC3E}">
        <p14:creationId xmlns:p14="http://schemas.microsoft.com/office/powerpoint/2010/main" val="744533578"/>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121636B0-247F-445E-9C2D-B14F3E5424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F4DE75-9C44-40DF-AF24-EE222FA69A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3A1EEFD-0CE1-482F-9B0B-A0842F12BF13}"/>
              </a:ext>
            </a:extLst>
          </p:cNvPr>
          <p:cNvSpPr>
            <a:spLocks noGrp="1" noChangeArrowheads="1"/>
          </p:cNvSpPr>
          <p:nvPr>
            <p:ph type="sldNum" sz="quarter" idx="12"/>
          </p:nvPr>
        </p:nvSpPr>
        <p:spPr>
          <a:ln/>
        </p:spPr>
        <p:txBody>
          <a:bodyPr/>
          <a:lstStyle>
            <a:lvl1pPr>
              <a:defRPr/>
            </a:lvl1pPr>
          </a:lstStyle>
          <a:p>
            <a:fld id="{88A95499-8F8F-447B-873E-6D3BFF965A82}" type="slidenum">
              <a:rPr lang="en-US" altLang="en-US"/>
              <a:pPr/>
              <a:t>‹#›</a:t>
            </a:fld>
            <a:endParaRPr lang="en-US" altLang="en-US"/>
          </a:p>
        </p:txBody>
      </p:sp>
    </p:spTree>
    <p:extLst>
      <p:ext uri="{BB962C8B-B14F-4D97-AF65-F5344CB8AC3E}">
        <p14:creationId xmlns:p14="http://schemas.microsoft.com/office/powerpoint/2010/main" val="3087966327"/>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ECDC8329-E430-4550-8775-4840728C2E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DFF1A52-A6BD-431D-BDA6-BF3428421A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D64B560-C4A6-4467-AA7F-8A97BE703480}"/>
              </a:ext>
            </a:extLst>
          </p:cNvPr>
          <p:cNvSpPr>
            <a:spLocks noGrp="1" noChangeArrowheads="1"/>
          </p:cNvSpPr>
          <p:nvPr>
            <p:ph type="sldNum" sz="quarter" idx="12"/>
          </p:nvPr>
        </p:nvSpPr>
        <p:spPr>
          <a:ln/>
        </p:spPr>
        <p:txBody>
          <a:bodyPr/>
          <a:lstStyle>
            <a:lvl1pPr>
              <a:defRPr/>
            </a:lvl1pPr>
          </a:lstStyle>
          <a:p>
            <a:fld id="{41E9E2E0-7FD9-4DDF-833B-850195757FC6}" type="slidenum">
              <a:rPr lang="en-US" altLang="en-US"/>
              <a:pPr/>
              <a:t>‹#›</a:t>
            </a:fld>
            <a:endParaRPr lang="en-US" altLang="en-US"/>
          </a:p>
        </p:txBody>
      </p:sp>
    </p:spTree>
    <p:extLst>
      <p:ext uri="{BB962C8B-B14F-4D97-AF65-F5344CB8AC3E}">
        <p14:creationId xmlns:p14="http://schemas.microsoft.com/office/powerpoint/2010/main" val="2889298157"/>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042E669D-F5B7-4A33-B172-AEDA790B029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018E085-CE85-47E4-A9A1-4EABB10478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C2F060F-A3E9-482C-B225-0C89FB5895CB}"/>
              </a:ext>
            </a:extLst>
          </p:cNvPr>
          <p:cNvSpPr>
            <a:spLocks noGrp="1" noChangeArrowheads="1"/>
          </p:cNvSpPr>
          <p:nvPr>
            <p:ph type="sldNum" sz="quarter" idx="12"/>
          </p:nvPr>
        </p:nvSpPr>
        <p:spPr>
          <a:ln/>
        </p:spPr>
        <p:txBody>
          <a:bodyPr/>
          <a:lstStyle>
            <a:lvl1pPr>
              <a:defRPr/>
            </a:lvl1pPr>
          </a:lstStyle>
          <a:p>
            <a:fld id="{AA21B0BE-D47D-4B61-8C44-47DC5824A598}" type="slidenum">
              <a:rPr lang="en-US" altLang="en-US"/>
              <a:pPr/>
              <a:t>‹#›</a:t>
            </a:fld>
            <a:endParaRPr lang="en-US" altLang="en-US"/>
          </a:p>
        </p:txBody>
      </p:sp>
    </p:spTree>
    <p:extLst>
      <p:ext uri="{BB962C8B-B14F-4D97-AF65-F5344CB8AC3E}">
        <p14:creationId xmlns:p14="http://schemas.microsoft.com/office/powerpoint/2010/main" val="3902246639"/>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EF5E3F6F-83F5-49D1-8C29-54DB58D57EF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C98B535-D165-4D49-B9B8-099BADAA3351}"/>
              </a:ext>
            </a:extLst>
          </p:cNvPr>
          <p:cNvSpPr>
            <a:spLocks noGrp="1" noChangeArrowheads="1"/>
          </p:cNvSpPr>
          <p:nvPr>
            <p:ph type="sldNum" sz="quarter" idx="11"/>
          </p:nvPr>
        </p:nvSpPr>
        <p:spPr>
          <a:ln/>
        </p:spPr>
        <p:txBody>
          <a:bodyPr/>
          <a:lstStyle>
            <a:lvl1pPr>
              <a:defRPr/>
            </a:lvl1pPr>
          </a:lstStyle>
          <a:p>
            <a:fld id="{C41D7FF0-4035-4C55-B6FD-DB69F663E9D0}" type="slidenum">
              <a:rPr lang="en-US" altLang="en-US"/>
              <a:pPr/>
              <a:t>‹#›</a:t>
            </a:fld>
            <a:endParaRPr lang="en-US" altLang="en-US"/>
          </a:p>
        </p:txBody>
      </p:sp>
    </p:spTree>
    <p:extLst>
      <p:ext uri="{BB962C8B-B14F-4D97-AF65-F5344CB8AC3E}">
        <p14:creationId xmlns:p14="http://schemas.microsoft.com/office/powerpoint/2010/main" val="1362161761"/>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D0CACF4-EB75-403A-B5A7-E2887415A40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1E94ED2-D58F-441E-99F6-FD95542D5E40}"/>
              </a:ext>
            </a:extLst>
          </p:cNvPr>
          <p:cNvSpPr>
            <a:spLocks noGrp="1" noChangeArrowheads="1"/>
          </p:cNvSpPr>
          <p:nvPr>
            <p:ph type="sldNum" sz="quarter" idx="11"/>
          </p:nvPr>
        </p:nvSpPr>
        <p:spPr>
          <a:ln/>
        </p:spPr>
        <p:txBody>
          <a:bodyPr/>
          <a:lstStyle>
            <a:lvl1pPr>
              <a:defRPr/>
            </a:lvl1pPr>
          </a:lstStyle>
          <a:p>
            <a:fld id="{0CA629F1-F833-4DBE-A274-14E48ED2804C}" type="slidenum">
              <a:rPr lang="en-US" altLang="en-US"/>
              <a:pPr/>
              <a:t>‹#›</a:t>
            </a:fld>
            <a:endParaRPr lang="en-US" altLang="en-US"/>
          </a:p>
        </p:txBody>
      </p:sp>
    </p:spTree>
    <p:extLst>
      <p:ext uri="{BB962C8B-B14F-4D97-AF65-F5344CB8AC3E}">
        <p14:creationId xmlns:p14="http://schemas.microsoft.com/office/powerpoint/2010/main" val="2696606361"/>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620E7E8D-16C5-460D-858F-29E49B16E6C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81A278D-CF8A-4320-8C9C-9EF23036784D}"/>
              </a:ext>
            </a:extLst>
          </p:cNvPr>
          <p:cNvSpPr>
            <a:spLocks noGrp="1" noChangeArrowheads="1"/>
          </p:cNvSpPr>
          <p:nvPr>
            <p:ph type="sldNum" sz="quarter" idx="11"/>
          </p:nvPr>
        </p:nvSpPr>
        <p:spPr>
          <a:ln/>
        </p:spPr>
        <p:txBody>
          <a:bodyPr/>
          <a:lstStyle>
            <a:lvl1pPr>
              <a:defRPr/>
            </a:lvl1pPr>
          </a:lstStyle>
          <a:p>
            <a:fld id="{2DB99136-CA5E-4533-8673-26EB2852A6B9}" type="slidenum">
              <a:rPr lang="en-US" altLang="en-US"/>
              <a:pPr/>
              <a:t>‹#›</a:t>
            </a:fld>
            <a:endParaRPr lang="en-US" altLang="en-US"/>
          </a:p>
        </p:txBody>
      </p:sp>
    </p:spTree>
    <p:extLst>
      <p:ext uri="{BB962C8B-B14F-4D97-AF65-F5344CB8AC3E}">
        <p14:creationId xmlns:p14="http://schemas.microsoft.com/office/powerpoint/2010/main" val="4141351235"/>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0CC3DC2-2633-4BAC-A584-A10F1083947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D0D0B0-ACFB-494F-8B5B-8D69EB7B529A}"/>
              </a:ext>
            </a:extLst>
          </p:cNvPr>
          <p:cNvSpPr>
            <a:spLocks noGrp="1" noChangeArrowheads="1"/>
          </p:cNvSpPr>
          <p:nvPr>
            <p:ph type="sldNum" sz="quarter" idx="11"/>
          </p:nvPr>
        </p:nvSpPr>
        <p:spPr>
          <a:ln/>
        </p:spPr>
        <p:txBody>
          <a:bodyPr/>
          <a:lstStyle>
            <a:lvl1pPr>
              <a:defRPr/>
            </a:lvl1pPr>
          </a:lstStyle>
          <a:p>
            <a:fld id="{C05EB5EB-1881-4453-92C3-79D2FA60AD9F}" type="slidenum">
              <a:rPr lang="en-US" altLang="en-US"/>
              <a:pPr/>
              <a:t>‹#›</a:t>
            </a:fld>
            <a:endParaRPr lang="en-US" altLang="en-US"/>
          </a:p>
        </p:txBody>
      </p:sp>
    </p:spTree>
    <p:extLst>
      <p:ext uri="{BB962C8B-B14F-4D97-AF65-F5344CB8AC3E}">
        <p14:creationId xmlns:p14="http://schemas.microsoft.com/office/powerpoint/2010/main" val="3348211118"/>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649FF49D-E7C1-4786-8E8E-4B71BCE46A4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798BA5E-1A23-4CED-B3BA-130CDC8A27C3}"/>
              </a:ext>
            </a:extLst>
          </p:cNvPr>
          <p:cNvSpPr>
            <a:spLocks noGrp="1" noChangeArrowheads="1"/>
          </p:cNvSpPr>
          <p:nvPr>
            <p:ph type="sldNum" sz="quarter" idx="11"/>
          </p:nvPr>
        </p:nvSpPr>
        <p:spPr>
          <a:ln/>
        </p:spPr>
        <p:txBody>
          <a:bodyPr/>
          <a:lstStyle>
            <a:lvl1pPr>
              <a:defRPr/>
            </a:lvl1pPr>
          </a:lstStyle>
          <a:p>
            <a:fld id="{AE0D0AE9-176A-437F-9499-E5565395FADC}" type="slidenum">
              <a:rPr lang="en-US" altLang="en-US"/>
              <a:pPr/>
              <a:t>‹#›</a:t>
            </a:fld>
            <a:endParaRPr lang="en-US" altLang="en-US"/>
          </a:p>
        </p:txBody>
      </p:sp>
    </p:spTree>
    <p:extLst>
      <p:ext uri="{BB962C8B-B14F-4D97-AF65-F5344CB8AC3E}">
        <p14:creationId xmlns:p14="http://schemas.microsoft.com/office/powerpoint/2010/main" val="393100195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6/23/2020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266CDE6-B691-4C67-9870-8778E81839A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41EB90D-A833-44B1-8B46-57D1B2CF1ADC}"/>
              </a:ext>
            </a:extLst>
          </p:cNvPr>
          <p:cNvSpPr>
            <a:spLocks noGrp="1" noChangeArrowheads="1"/>
          </p:cNvSpPr>
          <p:nvPr>
            <p:ph type="sldNum" sz="quarter" idx="11"/>
          </p:nvPr>
        </p:nvSpPr>
        <p:spPr>
          <a:ln/>
        </p:spPr>
        <p:txBody>
          <a:bodyPr/>
          <a:lstStyle>
            <a:lvl1pPr>
              <a:defRPr/>
            </a:lvl1pPr>
          </a:lstStyle>
          <a:p>
            <a:fld id="{BDA84E49-5BBB-47CC-80C7-3145F88B50E3}" type="slidenum">
              <a:rPr lang="en-US" altLang="en-US"/>
              <a:pPr/>
              <a:t>‹#›</a:t>
            </a:fld>
            <a:endParaRPr lang="en-US" altLang="en-US"/>
          </a:p>
        </p:txBody>
      </p:sp>
    </p:spTree>
    <p:extLst>
      <p:ext uri="{BB962C8B-B14F-4D97-AF65-F5344CB8AC3E}">
        <p14:creationId xmlns:p14="http://schemas.microsoft.com/office/powerpoint/2010/main" val="2183017720"/>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7C79917-E41A-404F-A1FF-EC6632DAE9D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21C22BE-730E-4AC2-943D-AA61D6C91ED6}"/>
              </a:ext>
            </a:extLst>
          </p:cNvPr>
          <p:cNvSpPr>
            <a:spLocks noGrp="1" noChangeArrowheads="1"/>
          </p:cNvSpPr>
          <p:nvPr>
            <p:ph type="sldNum" sz="quarter" idx="11"/>
          </p:nvPr>
        </p:nvSpPr>
        <p:spPr>
          <a:ln/>
        </p:spPr>
        <p:txBody>
          <a:bodyPr/>
          <a:lstStyle>
            <a:lvl1pPr>
              <a:defRPr/>
            </a:lvl1pPr>
          </a:lstStyle>
          <a:p>
            <a:fld id="{EA415E9A-3149-433A-AB3F-532D3AA6E88E}" type="slidenum">
              <a:rPr lang="en-US" altLang="en-US"/>
              <a:pPr/>
              <a:t>‹#›</a:t>
            </a:fld>
            <a:endParaRPr lang="en-US" altLang="en-US"/>
          </a:p>
        </p:txBody>
      </p:sp>
    </p:spTree>
    <p:extLst>
      <p:ext uri="{BB962C8B-B14F-4D97-AF65-F5344CB8AC3E}">
        <p14:creationId xmlns:p14="http://schemas.microsoft.com/office/powerpoint/2010/main" val="2888546240"/>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4D8C5C8-A5DF-4CDF-8990-5781F41C78F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4B1A7F-8640-48C2-8073-EE82CA5268CC}"/>
              </a:ext>
            </a:extLst>
          </p:cNvPr>
          <p:cNvSpPr>
            <a:spLocks noGrp="1" noChangeArrowheads="1"/>
          </p:cNvSpPr>
          <p:nvPr>
            <p:ph type="sldNum" sz="quarter" idx="11"/>
          </p:nvPr>
        </p:nvSpPr>
        <p:spPr>
          <a:ln/>
        </p:spPr>
        <p:txBody>
          <a:bodyPr/>
          <a:lstStyle>
            <a:lvl1pPr>
              <a:defRPr/>
            </a:lvl1pPr>
          </a:lstStyle>
          <a:p>
            <a:fld id="{08D697CA-041C-49BB-929E-49D4DD52CBCD}" type="slidenum">
              <a:rPr lang="en-US" altLang="en-US"/>
              <a:pPr/>
              <a:t>‹#›</a:t>
            </a:fld>
            <a:endParaRPr lang="en-US" altLang="en-US"/>
          </a:p>
        </p:txBody>
      </p:sp>
    </p:spTree>
    <p:extLst>
      <p:ext uri="{BB962C8B-B14F-4D97-AF65-F5344CB8AC3E}">
        <p14:creationId xmlns:p14="http://schemas.microsoft.com/office/powerpoint/2010/main" val="3350303066"/>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27FDAB8-3E75-49E0-92F7-D72653EF97A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0A743-2ECE-45E3-8E72-9A9B72C73D07}"/>
              </a:ext>
            </a:extLst>
          </p:cNvPr>
          <p:cNvSpPr>
            <a:spLocks noGrp="1" noChangeArrowheads="1"/>
          </p:cNvSpPr>
          <p:nvPr>
            <p:ph type="sldNum" sz="quarter" idx="11"/>
          </p:nvPr>
        </p:nvSpPr>
        <p:spPr>
          <a:ln/>
        </p:spPr>
        <p:txBody>
          <a:bodyPr/>
          <a:lstStyle>
            <a:lvl1pPr>
              <a:defRPr/>
            </a:lvl1pPr>
          </a:lstStyle>
          <a:p>
            <a:fld id="{E0C0CE55-3E83-4363-BAF2-C8C936ABDB44}" type="slidenum">
              <a:rPr lang="en-US" altLang="en-US"/>
              <a:pPr/>
              <a:t>‹#›</a:t>
            </a:fld>
            <a:endParaRPr lang="en-US" altLang="en-US"/>
          </a:p>
        </p:txBody>
      </p:sp>
    </p:spTree>
    <p:extLst>
      <p:ext uri="{BB962C8B-B14F-4D97-AF65-F5344CB8AC3E}">
        <p14:creationId xmlns:p14="http://schemas.microsoft.com/office/powerpoint/2010/main" val="982839372"/>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9B0AC82-B415-4FD3-AD4B-F075845C5B0E}"/>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63B47FB-3492-4476-BDE5-153D324E31AC}"/>
              </a:ext>
            </a:extLst>
          </p:cNvPr>
          <p:cNvSpPr>
            <a:spLocks noGrp="1" noChangeArrowheads="1"/>
          </p:cNvSpPr>
          <p:nvPr>
            <p:ph type="sldNum" sz="quarter" idx="11"/>
          </p:nvPr>
        </p:nvSpPr>
        <p:spPr>
          <a:ln/>
        </p:spPr>
        <p:txBody>
          <a:bodyPr/>
          <a:lstStyle>
            <a:lvl1pPr>
              <a:defRPr/>
            </a:lvl1pPr>
          </a:lstStyle>
          <a:p>
            <a:fld id="{255021E6-DF9F-4CAB-A8B0-E7619A5BD64B}" type="slidenum">
              <a:rPr lang="en-US" altLang="en-US"/>
              <a:pPr/>
              <a:t>‹#›</a:t>
            </a:fld>
            <a:endParaRPr lang="en-US" altLang="en-US"/>
          </a:p>
        </p:txBody>
      </p:sp>
    </p:spTree>
    <p:extLst>
      <p:ext uri="{BB962C8B-B14F-4D97-AF65-F5344CB8AC3E}">
        <p14:creationId xmlns:p14="http://schemas.microsoft.com/office/powerpoint/2010/main" val="3170202178"/>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761E85D-7114-4B1F-ACE7-4F197C1B1F9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AD6F0E8-F028-4A61-BFDD-148D64EF869F}"/>
              </a:ext>
            </a:extLst>
          </p:cNvPr>
          <p:cNvSpPr>
            <a:spLocks noGrp="1" noChangeArrowheads="1"/>
          </p:cNvSpPr>
          <p:nvPr>
            <p:ph type="sldNum" sz="quarter" idx="11"/>
          </p:nvPr>
        </p:nvSpPr>
        <p:spPr>
          <a:ln/>
        </p:spPr>
        <p:txBody>
          <a:bodyPr/>
          <a:lstStyle>
            <a:lvl1pPr>
              <a:defRPr/>
            </a:lvl1pPr>
          </a:lstStyle>
          <a:p>
            <a:fld id="{064DB575-206B-4DBC-9F03-E1B374DDC4ED}" type="slidenum">
              <a:rPr lang="en-US" altLang="en-US"/>
              <a:pPr/>
              <a:t>‹#›</a:t>
            </a:fld>
            <a:endParaRPr lang="en-US" altLang="en-US"/>
          </a:p>
        </p:txBody>
      </p:sp>
    </p:spTree>
    <p:extLst>
      <p:ext uri="{BB962C8B-B14F-4D97-AF65-F5344CB8AC3E}">
        <p14:creationId xmlns:p14="http://schemas.microsoft.com/office/powerpoint/2010/main" val="2232308914"/>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3E85A97-13BB-415D-B849-9B0F2DC163A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F376ED-DA71-41B0-A940-70068E567368}"/>
              </a:ext>
            </a:extLst>
          </p:cNvPr>
          <p:cNvSpPr>
            <a:spLocks noGrp="1" noChangeArrowheads="1"/>
          </p:cNvSpPr>
          <p:nvPr>
            <p:ph type="sldNum" sz="quarter" idx="11"/>
          </p:nvPr>
        </p:nvSpPr>
        <p:spPr>
          <a:ln/>
        </p:spPr>
        <p:txBody>
          <a:bodyPr/>
          <a:lstStyle>
            <a:lvl1pPr>
              <a:defRPr/>
            </a:lvl1pPr>
          </a:lstStyle>
          <a:p>
            <a:fld id="{91D83A8A-45BD-4786-AEDD-FD91F6833456}" type="slidenum">
              <a:rPr lang="en-US" altLang="en-US"/>
              <a:pPr/>
              <a:t>‹#›</a:t>
            </a:fld>
            <a:endParaRPr lang="en-US" altLang="en-US"/>
          </a:p>
        </p:txBody>
      </p:sp>
    </p:spTree>
    <p:extLst>
      <p:ext uri="{BB962C8B-B14F-4D97-AF65-F5344CB8AC3E}">
        <p14:creationId xmlns:p14="http://schemas.microsoft.com/office/powerpoint/2010/main" val="1502488324"/>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480809F7-4D56-4BEE-A7A9-91E1D2ACE37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E4E1D3-63D4-4D39-A4F2-898D4A5793C6}"/>
              </a:ext>
            </a:extLst>
          </p:cNvPr>
          <p:cNvSpPr>
            <a:spLocks noGrp="1" noChangeArrowheads="1"/>
          </p:cNvSpPr>
          <p:nvPr>
            <p:ph type="sldNum" sz="quarter" idx="11"/>
          </p:nvPr>
        </p:nvSpPr>
        <p:spPr>
          <a:ln/>
        </p:spPr>
        <p:txBody>
          <a:bodyPr/>
          <a:lstStyle>
            <a:lvl1pPr>
              <a:defRPr/>
            </a:lvl1pPr>
          </a:lstStyle>
          <a:p>
            <a:fld id="{89B0D287-4D4B-45A5-88D0-1BD19F41DD4E}" type="slidenum">
              <a:rPr lang="en-US" altLang="en-US"/>
              <a:pPr/>
              <a:t>‹#›</a:t>
            </a:fld>
            <a:endParaRPr lang="en-US" altLang="en-US"/>
          </a:p>
        </p:txBody>
      </p:sp>
    </p:spTree>
    <p:extLst>
      <p:ext uri="{BB962C8B-B14F-4D97-AF65-F5344CB8AC3E}">
        <p14:creationId xmlns:p14="http://schemas.microsoft.com/office/powerpoint/2010/main" val="345151119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3C25EAF-65D5-44CC-8ED5-6C5F7C92256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E91849-67E6-4B84-81A3-625A93EC38F8}"/>
              </a:ext>
            </a:extLst>
          </p:cNvPr>
          <p:cNvSpPr>
            <a:spLocks noGrp="1" noChangeArrowheads="1"/>
          </p:cNvSpPr>
          <p:nvPr>
            <p:ph type="sldNum" sz="quarter" idx="11"/>
          </p:nvPr>
        </p:nvSpPr>
        <p:spPr>
          <a:ln/>
        </p:spPr>
        <p:txBody>
          <a:bodyPr/>
          <a:lstStyle>
            <a:lvl1pPr>
              <a:defRPr/>
            </a:lvl1pPr>
          </a:lstStyle>
          <a:p>
            <a:fld id="{295D7BA4-643B-45F6-9A51-E92B4F75E57B}" type="slidenum">
              <a:rPr lang="en-US" altLang="en-US"/>
              <a:pPr/>
              <a:t>‹#›</a:t>
            </a:fld>
            <a:endParaRPr lang="en-US" altLang="en-US"/>
          </a:p>
        </p:txBody>
      </p:sp>
    </p:spTree>
    <p:extLst>
      <p:ext uri="{BB962C8B-B14F-4D97-AF65-F5344CB8AC3E}">
        <p14:creationId xmlns:p14="http://schemas.microsoft.com/office/powerpoint/2010/main" val="2471099595"/>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3B9640B-20BD-43DF-BEEC-451BBB86854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8EB3-DC83-4658-B46E-8CA34E7FCD1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ADA63B-D888-424B-B594-6298C977508E}"/>
              </a:ext>
            </a:extLst>
          </p:cNvPr>
          <p:cNvSpPr>
            <a:spLocks noGrp="1" noChangeArrowheads="1"/>
          </p:cNvSpPr>
          <p:nvPr>
            <p:ph type="sldNum" sz="quarter" idx="12"/>
          </p:nvPr>
        </p:nvSpPr>
        <p:spPr/>
        <p:txBody>
          <a:bodyPr/>
          <a:lstStyle>
            <a:lvl1pPr>
              <a:defRPr/>
            </a:lvl1pPr>
          </a:lstStyle>
          <a:p>
            <a:fld id="{7C2E0E5B-D5E3-4552-9AF9-ACD7E136756F}" type="slidenum">
              <a:rPr lang="en-US" altLang="en-US"/>
              <a:pPr/>
              <a:t>‹#›</a:t>
            </a:fld>
            <a:endParaRPr lang="en-US" altLang="en-US"/>
          </a:p>
        </p:txBody>
      </p:sp>
    </p:spTree>
    <p:extLst>
      <p:ext uri="{BB962C8B-B14F-4D97-AF65-F5344CB8AC3E}">
        <p14:creationId xmlns:p14="http://schemas.microsoft.com/office/powerpoint/2010/main" val="119374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E0E26C-D44F-4245-AD2B-32C62B1080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E217A7-7E3D-4B5E-B591-DC275FFCF4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CE45DE-FD57-4CF7-B4A9-8B1F5350BC94}"/>
              </a:ext>
            </a:extLst>
          </p:cNvPr>
          <p:cNvSpPr>
            <a:spLocks noGrp="1" noChangeArrowheads="1"/>
          </p:cNvSpPr>
          <p:nvPr>
            <p:ph type="sldNum" sz="quarter" idx="12"/>
          </p:nvPr>
        </p:nvSpPr>
        <p:spPr>
          <a:ln/>
        </p:spPr>
        <p:txBody>
          <a:bodyPr/>
          <a:lstStyle>
            <a:lvl1pPr>
              <a:defRPr/>
            </a:lvl1pPr>
          </a:lstStyle>
          <a:p>
            <a:fld id="{68E4E1DA-C95F-4B32-8C28-5D2A32FC43D2}" type="slidenum">
              <a:rPr lang="en-US" altLang="en-US"/>
              <a:pPr/>
              <a:t>‹#›</a:t>
            </a:fld>
            <a:endParaRPr lang="en-US" altLang="en-US"/>
          </a:p>
        </p:txBody>
      </p:sp>
    </p:spTree>
    <p:extLst>
      <p:ext uri="{BB962C8B-B14F-4D97-AF65-F5344CB8AC3E}">
        <p14:creationId xmlns:p14="http://schemas.microsoft.com/office/powerpoint/2010/main" val="41324195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D69BC9-F17E-4029-84E5-B50C20F091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0AC368-82C0-4967-A132-5D98C33E4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A5A303-CD8E-468B-A52C-7E7C63876F75}"/>
              </a:ext>
            </a:extLst>
          </p:cNvPr>
          <p:cNvSpPr>
            <a:spLocks noGrp="1" noChangeArrowheads="1"/>
          </p:cNvSpPr>
          <p:nvPr>
            <p:ph type="sldNum" sz="quarter" idx="12"/>
          </p:nvPr>
        </p:nvSpPr>
        <p:spPr>
          <a:ln/>
        </p:spPr>
        <p:txBody>
          <a:bodyPr/>
          <a:lstStyle>
            <a:lvl1pPr>
              <a:defRPr/>
            </a:lvl1pPr>
          </a:lstStyle>
          <a:p>
            <a:fld id="{4D406C2D-2563-46E9-B783-A71DB11FD55C}" type="slidenum">
              <a:rPr lang="en-US" altLang="en-US"/>
              <a:pPr/>
              <a:t>‹#›</a:t>
            </a:fld>
            <a:endParaRPr lang="en-US" altLang="en-US"/>
          </a:p>
        </p:txBody>
      </p:sp>
    </p:spTree>
    <p:extLst>
      <p:ext uri="{BB962C8B-B14F-4D97-AF65-F5344CB8AC3E}">
        <p14:creationId xmlns:p14="http://schemas.microsoft.com/office/powerpoint/2010/main" val="31248511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3DEE4E8-8C67-459B-90E3-8FBB379DF5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B4A51E-D3D2-435D-AA76-FC7FE5D46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1A22F-CBC6-4D2C-A275-A50569A30839}"/>
              </a:ext>
            </a:extLst>
          </p:cNvPr>
          <p:cNvSpPr>
            <a:spLocks noGrp="1" noChangeArrowheads="1"/>
          </p:cNvSpPr>
          <p:nvPr>
            <p:ph type="sldNum" sz="quarter" idx="12"/>
          </p:nvPr>
        </p:nvSpPr>
        <p:spPr>
          <a:ln/>
        </p:spPr>
        <p:txBody>
          <a:bodyPr/>
          <a:lstStyle>
            <a:lvl1pPr>
              <a:defRPr/>
            </a:lvl1pPr>
          </a:lstStyle>
          <a:p>
            <a:fld id="{3D84C998-E937-45F9-9C98-1FE3C757B6E1}" type="slidenum">
              <a:rPr lang="en-US" altLang="en-US"/>
              <a:pPr/>
              <a:t>‹#›</a:t>
            </a:fld>
            <a:endParaRPr lang="en-US" altLang="en-US"/>
          </a:p>
        </p:txBody>
      </p:sp>
    </p:spTree>
    <p:extLst>
      <p:ext uri="{BB962C8B-B14F-4D97-AF65-F5344CB8AC3E}">
        <p14:creationId xmlns:p14="http://schemas.microsoft.com/office/powerpoint/2010/main" val="19454872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04305-9E7F-47F3-95EE-B3D127955F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34E748-2786-4E33-9B02-55C533F30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333E50-E15F-4254-B54C-EC07C47C7E87}"/>
              </a:ext>
            </a:extLst>
          </p:cNvPr>
          <p:cNvSpPr>
            <a:spLocks noGrp="1" noChangeArrowheads="1"/>
          </p:cNvSpPr>
          <p:nvPr>
            <p:ph type="sldNum" sz="quarter" idx="12"/>
          </p:nvPr>
        </p:nvSpPr>
        <p:spPr>
          <a:ln/>
        </p:spPr>
        <p:txBody>
          <a:bodyPr/>
          <a:lstStyle>
            <a:lvl1pPr>
              <a:defRPr/>
            </a:lvl1pPr>
          </a:lstStyle>
          <a:p>
            <a:fld id="{D3CC5395-A68F-456C-AB27-EB8590FECDC5}" type="slidenum">
              <a:rPr lang="en-US" altLang="en-US"/>
              <a:pPr/>
              <a:t>‹#›</a:t>
            </a:fld>
            <a:endParaRPr lang="en-US" altLang="en-US"/>
          </a:p>
        </p:txBody>
      </p:sp>
    </p:spTree>
    <p:extLst>
      <p:ext uri="{BB962C8B-B14F-4D97-AF65-F5344CB8AC3E}">
        <p14:creationId xmlns:p14="http://schemas.microsoft.com/office/powerpoint/2010/main" val="20544736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189995-4672-4A95-8214-F95F710C4F4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40FA62-756C-45AC-9D12-563B1910E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D981390-970B-46A6-868C-44999FD70945}"/>
              </a:ext>
            </a:extLst>
          </p:cNvPr>
          <p:cNvSpPr>
            <a:spLocks noGrp="1" noChangeArrowheads="1"/>
          </p:cNvSpPr>
          <p:nvPr>
            <p:ph type="sldNum" sz="quarter" idx="12"/>
          </p:nvPr>
        </p:nvSpPr>
        <p:spPr>
          <a:ln/>
        </p:spPr>
        <p:txBody>
          <a:bodyPr/>
          <a:lstStyle>
            <a:lvl1pPr>
              <a:defRPr/>
            </a:lvl1pPr>
          </a:lstStyle>
          <a:p>
            <a:fld id="{6D7A370D-1246-4B93-86B7-AD907F90E03A}" type="slidenum">
              <a:rPr lang="en-US" altLang="en-US"/>
              <a:pPr/>
              <a:t>‹#›</a:t>
            </a:fld>
            <a:endParaRPr lang="en-US" altLang="en-US"/>
          </a:p>
        </p:txBody>
      </p:sp>
    </p:spTree>
    <p:extLst>
      <p:ext uri="{BB962C8B-B14F-4D97-AF65-F5344CB8AC3E}">
        <p14:creationId xmlns:p14="http://schemas.microsoft.com/office/powerpoint/2010/main" val="326257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7CA0F-1C9B-4CB1-97F6-F2FE42EEAC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99D6465-9F2A-431F-A71E-1AC16ACFB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9A90F-CA19-46BB-A337-B6792B789908}"/>
              </a:ext>
            </a:extLst>
          </p:cNvPr>
          <p:cNvSpPr>
            <a:spLocks noGrp="1" noChangeArrowheads="1"/>
          </p:cNvSpPr>
          <p:nvPr>
            <p:ph type="sldNum" sz="quarter" idx="12"/>
          </p:nvPr>
        </p:nvSpPr>
        <p:spPr>
          <a:ln/>
        </p:spPr>
        <p:txBody>
          <a:bodyPr/>
          <a:lstStyle>
            <a:lvl1pPr>
              <a:defRPr/>
            </a:lvl1pPr>
          </a:lstStyle>
          <a:p>
            <a:fld id="{5489F907-8B8F-42C6-B9C7-6B97C902DCFF}" type="slidenum">
              <a:rPr lang="en-US" altLang="en-US"/>
              <a:pPr/>
              <a:t>‹#›</a:t>
            </a:fld>
            <a:endParaRPr lang="en-US" altLang="en-US"/>
          </a:p>
        </p:txBody>
      </p:sp>
    </p:spTree>
    <p:extLst>
      <p:ext uri="{BB962C8B-B14F-4D97-AF65-F5344CB8AC3E}">
        <p14:creationId xmlns:p14="http://schemas.microsoft.com/office/powerpoint/2010/main" val="6274646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CD7C07-7AA9-42F2-92D9-F51499E2F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EB37B2-EF1F-4E3D-BC01-218A70A519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BE2535-F9B9-4264-849D-BF841221324D}"/>
              </a:ext>
            </a:extLst>
          </p:cNvPr>
          <p:cNvSpPr>
            <a:spLocks noGrp="1" noChangeArrowheads="1"/>
          </p:cNvSpPr>
          <p:nvPr>
            <p:ph type="sldNum" sz="quarter" idx="12"/>
          </p:nvPr>
        </p:nvSpPr>
        <p:spPr>
          <a:ln/>
        </p:spPr>
        <p:txBody>
          <a:bodyPr/>
          <a:lstStyle>
            <a:lvl1pPr>
              <a:defRPr/>
            </a:lvl1pPr>
          </a:lstStyle>
          <a:p>
            <a:fld id="{AF29EFF6-DD71-4507-8C8D-D8021DC9CB3E}" type="slidenum">
              <a:rPr lang="en-US" altLang="en-US"/>
              <a:pPr/>
              <a:t>‹#›</a:t>
            </a:fld>
            <a:endParaRPr lang="en-US" altLang="en-US"/>
          </a:p>
        </p:txBody>
      </p:sp>
    </p:spTree>
    <p:extLst>
      <p:ext uri="{BB962C8B-B14F-4D97-AF65-F5344CB8AC3E}">
        <p14:creationId xmlns:p14="http://schemas.microsoft.com/office/powerpoint/2010/main" val="34595028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E505D5-26A2-4880-B0E0-F804DC46DE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1F2061-75FB-450A-98F4-B92AA6432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FA29CA-8739-4496-AA66-7AF72F7015BE}"/>
              </a:ext>
            </a:extLst>
          </p:cNvPr>
          <p:cNvSpPr>
            <a:spLocks noGrp="1" noChangeArrowheads="1"/>
          </p:cNvSpPr>
          <p:nvPr>
            <p:ph type="sldNum" sz="quarter" idx="12"/>
          </p:nvPr>
        </p:nvSpPr>
        <p:spPr>
          <a:ln/>
        </p:spPr>
        <p:txBody>
          <a:bodyPr/>
          <a:lstStyle>
            <a:lvl1pPr>
              <a:defRPr/>
            </a:lvl1pPr>
          </a:lstStyle>
          <a:p>
            <a:fld id="{64469731-24EA-45C2-921C-66604C03B1BE}" type="slidenum">
              <a:rPr lang="en-US" altLang="en-US"/>
              <a:pPr/>
              <a:t>‹#›</a:t>
            </a:fld>
            <a:endParaRPr lang="en-US" altLang="en-US"/>
          </a:p>
        </p:txBody>
      </p:sp>
    </p:spTree>
    <p:extLst>
      <p:ext uri="{BB962C8B-B14F-4D97-AF65-F5344CB8AC3E}">
        <p14:creationId xmlns:p14="http://schemas.microsoft.com/office/powerpoint/2010/main" val="14868431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2122B7-F711-4C93-B4B3-2097F07848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9CA4B1-5E15-4BF7-B651-0F36D7819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287B50-8C6C-4BD6-B17E-F6957F5ED7C7}"/>
              </a:ext>
            </a:extLst>
          </p:cNvPr>
          <p:cNvSpPr>
            <a:spLocks noGrp="1" noChangeArrowheads="1"/>
          </p:cNvSpPr>
          <p:nvPr>
            <p:ph type="sldNum" sz="quarter" idx="12"/>
          </p:nvPr>
        </p:nvSpPr>
        <p:spPr>
          <a:ln/>
        </p:spPr>
        <p:txBody>
          <a:bodyPr/>
          <a:lstStyle>
            <a:lvl1pPr>
              <a:defRPr/>
            </a:lvl1pPr>
          </a:lstStyle>
          <a:p>
            <a:fld id="{AA34C728-88B6-458F-BFE9-9A0DD36B0852}" type="slidenum">
              <a:rPr lang="en-US" altLang="en-US"/>
              <a:pPr/>
              <a:t>‹#›</a:t>
            </a:fld>
            <a:endParaRPr lang="en-US" altLang="en-US"/>
          </a:p>
        </p:txBody>
      </p:sp>
    </p:spTree>
    <p:extLst>
      <p:ext uri="{BB962C8B-B14F-4D97-AF65-F5344CB8AC3E}">
        <p14:creationId xmlns:p14="http://schemas.microsoft.com/office/powerpoint/2010/main" val="18840628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144F03-A0C5-46BC-ABAE-BFDEC67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BB02F-0EF2-4415-80D4-D901F8862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57FD7F-C90A-44BD-ACD0-1E75817DA971}"/>
              </a:ext>
            </a:extLst>
          </p:cNvPr>
          <p:cNvSpPr>
            <a:spLocks noGrp="1" noChangeArrowheads="1"/>
          </p:cNvSpPr>
          <p:nvPr>
            <p:ph type="sldNum" sz="quarter" idx="12"/>
          </p:nvPr>
        </p:nvSpPr>
        <p:spPr>
          <a:ln/>
        </p:spPr>
        <p:txBody>
          <a:bodyPr/>
          <a:lstStyle>
            <a:lvl1pPr>
              <a:defRPr/>
            </a:lvl1pPr>
          </a:lstStyle>
          <a:p>
            <a:fld id="{3A93713C-E2DE-47E8-BBA9-30BF5F3EF1F3}" type="slidenum">
              <a:rPr lang="en-US" altLang="en-US"/>
              <a:pPr/>
              <a:t>‹#›</a:t>
            </a:fld>
            <a:endParaRPr lang="en-US" altLang="en-US"/>
          </a:p>
        </p:txBody>
      </p:sp>
    </p:spTree>
    <p:extLst>
      <p:ext uri="{BB962C8B-B14F-4D97-AF65-F5344CB8AC3E}">
        <p14:creationId xmlns:p14="http://schemas.microsoft.com/office/powerpoint/2010/main" val="16576648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1A7E84-7DC0-4E38-84A0-547C5EE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5AA457-E69A-4449-B1C4-88A415C7F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8E897-CF0B-4E80-BB85-9ABC541823C1}"/>
              </a:ext>
            </a:extLst>
          </p:cNvPr>
          <p:cNvSpPr>
            <a:spLocks noGrp="1" noChangeArrowheads="1"/>
          </p:cNvSpPr>
          <p:nvPr>
            <p:ph type="sldNum" sz="quarter" idx="12"/>
          </p:nvPr>
        </p:nvSpPr>
        <p:spPr>
          <a:ln/>
        </p:spPr>
        <p:txBody>
          <a:bodyPr/>
          <a:lstStyle>
            <a:lvl1pPr>
              <a:defRPr/>
            </a:lvl1pPr>
          </a:lstStyle>
          <a:p>
            <a:fld id="{F095F099-16F8-4B2C-A21E-C39ED61F5A2B}" type="slidenum">
              <a:rPr lang="en-US" altLang="en-US"/>
              <a:pPr/>
              <a:t>‹#›</a:t>
            </a:fld>
            <a:endParaRPr lang="en-US" altLang="en-US"/>
          </a:p>
        </p:txBody>
      </p:sp>
    </p:spTree>
    <p:extLst>
      <p:ext uri="{BB962C8B-B14F-4D97-AF65-F5344CB8AC3E}">
        <p14:creationId xmlns:p14="http://schemas.microsoft.com/office/powerpoint/2010/main" val="1099846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9249D5-F162-4D85-925D-9CA3FA5190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224CAD-F40B-4E15-A386-41AE4BB804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A27D76-DC69-4D2A-B1F1-D7048243EA38}"/>
              </a:ext>
            </a:extLst>
          </p:cNvPr>
          <p:cNvSpPr>
            <a:spLocks noGrp="1" noChangeArrowheads="1"/>
          </p:cNvSpPr>
          <p:nvPr>
            <p:ph type="sldNum" sz="quarter" idx="12"/>
          </p:nvPr>
        </p:nvSpPr>
        <p:spPr>
          <a:ln/>
        </p:spPr>
        <p:txBody>
          <a:bodyPr/>
          <a:lstStyle>
            <a:lvl1pPr>
              <a:defRPr/>
            </a:lvl1pPr>
          </a:lstStyle>
          <a:p>
            <a:fld id="{EBF29E12-D37B-4470-835A-067F42D36338}" type="slidenum">
              <a:rPr lang="en-US" altLang="en-US"/>
              <a:pPr/>
              <a:t>‹#›</a:t>
            </a:fld>
            <a:endParaRPr lang="en-US" altLang="en-US"/>
          </a:p>
        </p:txBody>
      </p:sp>
    </p:spTree>
    <p:extLst>
      <p:ext uri="{BB962C8B-B14F-4D97-AF65-F5344CB8AC3E}">
        <p14:creationId xmlns:p14="http://schemas.microsoft.com/office/powerpoint/2010/main" val="17216724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69EC0-3B9A-4F10-8BF2-0902E1130F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718E9C-43DC-434B-AB03-1519AD31D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850219-35FD-40D0-B815-9CB028E53B94}"/>
              </a:ext>
            </a:extLst>
          </p:cNvPr>
          <p:cNvSpPr>
            <a:spLocks noGrp="1" noChangeArrowheads="1"/>
          </p:cNvSpPr>
          <p:nvPr>
            <p:ph type="sldNum" sz="quarter" idx="12"/>
          </p:nvPr>
        </p:nvSpPr>
        <p:spPr>
          <a:ln/>
        </p:spPr>
        <p:txBody>
          <a:bodyPr/>
          <a:lstStyle>
            <a:lvl1pPr>
              <a:defRPr/>
            </a:lvl1pPr>
          </a:lstStyle>
          <a:p>
            <a:fld id="{53D73D46-09D1-4E29-814A-0F6F67E4808F}" type="slidenum">
              <a:rPr lang="en-US" altLang="en-US"/>
              <a:pPr/>
              <a:t>‹#›</a:t>
            </a:fld>
            <a:endParaRPr lang="en-US" altLang="en-US"/>
          </a:p>
        </p:txBody>
      </p:sp>
    </p:spTree>
    <p:extLst>
      <p:ext uri="{BB962C8B-B14F-4D97-AF65-F5344CB8AC3E}">
        <p14:creationId xmlns:p14="http://schemas.microsoft.com/office/powerpoint/2010/main" val="3672767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2C48F87-28DB-40D1-85F9-A0BDD4E33F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26EB2B-5EE6-46ED-90C9-136D2114F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9C6F6E-6A1F-42DD-A3D2-DE02C1BEC91B}"/>
              </a:ext>
            </a:extLst>
          </p:cNvPr>
          <p:cNvSpPr>
            <a:spLocks noGrp="1" noChangeArrowheads="1"/>
          </p:cNvSpPr>
          <p:nvPr>
            <p:ph type="sldNum" sz="quarter" idx="12"/>
          </p:nvPr>
        </p:nvSpPr>
        <p:spPr>
          <a:ln/>
        </p:spPr>
        <p:txBody>
          <a:bodyPr/>
          <a:lstStyle>
            <a:lvl1pPr>
              <a:defRPr/>
            </a:lvl1pPr>
          </a:lstStyle>
          <a:p>
            <a:fld id="{4FC5D1AF-F56F-43FE-9CE5-2E76F7364143}" type="slidenum">
              <a:rPr lang="en-US" altLang="en-US"/>
              <a:pPr/>
              <a:t>‹#›</a:t>
            </a:fld>
            <a:endParaRPr lang="en-US" altLang="en-US"/>
          </a:p>
        </p:txBody>
      </p:sp>
    </p:spTree>
    <p:extLst>
      <p:ext uri="{BB962C8B-B14F-4D97-AF65-F5344CB8AC3E}">
        <p14:creationId xmlns:p14="http://schemas.microsoft.com/office/powerpoint/2010/main" val="4257368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FFA4C7-0DE4-4746-870A-23F87854F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3107CC-9650-4CCE-AAC5-A65F8A047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286526-50D9-4C0A-8EC9-8CF162F3BF51}"/>
              </a:ext>
            </a:extLst>
          </p:cNvPr>
          <p:cNvSpPr>
            <a:spLocks noGrp="1" noChangeArrowheads="1"/>
          </p:cNvSpPr>
          <p:nvPr>
            <p:ph type="sldNum" sz="quarter" idx="12"/>
          </p:nvPr>
        </p:nvSpPr>
        <p:spPr>
          <a:ln/>
        </p:spPr>
        <p:txBody>
          <a:bodyPr/>
          <a:lstStyle>
            <a:lvl1pPr>
              <a:defRPr/>
            </a:lvl1pPr>
          </a:lstStyle>
          <a:p>
            <a:fld id="{CF7B0C48-EC31-404A-9BB5-0C7D3EA22094}" type="slidenum">
              <a:rPr lang="en-US" altLang="en-US"/>
              <a:pPr/>
              <a:t>‹#›</a:t>
            </a:fld>
            <a:endParaRPr lang="en-US" altLang="en-US"/>
          </a:p>
        </p:txBody>
      </p:sp>
    </p:spTree>
    <p:extLst>
      <p:ext uri="{BB962C8B-B14F-4D97-AF65-F5344CB8AC3E}">
        <p14:creationId xmlns:p14="http://schemas.microsoft.com/office/powerpoint/2010/main" val="396704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E60711A-C936-4F70-9B13-5FAB4194F8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5DB0E0-F87A-4C48-AD72-276B99AB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40ACC1-0708-462E-8DAE-266A5C275709}"/>
              </a:ext>
            </a:extLst>
          </p:cNvPr>
          <p:cNvSpPr>
            <a:spLocks noGrp="1" noChangeArrowheads="1"/>
          </p:cNvSpPr>
          <p:nvPr>
            <p:ph type="sldNum" sz="quarter" idx="12"/>
          </p:nvPr>
        </p:nvSpPr>
        <p:spPr>
          <a:ln/>
        </p:spPr>
        <p:txBody>
          <a:bodyPr/>
          <a:lstStyle>
            <a:lvl1pPr>
              <a:defRPr/>
            </a:lvl1pPr>
          </a:lstStyle>
          <a:p>
            <a:fld id="{5A932BCE-E7CD-4554-8750-6554AB51C008}" type="slidenum">
              <a:rPr lang="en-US" altLang="en-US"/>
              <a:pPr/>
              <a:t>‹#›</a:t>
            </a:fld>
            <a:endParaRPr lang="en-US" altLang="en-US"/>
          </a:p>
        </p:txBody>
      </p:sp>
    </p:spTree>
    <p:extLst>
      <p:ext uri="{BB962C8B-B14F-4D97-AF65-F5344CB8AC3E}">
        <p14:creationId xmlns:p14="http://schemas.microsoft.com/office/powerpoint/2010/main" val="12318169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170D1C-AC2A-4D90-B811-D7EF076939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31B8DF-DCDA-415D-A3F0-3E7A58BE6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F2188A-1B50-4FA7-B40E-28E1B639BD6E}"/>
              </a:ext>
            </a:extLst>
          </p:cNvPr>
          <p:cNvSpPr>
            <a:spLocks noGrp="1" noChangeArrowheads="1"/>
          </p:cNvSpPr>
          <p:nvPr>
            <p:ph type="sldNum" sz="quarter" idx="12"/>
          </p:nvPr>
        </p:nvSpPr>
        <p:spPr>
          <a:ln/>
        </p:spPr>
        <p:txBody>
          <a:bodyPr/>
          <a:lstStyle>
            <a:lvl1pPr>
              <a:defRPr/>
            </a:lvl1pPr>
          </a:lstStyle>
          <a:p>
            <a:fld id="{EC8AB0C5-D779-4083-8CE5-9BBB95DB1D2A}" type="slidenum">
              <a:rPr lang="en-US" altLang="en-US"/>
              <a:pPr/>
              <a:t>‹#›</a:t>
            </a:fld>
            <a:endParaRPr lang="en-US" altLang="en-US"/>
          </a:p>
        </p:txBody>
      </p:sp>
    </p:spTree>
    <p:extLst>
      <p:ext uri="{BB962C8B-B14F-4D97-AF65-F5344CB8AC3E}">
        <p14:creationId xmlns:p14="http://schemas.microsoft.com/office/powerpoint/2010/main" val="1631723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462F44B8-AE4D-431F-9527-94F02C507F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813FAC-796E-4D19-9043-A078FED2A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D368427-6549-4D44-AA69-722A1CB2E81F}"/>
              </a:ext>
            </a:extLst>
          </p:cNvPr>
          <p:cNvSpPr>
            <a:spLocks noGrp="1" noChangeArrowheads="1"/>
          </p:cNvSpPr>
          <p:nvPr>
            <p:ph type="sldNum" sz="quarter" idx="12"/>
          </p:nvPr>
        </p:nvSpPr>
        <p:spPr>
          <a:ln/>
        </p:spPr>
        <p:txBody>
          <a:bodyPr/>
          <a:lstStyle>
            <a:lvl1pPr>
              <a:defRPr/>
            </a:lvl1pPr>
          </a:lstStyle>
          <a:p>
            <a:fld id="{B2C4A274-22EE-4EC5-96DC-BE8DF99D6549}" type="slidenum">
              <a:rPr lang="en-US" altLang="en-US"/>
              <a:pPr/>
              <a:t>‹#›</a:t>
            </a:fld>
            <a:endParaRPr lang="en-US" altLang="en-US"/>
          </a:p>
        </p:txBody>
      </p:sp>
    </p:spTree>
    <p:extLst>
      <p:ext uri="{BB962C8B-B14F-4D97-AF65-F5344CB8AC3E}">
        <p14:creationId xmlns:p14="http://schemas.microsoft.com/office/powerpoint/2010/main" val="3191013526"/>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1B67042-D243-459E-AA62-224116DFC5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786F7C-CB45-41F1-B632-479143029A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FFF9BA3-573F-4EA1-9789-BEA90DA42C11}"/>
              </a:ext>
            </a:extLst>
          </p:cNvPr>
          <p:cNvSpPr>
            <a:spLocks noGrp="1" noChangeArrowheads="1"/>
          </p:cNvSpPr>
          <p:nvPr>
            <p:ph type="sldNum" sz="quarter" idx="12"/>
          </p:nvPr>
        </p:nvSpPr>
        <p:spPr>
          <a:ln/>
        </p:spPr>
        <p:txBody>
          <a:bodyPr/>
          <a:lstStyle>
            <a:lvl1pPr>
              <a:defRPr/>
            </a:lvl1pPr>
          </a:lstStyle>
          <a:p>
            <a:fld id="{64168F54-9C53-4D40-938E-33E27FE58344}" type="slidenum">
              <a:rPr lang="en-US" altLang="en-US"/>
              <a:pPr/>
              <a:t>‹#›</a:t>
            </a:fld>
            <a:endParaRPr lang="en-US" altLang="en-US"/>
          </a:p>
        </p:txBody>
      </p:sp>
    </p:spTree>
    <p:extLst>
      <p:ext uri="{BB962C8B-B14F-4D97-AF65-F5344CB8AC3E}">
        <p14:creationId xmlns:p14="http://schemas.microsoft.com/office/powerpoint/2010/main" val="448276850"/>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7C4B761-596B-4323-966B-5F546DE1BC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24DCAF4-39E1-46EC-A415-2322566CAB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295E056-9EC6-4A15-ADF7-1992DDCF796B}"/>
              </a:ext>
            </a:extLst>
          </p:cNvPr>
          <p:cNvSpPr>
            <a:spLocks noGrp="1" noChangeArrowheads="1"/>
          </p:cNvSpPr>
          <p:nvPr>
            <p:ph type="sldNum" sz="quarter" idx="12"/>
          </p:nvPr>
        </p:nvSpPr>
        <p:spPr>
          <a:ln/>
        </p:spPr>
        <p:txBody>
          <a:bodyPr/>
          <a:lstStyle>
            <a:lvl1pPr>
              <a:defRPr/>
            </a:lvl1pPr>
          </a:lstStyle>
          <a:p>
            <a:fld id="{36375AFD-3244-4CE7-9EA5-D6DE10F9A12F}" type="slidenum">
              <a:rPr lang="en-US" altLang="en-US"/>
              <a:pPr/>
              <a:t>‹#›</a:t>
            </a:fld>
            <a:endParaRPr lang="en-US" altLang="en-US"/>
          </a:p>
        </p:txBody>
      </p:sp>
    </p:spTree>
    <p:extLst>
      <p:ext uri="{BB962C8B-B14F-4D97-AF65-F5344CB8AC3E}">
        <p14:creationId xmlns:p14="http://schemas.microsoft.com/office/powerpoint/2010/main" val="1778038174"/>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4F7102D-F63C-4835-B3FD-356CD23AE0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810D96-C02D-4148-9B96-3C337C2EEA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376F30D-D4EE-49CA-826F-113766C7B55B}"/>
              </a:ext>
            </a:extLst>
          </p:cNvPr>
          <p:cNvSpPr>
            <a:spLocks noGrp="1" noChangeArrowheads="1"/>
          </p:cNvSpPr>
          <p:nvPr>
            <p:ph type="sldNum" sz="quarter" idx="12"/>
          </p:nvPr>
        </p:nvSpPr>
        <p:spPr>
          <a:ln/>
        </p:spPr>
        <p:txBody>
          <a:bodyPr/>
          <a:lstStyle>
            <a:lvl1pPr>
              <a:defRPr/>
            </a:lvl1pPr>
          </a:lstStyle>
          <a:p>
            <a:fld id="{AAC47D82-25F6-42E0-99C8-24A93809ABBB}" type="slidenum">
              <a:rPr lang="en-US" altLang="en-US"/>
              <a:pPr/>
              <a:t>‹#›</a:t>
            </a:fld>
            <a:endParaRPr lang="en-US" altLang="en-US"/>
          </a:p>
        </p:txBody>
      </p:sp>
    </p:spTree>
    <p:extLst>
      <p:ext uri="{BB962C8B-B14F-4D97-AF65-F5344CB8AC3E}">
        <p14:creationId xmlns:p14="http://schemas.microsoft.com/office/powerpoint/2010/main" val="3906274454"/>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33BB1A5-7BC1-4935-8179-89373119CE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43BBC3A-CA97-4A98-835A-1900D3E76E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2CB9BDDD-355A-4640-87AA-A6DA160A7E26}"/>
              </a:ext>
            </a:extLst>
          </p:cNvPr>
          <p:cNvSpPr>
            <a:spLocks noGrp="1" noChangeArrowheads="1"/>
          </p:cNvSpPr>
          <p:nvPr>
            <p:ph type="sldNum" sz="quarter" idx="12"/>
          </p:nvPr>
        </p:nvSpPr>
        <p:spPr>
          <a:ln/>
        </p:spPr>
        <p:txBody>
          <a:bodyPr/>
          <a:lstStyle>
            <a:lvl1pPr>
              <a:defRPr/>
            </a:lvl1pPr>
          </a:lstStyle>
          <a:p>
            <a:fld id="{EB111166-1EBB-4DF7-A4E6-520191E7D080}" type="slidenum">
              <a:rPr lang="en-US" altLang="en-US"/>
              <a:pPr/>
              <a:t>‹#›</a:t>
            </a:fld>
            <a:endParaRPr lang="en-US" altLang="en-US"/>
          </a:p>
        </p:txBody>
      </p:sp>
    </p:spTree>
    <p:extLst>
      <p:ext uri="{BB962C8B-B14F-4D97-AF65-F5344CB8AC3E}">
        <p14:creationId xmlns:p14="http://schemas.microsoft.com/office/powerpoint/2010/main" val="424966233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25479C-73FF-42A5-8946-7143777D1F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91EFC-1CFB-4948-82C2-EDA664B2A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EAB655-7191-40F6-9CD0-1D876A019A96}"/>
              </a:ext>
            </a:extLst>
          </p:cNvPr>
          <p:cNvSpPr>
            <a:spLocks noGrp="1" noChangeArrowheads="1"/>
          </p:cNvSpPr>
          <p:nvPr>
            <p:ph type="sldNum" sz="quarter" idx="12"/>
          </p:nvPr>
        </p:nvSpPr>
        <p:spPr>
          <a:ln/>
        </p:spPr>
        <p:txBody>
          <a:bodyPr/>
          <a:lstStyle>
            <a:lvl1pPr>
              <a:defRPr/>
            </a:lvl1pPr>
          </a:lstStyle>
          <a:p>
            <a:fld id="{C56BE748-3620-4A9F-9B48-8C4F8FBF7120}" type="slidenum">
              <a:rPr lang="en-US" altLang="en-US"/>
              <a:pPr/>
              <a:t>‹#›</a:t>
            </a:fld>
            <a:endParaRPr lang="en-US" altLang="en-US"/>
          </a:p>
        </p:txBody>
      </p:sp>
    </p:spTree>
    <p:extLst>
      <p:ext uri="{BB962C8B-B14F-4D97-AF65-F5344CB8AC3E}">
        <p14:creationId xmlns:p14="http://schemas.microsoft.com/office/powerpoint/2010/main" val="8279456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DDABAE4-FCFA-4DE4-9BAD-EF3FAA27E7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BF7969-31F6-4F25-AA7D-959D278F3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D9804D98-65A4-4E6E-82AA-EDC021D02FE1}"/>
              </a:ext>
            </a:extLst>
          </p:cNvPr>
          <p:cNvSpPr>
            <a:spLocks noGrp="1" noChangeArrowheads="1"/>
          </p:cNvSpPr>
          <p:nvPr>
            <p:ph type="sldNum" sz="quarter" idx="12"/>
          </p:nvPr>
        </p:nvSpPr>
        <p:spPr>
          <a:ln/>
        </p:spPr>
        <p:txBody>
          <a:bodyPr/>
          <a:lstStyle>
            <a:lvl1pPr>
              <a:defRPr/>
            </a:lvl1pPr>
          </a:lstStyle>
          <a:p>
            <a:fld id="{1B483C8A-A344-4776-8F4C-99B4CED87AF0}" type="slidenum">
              <a:rPr lang="en-US" altLang="en-US"/>
              <a:pPr/>
              <a:t>‹#›</a:t>
            </a:fld>
            <a:endParaRPr lang="en-US" altLang="en-US"/>
          </a:p>
        </p:txBody>
      </p:sp>
    </p:spTree>
    <p:extLst>
      <p:ext uri="{BB962C8B-B14F-4D97-AF65-F5344CB8AC3E}">
        <p14:creationId xmlns:p14="http://schemas.microsoft.com/office/powerpoint/2010/main" val="3164712265"/>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D550F28-3BB6-4D09-9C3E-CE0FEC4069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CF3BE4D-7F99-4447-971A-494CC74D2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BE6F77E-C4AD-4F85-A59C-394D7C01E95B}"/>
              </a:ext>
            </a:extLst>
          </p:cNvPr>
          <p:cNvSpPr>
            <a:spLocks noGrp="1" noChangeArrowheads="1"/>
          </p:cNvSpPr>
          <p:nvPr>
            <p:ph type="sldNum" sz="quarter" idx="12"/>
          </p:nvPr>
        </p:nvSpPr>
        <p:spPr>
          <a:ln/>
        </p:spPr>
        <p:txBody>
          <a:bodyPr/>
          <a:lstStyle>
            <a:lvl1pPr>
              <a:defRPr/>
            </a:lvl1pPr>
          </a:lstStyle>
          <a:p>
            <a:fld id="{C850A930-94A3-4637-A6BA-06877A65C776}" type="slidenum">
              <a:rPr lang="en-US" altLang="en-US"/>
              <a:pPr/>
              <a:t>‹#›</a:t>
            </a:fld>
            <a:endParaRPr lang="en-US" altLang="en-US"/>
          </a:p>
        </p:txBody>
      </p:sp>
    </p:spTree>
    <p:extLst>
      <p:ext uri="{BB962C8B-B14F-4D97-AF65-F5344CB8AC3E}">
        <p14:creationId xmlns:p14="http://schemas.microsoft.com/office/powerpoint/2010/main" val="210471313"/>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743B7DBF-209B-4491-AEAD-97FEDF320A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C56D6A-EF36-4D01-9C9B-E6AF2296DF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81C7500-2F49-4F6D-860A-4E8853E576BB}"/>
              </a:ext>
            </a:extLst>
          </p:cNvPr>
          <p:cNvSpPr>
            <a:spLocks noGrp="1" noChangeArrowheads="1"/>
          </p:cNvSpPr>
          <p:nvPr>
            <p:ph type="sldNum" sz="quarter" idx="12"/>
          </p:nvPr>
        </p:nvSpPr>
        <p:spPr>
          <a:ln/>
        </p:spPr>
        <p:txBody>
          <a:bodyPr/>
          <a:lstStyle>
            <a:lvl1pPr>
              <a:defRPr/>
            </a:lvl1pPr>
          </a:lstStyle>
          <a:p>
            <a:fld id="{FF13A296-73CC-4A42-8B65-9D97067C58D2}" type="slidenum">
              <a:rPr lang="en-US" altLang="en-US"/>
              <a:pPr/>
              <a:t>‹#›</a:t>
            </a:fld>
            <a:endParaRPr lang="en-US" altLang="en-US"/>
          </a:p>
        </p:txBody>
      </p:sp>
    </p:spTree>
    <p:extLst>
      <p:ext uri="{BB962C8B-B14F-4D97-AF65-F5344CB8AC3E}">
        <p14:creationId xmlns:p14="http://schemas.microsoft.com/office/powerpoint/2010/main" val="1612559579"/>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99FB438-3FC8-4D05-9DA7-55D7820A9D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727856-B30C-46AC-A312-1A17D218B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5D5BA53-D95A-48F2-89C8-DC7D72801F79}"/>
              </a:ext>
            </a:extLst>
          </p:cNvPr>
          <p:cNvSpPr>
            <a:spLocks noGrp="1" noChangeArrowheads="1"/>
          </p:cNvSpPr>
          <p:nvPr>
            <p:ph type="sldNum" sz="quarter" idx="12"/>
          </p:nvPr>
        </p:nvSpPr>
        <p:spPr>
          <a:ln/>
        </p:spPr>
        <p:txBody>
          <a:bodyPr/>
          <a:lstStyle>
            <a:lvl1pPr>
              <a:defRPr/>
            </a:lvl1pPr>
          </a:lstStyle>
          <a:p>
            <a:fld id="{A5F9805F-3BF4-428B-A416-FF159D77F397}" type="slidenum">
              <a:rPr lang="en-US" altLang="en-US"/>
              <a:pPr/>
              <a:t>‹#›</a:t>
            </a:fld>
            <a:endParaRPr lang="en-US" altLang="en-US"/>
          </a:p>
        </p:txBody>
      </p:sp>
    </p:spTree>
    <p:extLst>
      <p:ext uri="{BB962C8B-B14F-4D97-AF65-F5344CB8AC3E}">
        <p14:creationId xmlns:p14="http://schemas.microsoft.com/office/powerpoint/2010/main" val="711043079"/>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E9FB9B4-3329-4CFF-9EC7-805796ED19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7B0AB7-2D52-4F83-8091-0477F2CD32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F0D7A5D-8610-4297-839B-9E9C2B006182}"/>
              </a:ext>
            </a:extLst>
          </p:cNvPr>
          <p:cNvSpPr>
            <a:spLocks noGrp="1" noChangeArrowheads="1"/>
          </p:cNvSpPr>
          <p:nvPr>
            <p:ph type="sldNum" sz="quarter" idx="12"/>
          </p:nvPr>
        </p:nvSpPr>
        <p:spPr>
          <a:ln/>
        </p:spPr>
        <p:txBody>
          <a:bodyPr/>
          <a:lstStyle>
            <a:lvl1pPr>
              <a:defRPr/>
            </a:lvl1pPr>
          </a:lstStyle>
          <a:p>
            <a:fld id="{CD778B84-D25C-47C3-AFF2-24308911B275}" type="slidenum">
              <a:rPr lang="en-US" altLang="en-US"/>
              <a:pPr/>
              <a:t>‹#›</a:t>
            </a:fld>
            <a:endParaRPr lang="en-US" altLang="en-US"/>
          </a:p>
        </p:txBody>
      </p:sp>
    </p:spTree>
    <p:extLst>
      <p:ext uri="{BB962C8B-B14F-4D97-AF65-F5344CB8AC3E}">
        <p14:creationId xmlns:p14="http://schemas.microsoft.com/office/powerpoint/2010/main" val="3627540484"/>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688D0D6-8374-4F51-927A-2BE87309F6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DD85B5-6828-4095-BC93-D9D5D93D4C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50E0867-90B0-4003-89BC-255A0EE95F35}"/>
              </a:ext>
            </a:extLst>
          </p:cNvPr>
          <p:cNvSpPr>
            <a:spLocks noGrp="1" noChangeArrowheads="1"/>
          </p:cNvSpPr>
          <p:nvPr>
            <p:ph type="sldNum" sz="quarter" idx="12"/>
          </p:nvPr>
        </p:nvSpPr>
        <p:spPr>
          <a:ln/>
        </p:spPr>
        <p:txBody>
          <a:bodyPr/>
          <a:lstStyle>
            <a:lvl1pPr>
              <a:defRPr/>
            </a:lvl1pPr>
          </a:lstStyle>
          <a:p>
            <a:fld id="{772E0CC4-208F-4DD3-B962-BB70622A6323}" type="slidenum">
              <a:rPr lang="en-US" altLang="en-US"/>
              <a:pPr/>
              <a:t>‹#›</a:t>
            </a:fld>
            <a:endParaRPr lang="en-US" altLang="en-US"/>
          </a:p>
        </p:txBody>
      </p:sp>
    </p:spTree>
    <p:extLst>
      <p:ext uri="{BB962C8B-B14F-4D97-AF65-F5344CB8AC3E}">
        <p14:creationId xmlns:p14="http://schemas.microsoft.com/office/powerpoint/2010/main" val="360991180"/>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4D225AF-5203-465B-A3FB-C4D245BE8A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6E0FF8-CC19-4080-B674-8D57673536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1C6B4E9-0EE1-4279-9E4A-A90BDF158D9C}"/>
              </a:ext>
            </a:extLst>
          </p:cNvPr>
          <p:cNvSpPr>
            <a:spLocks noGrp="1" noChangeArrowheads="1"/>
          </p:cNvSpPr>
          <p:nvPr>
            <p:ph type="sldNum" sz="quarter" idx="12"/>
          </p:nvPr>
        </p:nvSpPr>
        <p:spPr>
          <a:ln/>
        </p:spPr>
        <p:txBody>
          <a:bodyPr/>
          <a:lstStyle>
            <a:lvl1pPr>
              <a:defRPr/>
            </a:lvl1pPr>
          </a:lstStyle>
          <a:p>
            <a:fld id="{AEDD2C12-A863-4C54-B4DB-A823BE647910}" type="slidenum">
              <a:rPr lang="en-US" altLang="en-US"/>
              <a:pPr/>
              <a:t>‹#›</a:t>
            </a:fld>
            <a:endParaRPr lang="en-US" altLang="en-US"/>
          </a:p>
        </p:txBody>
      </p:sp>
    </p:spTree>
    <p:extLst>
      <p:ext uri="{BB962C8B-B14F-4D97-AF65-F5344CB8AC3E}">
        <p14:creationId xmlns:p14="http://schemas.microsoft.com/office/powerpoint/2010/main" val="17757206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42580E-FC89-4FB1-B6A7-507B9D84A5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EFA323-6BE7-4E63-986A-CE4CAA67AF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62041E-67D4-4386-9EB3-7C19B9BD80DF}"/>
              </a:ext>
            </a:extLst>
          </p:cNvPr>
          <p:cNvSpPr>
            <a:spLocks noGrp="1" noChangeArrowheads="1"/>
          </p:cNvSpPr>
          <p:nvPr>
            <p:ph type="sldNum" sz="quarter" idx="12"/>
          </p:nvPr>
        </p:nvSpPr>
        <p:spPr>
          <a:ln/>
        </p:spPr>
        <p:txBody>
          <a:bodyPr/>
          <a:lstStyle>
            <a:lvl1pPr>
              <a:defRPr/>
            </a:lvl1pPr>
          </a:lstStyle>
          <a:p>
            <a:fld id="{445E78D1-0DB2-4408-850D-CCA10EA7C5AF}" type="slidenum">
              <a:rPr lang="en-US" altLang="en-US"/>
              <a:pPr/>
              <a:t>‹#›</a:t>
            </a:fld>
            <a:endParaRPr lang="en-US" altLang="en-US"/>
          </a:p>
        </p:txBody>
      </p:sp>
    </p:spTree>
    <p:extLst>
      <p:ext uri="{BB962C8B-B14F-4D97-AF65-F5344CB8AC3E}">
        <p14:creationId xmlns:p14="http://schemas.microsoft.com/office/powerpoint/2010/main" val="4136880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F81AAD-835A-428A-A640-91E4809BEF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0497645-AFC5-408F-B8F5-268D410B9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83DCAC-6FEC-42A2-86C2-FE476E2B35DF}"/>
              </a:ext>
            </a:extLst>
          </p:cNvPr>
          <p:cNvSpPr>
            <a:spLocks noGrp="1" noChangeArrowheads="1"/>
          </p:cNvSpPr>
          <p:nvPr>
            <p:ph type="sldNum" sz="quarter" idx="12"/>
          </p:nvPr>
        </p:nvSpPr>
        <p:spPr>
          <a:ln/>
        </p:spPr>
        <p:txBody>
          <a:bodyPr/>
          <a:lstStyle>
            <a:lvl1pPr>
              <a:defRPr/>
            </a:lvl1pPr>
          </a:lstStyle>
          <a:p>
            <a:fld id="{8BF485B3-4F17-43D0-900B-473DE65F6FF1}" type="slidenum">
              <a:rPr lang="en-US" altLang="en-US"/>
              <a:pPr/>
              <a:t>‹#›</a:t>
            </a:fld>
            <a:endParaRPr lang="en-US" altLang="en-US"/>
          </a:p>
        </p:txBody>
      </p:sp>
    </p:spTree>
    <p:extLst>
      <p:ext uri="{BB962C8B-B14F-4D97-AF65-F5344CB8AC3E}">
        <p14:creationId xmlns:p14="http://schemas.microsoft.com/office/powerpoint/2010/main" val="1516787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62F064-6A0C-4762-AEC8-0C8A2475D17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C3292A-AB53-48CC-9405-E1E97D23AA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2BC13D-DD43-422D-AF86-4523BF1031D3}"/>
              </a:ext>
            </a:extLst>
          </p:cNvPr>
          <p:cNvSpPr>
            <a:spLocks noGrp="1" noChangeArrowheads="1"/>
          </p:cNvSpPr>
          <p:nvPr>
            <p:ph type="sldNum" sz="quarter" idx="12"/>
          </p:nvPr>
        </p:nvSpPr>
        <p:spPr>
          <a:ln/>
        </p:spPr>
        <p:txBody>
          <a:bodyPr/>
          <a:lstStyle>
            <a:lvl1pPr>
              <a:defRPr/>
            </a:lvl1pPr>
          </a:lstStyle>
          <a:p>
            <a:fld id="{87133521-E24C-4F5A-B28B-47F3CD2DC13C}" type="slidenum">
              <a:rPr lang="en-US" altLang="en-US"/>
              <a:pPr/>
              <a:t>‹#›</a:t>
            </a:fld>
            <a:endParaRPr lang="en-US" altLang="en-US"/>
          </a:p>
        </p:txBody>
      </p:sp>
    </p:spTree>
    <p:extLst>
      <p:ext uri="{BB962C8B-B14F-4D97-AF65-F5344CB8AC3E}">
        <p14:creationId xmlns:p14="http://schemas.microsoft.com/office/powerpoint/2010/main" val="3296823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7DE4FE-81D2-4100-90CD-FEDBF8578A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2ADD7D-2C04-4920-82C3-1D827CBCAB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BB9C2B-C6B2-43B3-896D-73636B128538}"/>
              </a:ext>
            </a:extLst>
          </p:cNvPr>
          <p:cNvSpPr>
            <a:spLocks noGrp="1" noChangeArrowheads="1"/>
          </p:cNvSpPr>
          <p:nvPr>
            <p:ph type="sldNum" sz="quarter" idx="12"/>
          </p:nvPr>
        </p:nvSpPr>
        <p:spPr>
          <a:ln/>
        </p:spPr>
        <p:txBody>
          <a:bodyPr/>
          <a:lstStyle>
            <a:lvl1pPr>
              <a:defRPr/>
            </a:lvl1pPr>
          </a:lstStyle>
          <a:p>
            <a:fld id="{AC73284D-6568-4469-BDF2-AE8C95DD518E}" type="slidenum">
              <a:rPr lang="en-US" altLang="en-US"/>
              <a:pPr/>
              <a:t>‹#›</a:t>
            </a:fld>
            <a:endParaRPr lang="en-US" altLang="en-US"/>
          </a:p>
        </p:txBody>
      </p:sp>
    </p:spTree>
    <p:extLst>
      <p:ext uri="{BB962C8B-B14F-4D97-AF65-F5344CB8AC3E}">
        <p14:creationId xmlns:p14="http://schemas.microsoft.com/office/powerpoint/2010/main" val="3302567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25D609-D864-4134-B1AA-CBD77E1EED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C81B83-539C-4A73-B0F8-CD8E70FC1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63067D-89BB-4FA6-A2D1-7AF3337B016F}"/>
              </a:ext>
            </a:extLst>
          </p:cNvPr>
          <p:cNvSpPr>
            <a:spLocks noGrp="1" noChangeArrowheads="1"/>
          </p:cNvSpPr>
          <p:nvPr>
            <p:ph type="sldNum" sz="quarter" idx="12"/>
          </p:nvPr>
        </p:nvSpPr>
        <p:spPr>
          <a:ln/>
        </p:spPr>
        <p:txBody>
          <a:bodyPr/>
          <a:lstStyle>
            <a:lvl1pPr>
              <a:defRPr/>
            </a:lvl1pPr>
          </a:lstStyle>
          <a:p>
            <a:fld id="{58A747EA-5915-4C29-B517-2CEA76BB4F87}" type="slidenum">
              <a:rPr lang="en-US" altLang="en-US"/>
              <a:pPr/>
              <a:t>‹#›</a:t>
            </a:fld>
            <a:endParaRPr lang="en-US" altLang="en-US"/>
          </a:p>
        </p:txBody>
      </p:sp>
    </p:spTree>
    <p:extLst>
      <p:ext uri="{BB962C8B-B14F-4D97-AF65-F5344CB8AC3E}">
        <p14:creationId xmlns:p14="http://schemas.microsoft.com/office/powerpoint/2010/main" val="301280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5A05B2-C1BE-4F26-8B10-0552C583F8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BF53C-C8E6-4E22-BCE9-377C138891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38D31E-778F-430D-8866-60A73370B5C6}"/>
              </a:ext>
            </a:extLst>
          </p:cNvPr>
          <p:cNvSpPr>
            <a:spLocks noGrp="1" noChangeArrowheads="1"/>
          </p:cNvSpPr>
          <p:nvPr>
            <p:ph type="sldNum" sz="quarter" idx="12"/>
          </p:nvPr>
        </p:nvSpPr>
        <p:spPr>
          <a:ln/>
        </p:spPr>
        <p:txBody>
          <a:bodyPr/>
          <a:lstStyle>
            <a:lvl1pPr>
              <a:defRPr/>
            </a:lvl1pPr>
          </a:lstStyle>
          <a:p>
            <a:fld id="{8B7B482A-8F47-430B-9485-BFA60537F01A}" type="slidenum">
              <a:rPr lang="en-US" altLang="en-US"/>
              <a:pPr/>
              <a:t>‹#›</a:t>
            </a:fld>
            <a:endParaRPr lang="en-US" altLang="en-US"/>
          </a:p>
        </p:txBody>
      </p:sp>
    </p:spTree>
    <p:extLst>
      <p:ext uri="{BB962C8B-B14F-4D97-AF65-F5344CB8AC3E}">
        <p14:creationId xmlns:p14="http://schemas.microsoft.com/office/powerpoint/2010/main" val="305055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7222D-5EF7-43D7-926D-C6359CDCF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50008-0EBB-4F1E-83F8-35A4A1B87C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F956B-F37B-4837-BE46-C6526F5B4320}"/>
              </a:ext>
            </a:extLst>
          </p:cNvPr>
          <p:cNvSpPr>
            <a:spLocks noGrp="1" noChangeArrowheads="1"/>
          </p:cNvSpPr>
          <p:nvPr>
            <p:ph type="sldNum" sz="quarter" idx="12"/>
          </p:nvPr>
        </p:nvSpPr>
        <p:spPr>
          <a:ln/>
        </p:spPr>
        <p:txBody>
          <a:bodyPr/>
          <a:lstStyle>
            <a:lvl1pPr>
              <a:defRPr/>
            </a:lvl1pPr>
          </a:lstStyle>
          <a:p>
            <a:fld id="{4052068C-A630-4B35-991B-D7C23FB002D8}" type="slidenum">
              <a:rPr lang="en-US" altLang="en-US"/>
              <a:pPr/>
              <a:t>‹#›</a:t>
            </a:fld>
            <a:endParaRPr lang="en-US" altLang="en-US"/>
          </a:p>
        </p:txBody>
      </p:sp>
    </p:spTree>
    <p:extLst>
      <p:ext uri="{BB962C8B-B14F-4D97-AF65-F5344CB8AC3E}">
        <p14:creationId xmlns:p14="http://schemas.microsoft.com/office/powerpoint/2010/main" val="84494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49EED4-5040-4481-AD18-71A0FEAEF4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1D681E-6364-489B-8322-154A1D5E29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0D92F8-50B0-4F07-8A23-351E4540C624}"/>
              </a:ext>
            </a:extLst>
          </p:cNvPr>
          <p:cNvSpPr>
            <a:spLocks noGrp="1" noChangeArrowheads="1"/>
          </p:cNvSpPr>
          <p:nvPr>
            <p:ph type="sldNum" sz="quarter" idx="12"/>
          </p:nvPr>
        </p:nvSpPr>
        <p:spPr>
          <a:ln/>
        </p:spPr>
        <p:txBody>
          <a:bodyPr/>
          <a:lstStyle>
            <a:lvl1pPr>
              <a:defRPr/>
            </a:lvl1pPr>
          </a:lstStyle>
          <a:p>
            <a:fld id="{A37C5365-6126-467C-8763-A6A20FCBF6CA}" type="slidenum">
              <a:rPr lang="en-US" altLang="en-US"/>
              <a:pPr/>
              <a:t>‹#›</a:t>
            </a:fld>
            <a:endParaRPr lang="en-US" altLang="en-US"/>
          </a:p>
        </p:txBody>
      </p:sp>
    </p:spTree>
    <p:extLst>
      <p:ext uri="{BB962C8B-B14F-4D97-AF65-F5344CB8AC3E}">
        <p14:creationId xmlns:p14="http://schemas.microsoft.com/office/powerpoint/2010/main" val="2842941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23C9A8-F5F3-4DA9-BE36-E547D0C4E4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977383-ED4E-4386-BFA7-2FAF7040D2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36A2F9-65E9-4B60-BD28-36E291B26986}"/>
              </a:ext>
            </a:extLst>
          </p:cNvPr>
          <p:cNvSpPr>
            <a:spLocks noGrp="1" noChangeArrowheads="1"/>
          </p:cNvSpPr>
          <p:nvPr>
            <p:ph type="sldNum" sz="quarter" idx="12"/>
          </p:nvPr>
        </p:nvSpPr>
        <p:spPr>
          <a:ln/>
        </p:spPr>
        <p:txBody>
          <a:bodyPr/>
          <a:lstStyle>
            <a:lvl1pPr>
              <a:defRPr/>
            </a:lvl1pPr>
          </a:lstStyle>
          <a:p>
            <a:fld id="{39A9FDDD-75B7-4824-B49D-53BE066AC13B}" type="slidenum">
              <a:rPr lang="en-US" altLang="en-US"/>
              <a:pPr/>
              <a:t>‹#›</a:t>
            </a:fld>
            <a:endParaRPr lang="en-US" altLang="en-US"/>
          </a:p>
        </p:txBody>
      </p:sp>
    </p:spTree>
    <p:extLst>
      <p:ext uri="{BB962C8B-B14F-4D97-AF65-F5344CB8AC3E}">
        <p14:creationId xmlns:p14="http://schemas.microsoft.com/office/powerpoint/2010/main" val="2953528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868BA8A-1893-4C8A-A788-673C2F2EAA9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EE6A6C3-71E7-4E48-94FD-B80DB87B0F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4B9EB24-A136-4BA1-9430-70005E5D5B4C}"/>
              </a:ext>
            </a:extLst>
          </p:cNvPr>
          <p:cNvSpPr>
            <a:spLocks noGrp="1" noChangeArrowheads="1"/>
          </p:cNvSpPr>
          <p:nvPr>
            <p:ph type="sldNum" sz="quarter" idx="12"/>
          </p:nvPr>
        </p:nvSpPr>
        <p:spPr>
          <a:ln/>
        </p:spPr>
        <p:txBody>
          <a:bodyPr/>
          <a:lstStyle>
            <a:lvl1pPr>
              <a:defRPr/>
            </a:lvl1pPr>
          </a:lstStyle>
          <a:p>
            <a:fld id="{EADCDFB6-373B-4C2D-B6EE-0F567436AC25}" type="slidenum">
              <a:rPr lang="en-US" altLang="en-US"/>
              <a:pPr/>
              <a:t>‹#›</a:t>
            </a:fld>
            <a:endParaRPr lang="en-US" altLang="en-US"/>
          </a:p>
        </p:txBody>
      </p:sp>
    </p:spTree>
    <p:extLst>
      <p:ext uri="{BB962C8B-B14F-4D97-AF65-F5344CB8AC3E}">
        <p14:creationId xmlns:p14="http://schemas.microsoft.com/office/powerpoint/2010/main" val="2438326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Rectangle 4">
            <a:extLst>
              <a:ext uri="{FF2B5EF4-FFF2-40B4-BE49-F238E27FC236}">
                <a16:creationId xmlns:a16="http://schemas.microsoft.com/office/drawing/2014/main" id="{511DA498-8CF3-479D-BDD8-25A31D5743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D03C7D-1D52-4C6F-A2D0-20F21527B8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BB36E6-8D22-4C73-90FB-C660EC34D725}"/>
              </a:ext>
            </a:extLst>
          </p:cNvPr>
          <p:cNvSpPr>
            <a:spLocks noGrp="1" noChangeArrowheads="1"/>
          </p:cNvSpPr>
          <p:nvPr>
            <p:ph type="sldNum" sz="quarter" idx="12"/>
          </p:nvPr>
        </p:nvSpPr>
        <p:spPr>
          <a:ln/>
        </p:spPr>
        <p:txBody>
          <a:bodyPr/>
          <a:lstStyle>
            <a:lvl1pPr>
              <a:defRPr/>
            </a:lvl1pPr>
          </a:lstStyle>
          <a:p>
            <a:fld id="{19ECA57C-87E3-43BE-8958-1B722F5F61C1}" type="slidenum">
              <a:rPr lang="en-US" altLang="en-US"/>
              <a:pPr/>
              <a:t>‹#›</a:t>
            </a:fld>
            <a:endParaRPr lang="en-US" altLang="en-US"/>
          </a:p>
        </p:txBody>
      </p:sp>
    </p:spTree>
    <p:extLst>
      <p:ext uri="{BB962C8B-B14F-4D97-AF65-F5344CB8AC3E}">
        <p14:creationId xmlns:p14="http://schemas.microsoft.com/office/powerpoint/2010/main" val="273769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07261" y="2362200"/>
            <a:ext cx="11773411" cy="4684015"/>
          </a:xfrm>
          <a:prstGeom prst="rect">
            <a:avLst/>
          </a:prstGeom>
        </p:spPr>
      </p:pic>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
        <p:nvSpPr>
          <p:cNvPr id="2" name="Rectangle 1"/>
          <p:cNvSpPr/>
          <p:nvPr userDrawn="1"/>
        </p:nvSpPr>
        <p:spPr>
          <a:xfrm>
            <a:off x="207261" y="2362200"/>
            <a:ext cx="11809375" cy="468401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7766" y="5097744"/>
            <a:ext cx="8244231"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8090949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3531692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243028301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357295764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6/23/2020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126462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3292075937"/>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3874535141"/>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2049282573"/>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189216" cy="5410200"/>
          </a:xfrm>
        </p:spPr>
        <p:txBody>
          <a:bodyPr/>
          <a:lstStyle>
            <a:lvl1pPr marL="461963" indent="-461963">
              <a:buFont typeface="Wingdings" panose="05000000000000000000" pitchFamily="2" charset="2"/>
              <a:buChar char="v"/>
              <a:defRPr sz="3200"/>
            </a:lvl1pPr>
            <a:lvl2pPr marL="796925" indent="-354013">
              <a:buFont typeface="Wingdings" panose="05000000000000000000" pitchFamily="2" charset="2"/>
              <a:buChar char="Ø"/>
              <a:defRPr sz="3200"/>
            </a:lvl2pPr>
            <a:lvl3pPr marL="1141413" indent="-338138">
              <a:defRPr sz="28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89831198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500" r="15833"/>
          <a:stretch/>
        </p:blipFill>
        <p:spPr>
          <a:xfrm>
            <a:off x="61981" y="3048000"/>
            <a:ext cx="4306819" cy="3657600"/>
          </a:xfrm>
          <a:prstGeom prst="rect">
            <a:avLst/>
          </a:prstGeom>
        </p:spPr>
      </p:pic>
      <p:sp>
        <p:nvSpPr>
          <p:cNvPr id="4" name="Rectangle 3"/>
          <p:cNvSpPr/>
          <p:nvPr userDrawn="1"/>
        </p:nvSpPr>
        <p:spPr>
          <a:xfrm>
            <a:off x="49789" y="304190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68516581"/>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4207916292"/>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21278"/>
            <a:ext cx="10363200" cy="1431322"/>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228528" y="2360390"/>
            <a:ext cx="11734947" cy="4322538"/>
          </a:xfrm>
          <a:prstGeom prst="rect">
            <a:avLst/>
          </a:prstGeom>
        </p:spPr>
      </p:pic>
      <p:sp>
        <p:nvSpPr>
          <p:cNvPr id="16" name="Rectangle 15"/>
          <p:cNvSpPr/>
          <p:nvPr userDrawn="1"/>
        </p:nvSpPr>
        <p:spPr>
          <a:xfrm>
            <a:off x="207261" y="2362200"/>
            <a:ext cx="11809375" cy="4320728"/>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073" y="3893631"/>
            <a:ext cx="11573329"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151085299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64784564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4219231351"/>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6/23/2020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109480115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1489664"/>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1594124354"/>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353057493"/>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890327527"/>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697216" cy="5696489"/>
          </a:xfrm>
        </p:spPr>
        <p:txBody>
          <a:bodyPr/>
          <a:lstStyle>
            <a:lvl1pPr marL="0" indent="0">
              <a:buFont typeface="Wingdings" panose="05000000000000000000" pitchFamily="2" charset="2"/>
              <a:buNone/>
              <a:defRPr sz="3600" b="1"/>
            </a:lvl1pPr>
            <a:lvl2pPr marL="354013" indent="-354013">
              <a:buFont typeface="Wingdings" panose="05000000000000000000" pitchFamily="2" charset="2"/>
              <a:buChar char="Ø"/>
              <a:defRPr sz="3200" b="1"/>
            </a:lvl2pPr>
            <a:lvl3pPr marL="687388" indent="-338138">
              <a:defRPr sz="2800" b="0"/>
            </a:lvl3pPr>
            <a:lvl4pPr marL="973138" indent="-287338">
              <a:buSzPct val="100000"/>
              <a:buFont typeface="Courier New" panose="02070309020205020404" pitchFamily="49" charset="0"/>
              <a:buChar char="o"/>
              <a:defRPr sz="2400"/>
            </a:lvl4pPr>
            <a:lvl5pPr marL="1317625"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4028285446"/>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0"/>
            <a:ext cx="12192000" cy="66995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219200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4" name="Rectangle 3"/>
          <p:cNvSpPr/>
          <p:nvPr userDrawn="1"/>
        </p:nvSpPr>
        <p:spPr>
          <a:xfrm>
            <a:off x="-1524000" y="319609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6203818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2933687141"/>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21278"/>
            <a:ext cx="10363200" cy="1431322"/>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a:xfrm>
            <a:off x="228528" y="2360390"/>
            <a:ext cx="11734947" cy="4322538"/>
          </a:xfrm>
          <a:prstGeom prst="rect">
            <a:avLst/>
          </a:prstGeom>
        </p:spPr>
      </p:pic>
      <p:sp>
        <p:nvSpPr>
          <p:cNvPr id="16" name="Rectangle 15"/>
          <p:cNvSpPr/>
          <p:nvPr userDrawn="1"/>
        </p:nvSpPr>
        <p:spPr>
          <a:xfrm>
            <a:off x="207261" y="2362200"/>
            <a:ext cx="11809375" cy="4320728"/>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073" y="3893631"/>
            <a:ext cx="11573329"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226521662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057400"/>
            <a:ext cx="11338560" cy="4267200"/>
          </a:xfrm>
        </p:spPr>
        <p:txBody>
          <a:bodyPr/>
          <a:lstStyle>
            <a:lvl1pPr marL="0" indent="0">
              <a:buClr>
                <a:schemeClr val="tx1"/>
              </a:buClr>
              <a:buSzPct val="75000"/>
              <a:buFont typeface="Wingdings" panose="05000000000000000000" pitchFamily="2" charset="2"/>
              <a:buNone/>
              <a:defRPr sz="3600"/>
            </a:lvl1pPr>
            <a:lvl2pPr marL="461963" indent="-449263">
              <a:buClr>
                <a:schemeClr val="tx1"/>
              </a:buClr>
              <a:buSzPct val="75000"/>
              <a:buFont typeface="Wingdings" panose="05000000000000000000" pitchFamily="2" charset="2"/>
              <a:buChar char="Ø"/>
              <a:defRPr sz="3200"/>
            </a:lvl2pPr>
            <a:lvl3pPr marL="914400" indent="-455613">
              <a:buClr>
                <a:schemeClr val="tx1"/>
              </a:buClr>
              <a:buSzPct val="75000"/>
              <a:buFont typeface="Wingdings" panose="05000000000000000000" pitchFamily="2" charset="2"/>
              <a:buChar char="q"/>
              <a:defRPr sz="2800"/>
            </a:lvl3pPr>
            <a:lvl4pPr marL="1200150" indent="-287338">
              <a:buClr>
                <a:schemeClr val="tx1"/>
              </a:buClr>
              <a:buSzPct val="100000"/>
              <a:buFont typeface="Courier New" panose="02070309020205020404" pitchFamily="49" charset="0"/>
              <a:buChar char="o"/>
              <a:defRPr sz="2800"/>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3278400027"/>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6/23/2020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5023609"/>
          </a:xfrm>
        </p:spPr>
        <p:txBody>
          <a:bodyPr/>
          <a:lstStyle>
            <a:lvl1pPr marL="0" indent="0">
              <a:buClrTx/>
              <a:buSzPct val="75000"/>
              <a:buFont typeface="Wingdings" panose="05000000000000000000" pitchFamily="2" charset="2"/>
              <a:buNone/>
              <a:defRPr sz="3200" b="1"/>
            </a:lvl1pPr>
            <a:lvl2pPr marL="461963" indent="-449263">
              <a:buClrTx/>
              <a:buSzPct val="75000"/>
              <a:buFont typeface="Wingdings" panose="05000000000000000000" pitchFamily="2" charset="2"/>
              <a:buChar char="Ø"/>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2" name="Content Placeholder 11"/>
          <p:cNvSpPr>
            <a:spLocks noGrp="1"/>
          </p:cNvSpPr>
          <p:nvPr>
            <p:ph sz="half" idx="2"/>
          </p:nvPr>
        </p:nvSpPr>
        <p:spPr>
          <a:xfrm>
            <a:off x="6400800" y="1371600"/>
            <a:ext cx="5384800" cy="5023608"/>
          </a:xfrm>
        </p:spPr>
        <p:txBody>
          <a:bodyPr/>
          <a:lstStyle>
            <a:lvl1pPr marL="0" indent="0">
              <a:buClrTx/>
              <a:buSzPct val="75000"/>
              <a:buFont typeface="Wingdings" panose="05000000000000000000" pitchFamily="2" charset="2"/>
              <a:buNone/>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046683307"/>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258779"/>
            <a:ext cx="5388864" cy="4031008"/>
          </a:xfrm>
        </p:spPr>
        <p:txBody>
          <a:bodyPr/>
          <a:lstStyle>
            <a:lvl1pPr marL="0" indent="0">
              <a:buClrTx/>
              <a:buSzPct val="75000"/>
              <a:buFont typeface="Wingdings" panose="05000000000000000000" pitchFamily="2" charset="2"/>
              <a:buNone/>
              <a:defRPr b="1"/>
            </a:lvl1pPr>
            <a:lvl2pPr marL="461963" indent="-449263">
              <a:buClrTx/>
              <a:buSzPct val="75000"/>
              <a:buFont typeface="Wingdings" panose="05000000000000000000" pitchFamily="2" charset="2"/>
              <a:buChar char="Ø"/>
              <a:defRPr/>
            </a:lvl2pPr>
            <a:lvl3pPr marL="796925" indent="-338138">
              <a:buClrTx/>
              <a:buSzPct val="75000"/>
              <a:buFont typeface="Wingdings" panose="05000000000000000000" pitchFamily="2" charset="2"/>
              <a:buChar char="q"/>
              <a:defRPr sz="2800"/>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hasCustomPrompt="1"/>
          </p:nvPr>
        </p:nvSpPr>
        <p:spPr>
          <a:xfrm>
            <a:off x="6400800" y="2258569"/>
            <a:ext cx="5384800" cy="4035007"/>
          </a:xfrm>
        </p:spPr>
        <p:txBody>
          <a:bodyPr/>
          <a:lstStyle>
            <a:lvl1pPr marL="0" indent="0">
              <a:buClrTx/>
              <a:buSzPct val="75000"/>
              <a:buFont typeface="Wingdings" panose="05000000000000000000" pitchFamily="2" charset="2"/>
              <a:buNone/>
              <a:defRPr/>
            </a:lvl1pPr>
            <a:lvl2pPr marL="461963" indent="-449263">
              <a:buClrTx/>
              <a:buSzPct val="75000"/>
              <a:buFont typeface="Wingdings" panose="05000000000000000000" pitchFamily="2" charset="2"/>
              <a:buChar char="Ø"/>
              <a:defRPr/>
            </a:lvl2pPr>
            <a:lvl3pPr marL="822960" indent="-228600">
              <a:buClrTx/>
              <a:buSzPct val="75000"/>
              <a:buFont typeface="Wingdings" panose="05000000000000000000" pitchFamily="2" charset="2"/>
              <a:buChar char="q"/>
              <a:defRPr sz="2800"/>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dirty="0"/>
              <a:t>Click to edit Master title style</a:t>
            </a:r>
          </a:p>
        </p:txBody>
      </p:sp>
      <p:sp>
        <p:nvSpPr>
          <p:cNvPr id="6" name="Text Placeholder 5"/>
          <p:cNvSpPr>
            <a:spLocks noGrp="1"/>
          </p:cNvSpPr>
          <p:nvPr>
            <p:ph type="body" sz="quarter" idx="12"/>
          </p:nvPr>
        </p:nvSpPr>
        <p:spPr>
          <a:xfrm>
            <a:off x="402168" y="1371600"/>
            <a:ext cx="11281833" cy="685800"/>
          </a:xfrm>
        </p:spPr>
        <p:txBody>
          <a:bodyPr anchor="ctr">
            <a:normAutofit/>
          </a:bodyPr>
          <a:lstStyle>
            <a:lvl1pPr marL="0" indent="0">
              <a:buNone/>
              <a:defRPr sz="3200" b="1">
                <a:latin typeface="+mj-lt"/>
              </a:defRPr>
            </a:lvl1pPr>
          </a:lstStyle>
          <a:p>
            <a:pPr lvl="0"/>
            <a:r>
              <a:rPr lang="en-US" dirty="0"/>
              <a:t>Click to edit Master text styles</a:t>
            </a:r>
          </a:p>
        </p:txBody>
      </p:sp>
      <p:cxnSp>
        <p:nvCxnSpPr>
          <p:cNvPr id="12" name="Straight Connector 11"/>
          <p:cNvCxnSpPr/>
          <p:nvPr userDrawn="1"/>
        </p:nvCxnSpPr>
        <p:spPr>
          <a:xfrm>
            <a:off x="304801" y="2133600"/>
            <a:ext cx="11667236"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505585"/>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2311414417"/>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01600" y="3429001"/>
            <a:ext cx="4368800" cy="2697163"/>
          </a:xfrm>
        </p:spPr>
        <p:txBody>
          <a:bodyPr anchor="ctr">
            <a:normAutofit/>
          </a:bodyPr>
          <a:lstStyle>
            <a:lvl1pPr marL="0" indent="0">
              <a:spcAft>
                <a:spcPts val="1000"/>
              </a:spcAft>
              <a:buNone/>
              <a:defRPr sz="30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76200"/>
            <a:ext cx="12192000" cy="67056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219200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697216" cy="5696489"/>
          </a:xfrm>
        </p:spPr>
        <p:txBody>
          <a:bodyPr/>
          <a:lstStyle>
            <a:lvl1pPr marL="0" indent="0">
              <a:buFont typeface="Wingdings" panose="05000000000000000000" pitchFamily="2" charset="2"/>
              <a:buNone/>
              <a:defRPr sz="3400" b="1"/>
            </a:lvl1pPr>
            <a:lvl2pPr marL="354013" indent="-354013">
              <a:buFont typeface="Wingdings" panose="05000000000000000000" pitchFamily="2" charset="2"/>
              <a:buChar char="Ø"/>
              <a:defRPr sz="3200" b="1"/>
            </a:lvl2pPr>
            <a:lvl3pPr marL="687388" indent="-338138">
              <a:defRPr sz="2800" b="0"/>
            </a:lvl3pPr>
            <a:lvl4pPr marL="973138" indent="-287338">
              <a:buSzPct val="100000"/>
              <a:buFont typeface="Courier New" panose="02070309020205020404" pitchFamily="49" charset="0"/>
              <a:buChar char="o"/>
              <a:defRPr sz="2400"/>
            </a:lvl4pPr>
            <a:lvl5pPr marL="1317625"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56622255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625"/>
          <a:stretch/>
        </p:blipFill>
        <p:spPr>
          <a:xfrm>
            <a:off x="0" y="0"/>
            <a:ext cx="12226771" cy="6858000"/>
          </a:xfrm>
          <a:prstGeom prst="rect">
            <a:avLst/>
          </a:prstGeom>
        </p:spPr>
      </p:pic>
      <p:sp>
        <p:nvSpPr>
          <p:cNvPr id="2" name="Title 1"/>
          <p:cNvSpPr>
            <a:spLocks noGrp="1"/>
          </p:cNvSpPr>
          <p:nvPr>
            <p:ph type="ctrTitle"/>
          </p:nvPr>
        </p:nvSpPr>
        <p:spPr>
          <a:xfrm>
            <a:off x="381000" y="237784"/>
            <a:ext cx="11049000" cy="2276816"/>
          </a:xfrm>
        </p:spPr>
        <p:txBody>
          <a:bodyPr anchor="t">
            <a:normAutofit/>
          </a:bodyPr>
          <a:lstStyle>
            <a:lvl1pPr algn="l">
              <a:lnSpc>
                <a:spcPct val="85000"/>
              </a:lnSpc>
              <a:defRPr sz="8000" b="1" spc="-5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81000" y="3543300"/>
            <a:ext cx="10058400" cy="1143000"/>
          </a:xfrm>
        </p:spPr>
        <p:txBody>
          <a:bodyPr lIns="91440" rIns="91440">
            <a:normAutofit/>
          </a:bodyPr>
          <a:lstStyle>
            <a:lvl1pPr marL="0" indent="0" algn="l">
              <a:buNone/>
              <a:defRPr sz="3200" b="1" cap="all"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472440" y="2857500"/>
            <a:ext cx="98755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238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71450"/>
            <a:ext cx="10058400" cy="736282"/>
          </a:xfrm>
        </p:spPr>
        <p:txBody>
          <a:bodyPr anchor="ctr"/>
          <a:lstStyle>
            <a:lvl1pPr>
              <a:defRPr>
                <a:latin typeface="Aharoni" panose="02010803020104030203" pitchFamily="2" charset="-79"/>
                <a:cs typeface="Aharoni" panose="02010803020104030203" pitchFamily="2" charset="-79"/>
              </a:defRPr>
            </a:lvl1pPr>
          </a:lstStyle>
          <a:p>
            <a:r>
              <a:rPr lang="en-US" dirty="0"/>
              <a:t>Click to edit Master title</a:t>
            </a:r>
          </a:p>
        </p:txBody>
      </p:sp>
      <p:sp>
        <p:nvSpPr>
          <p:cNvPr id="3" name="Content Placeholder 2"/>
          <p:cNvSpPr>
            <a:spLocks noGrp="1"/>
          </p:cNvSpPr>
          <p:nvPr>
            <p:ph idx="1"/>
          </p:nvPr>
        </p:nvSpPr>
        <p:spPr>
          <a:xfrm>
            <a:off x="533401" y="1505904"/>
            <a:ext cx="11277599" cy="4837746"/>
          </a:xfrm>
        </p:spPr>
        <p:txBody>
          <a:bodyPr/>
          <a:lstStyle>
            <a:lvl1pPr marL="0" indent="0">
              <a:defRPr sz="3600" b="1"/>
            </a:lvl1pPr>
            <a:lvl2pPr marL="461963" indent="-461963">
              <a:buClr>
                <a:schemeClr val="accent4"/>
              </a:buClr>
              <a:buSzPct val="85000"/>
              <a:buFont typeface="Wingdings" panose="05000000000000000000" pitchFamily="2" charset="2"/>
              <a:buChar char="v"/>
              <a:defRPr sz="3200"/>
            </a:lvl2pPr>
            <a:lvl3pPr marL="914400" indent="-452438">
              <a:buClr>
                <a:schemeClr val="accent4"/>
              </a:buClr>
              <a:buSzPct val="85000"/>
              <a:buFont typeface="Wingdings" panose="05000000000000000000" pitchFamily="2" charset="2"/>
              <a:buChar char="Ø"/>
              <a:defRPr sz="2800"/>
            </a:lvl3pPr>
            <a:lvl4pPr marL="1258888" indent="-358775">
              <a:buClr>
                <a:schemeClr val="accent4"/>
              </a:buClr>
              <a:buSzPct val="65000"/>
              <a:buFont typeface="Wingdings" panose="05000000000000000000" pitchFamily="2" charset="2"/>
              <a:buChar char="q"/>
              <a:defRPr sz="2800"/>
            </a:lvl4pPr>
            <a:lvl5pPr marL="1600200" indent="-349250">
              <a:buClr>
                <a:schemeClr val="accent4"/>
              </a:buClr>
              <a:buFont typeface="Wingdings" panose="05000000000000000000" pitchFamily="2" charset="2"/>
              <a:buChar char="§"/>
              <a:defRPr sz="2800"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180E43D5-7A8E-497C-ABA0-DFF81ED8BC23}"/>
              </a:ext>
            </a:extLst>
          </p:cNvPr>
          <p:cNvSpPr>
            <a:spLocks noGrp="1"/>
          </p:cNvSpPr>
          <p:nvPr>
            <p:ph type="body" idx="10"/>
          </p:nvPr>
        </p:nvSpPr>
        <p:spPr>
          <a:xfrm>
            <a:off x="891540" y="914400"/>
            <a:ext cx="10408920" cy="439128"/>
          </a:xfrm>
        </p:spPr>
        <p:txBody>
          <a:bodyPr lIns="91440" rIns="91440" anchor="ctr">
            <a:noAutofit/>
          </a:bodyPr>
          <a:lstStyle>
            <a:lvl1pPr marL="0" indent="0" algn="ctr">
              <a:buNone/>
              <a:defRPr sz="32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276632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3176" y="6367711"/>
            <a:ext cx="12188825" cy="457200"/>
          </a:xfrm>
          <a:prstGeom prst="rect">
            <a:avLst/>
          </a:prstGeom>
          <a:solidFill>
            <a:srgbClr val="92520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6619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AF27E7-B634-4672-956E-F682F03A1070}" type="datetimeFigureOut">
              <a:rPr lang="en-US" smtClean="0"/>
              <a:t>6/23/2020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3B0A8-74C1-4022-942B-E524F24C36E4}" type="slidenum">
              <a:rPr lang="en-US" smtClean="0"/>
              <a:t>‹#›</a:t>
            </a:fld>
            <a:endParaRPr lang="en-US"/>
          </a:p>
        </p:txBody>
      </p:sp>
    </p:spTree>
    <p:extLst>
      <p:ext uri="{BB962C8B-B14F-4D97-AF65-F5344CB8AC3E}">
        <p14:creationId xmlns:p14="http://schemas.microsoft.com/office/powerpoint/2010/main" val="208673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AF27E7-B634-4672-956E-F682F03A1070}" type="datetimeFigureOut">
              <a:rPr lang="en-US" smtClean="0"/>
              <a:t>6/23/2020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F3B0A8-74C1-4022-942B-E524F24C36E4}" type="slidenum">
              <a:rPr lang="en-US" smtClean="0"/>
              <a:t>‹#›</a:t>
            </a:fld>
            <a:endParaRPr lang="en-US"/>
          </a:p>
        </p:txBody>
      </p:sp>
    </p:spTree>
    <p:extLst>
      <p:ext uri="{BB962C8B-B14F-4D97-AF65-F5344CB8AC3E}">
        <p14:creationId xmlns:p14="http://schemas.microsoft.com/office/powerpoint/2010/main" val="1351256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AF27E7-B634-4672-956E-F682F03A1070}" type="datetimeFigureOut">
              <a:rPr lang="en-US" smtClean="0"/>
              <a:t>6/23/2020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F3B0A8-74C1-4022-942B-E524F24C36E4}" type="slidenum">
              <a:rPr lang="en-US" smtClean="0"/>
              <a:t>‹#›</a:t>
            </a:fld>
            <a:endParaRPr lang="en-US"/>
          </a:p>
        </p:txBody>
      </p:sp>
    </p:spTree>
    <p:extLst>
      <p:ext uri="{BB962C8B-B14F-4D97-AF65-F5344CB8AC3E}">
        <p14:creationId xmlns:p14="http://schemas.microsoft.com/office/powerpoint/2010/main" val="84225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6/23/2020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2AF27E7-B634-4672-956E-F682F03A1070}" type="datetimeFigureOut">
              <a:rPr lang="en-US" smtClean="0"/>
              <a:t>6/23/2020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4F3B0A8-74C1-4022-942B-E524F24C36E4}" type="slidenum">
              <a:rPr lang="en-US" smtClean="0"/>
              <a:t>‹#›</a:t>
            </a:fld>
            <a:endParaRPr lang="en-US"/>
          </a:p>
        </p:txBody>
      </p:sp>
      <p:sp>
        <p:nvSpPr>
          <p:cNvPr id="10" name="Rectangle 9"/>
          <p:cNvSpPr/>
          <p:nvPr userDrawn="1"/>
        </p:nvSpPr>
        <p:spPr>
          <a:xfrm>
            <a:off x="3176" y="6367711"/>
            <a:ext cx="12188825" cy="457200"/>
          </a:xfrm>
          <a:prstGeom prst="rect">
            <a:avLst/>
          </a:prstGeom>
          <a:solidFill>
            <a:srgbClr val="92520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2508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8" y="0"/>
            <a:ext cx="4355575"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35559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0" y="285751"/>
            <a:ext cx="4419600" cy="2594609"/>
          </a:xfrm>
        </p:spPr>
        <p:txBody>
          <a:bodyPr anchor="ctr">
            <a:noAutofit/>
          </a:bodyPr>
          <a:lstStyle>
            <a:lvl1pPr>
              <a:defRPr sz="4000" b="1">
                <a:solidFill>
                  <a:srgbClr val="FFFFFF"/>
                </a:solidFill>
                <a:latin typeface="Copperplate Gothic Bold" panose="020E0705020206020404" pitchFamily="34" charset="0"/>
                <a:cs typeface="Aharoni" panose="02010803020104030203" pitchFamily="2" charset="-79"/>
              </a:defRPr>
            </a:lvl1pPr>
          </a:lstStyle>
          <a:p>
            <a:r>
              <a:rPr lang="en-US" dirty="0"/>
              <a:t>Click to edit Master</a:t>
            </a:r>
          </a:p>
        </p:txBody>
      </p:sp>
      <p:sp>
        <p:nvSpPr>
          <p:cNvPr id="4" name="Text Placeholder 3"/>
          <p:cNvSpPr>
            <a:spLocks noGrp="1"/>
          </p:cNvSpPr>
          <p:nvPr>
            <p:ph type="body" sz="half" idx="2"/>
          </p:nvPr>
        </p:nvSpPr>
        <p:spPr>
          <a:xfrm>
            <a:off x="76200" y="3600450"/>
            <a:ext cx="4191000" cy="2704754"/>
          </a:xfrm>
        </p:spPr>
        <p:txBody>
          <a:bodyPr lIns="91440" rIns="91440">
            <a:normAutofit/>
          </a:bodyPr>
          <a:lstStyle>
            <a:lvl1pPr marL="0" indent="0" algn="ctr">
              <a:buNone/>
              <a:defRPr sz="3200" b="1">
                <a:solidFill>
                  <a:srgbClr val="FFFFFF"/>
                </a:solidFill>
                <a:latin typeface="Copperplate Gothic Bold" panose="020E07050202060204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a:t>
            </a:r>
          </a:p>
        </p:txBody>
      </p:sp>
      <p:sp>
        <p:nvSpPr>
          <p:cNvPr id="10" name="Content Placeholder 2"/>
          <p:cNvSpPr>
            <a:spLocks noGrp="1"/>
          </p:cNvSpPr>
          <p:nvPr>
            <p:ph idx="1" hasCustomPrompt="1"/>
          </p:nvPr>
        </p:nvSpPr>
        <p:spPr>
          <a:xfrm>
            <a:off x="4495800" y="114300"/>
            <a:ext cx="7620000" cy="6629400"/>
          </a:xfrm>
        </p:spPr>
        <p:txBody>
          <a:bodyPr/>
          <a:lstStyle>
            <a:lvl1pPr marL="0" indent="3175">
              <a:defRPr sz="3600" b="1"/>
            </a:lvl1pPr>
            <a:lvl2pPr marL="457200" indent="-457200">
              <a:buClr>
                <a:schemeClr val="accent5">
                  <a:lumMod val="50000"/>
                </a:schemeClr>
              </a:buClr>
              <a:buSzPct val="85000"/>
              <a:buFont typeface="Wingdings" panose="05000000000000000000" pitchFamily="2" charset="2"/>
              <a:buChar char="v"/>
              <a:defRPr sz="3200"/>
            </a:lvl2pPr>
            <a:lvl3pPr marL="914400" indent="-452438">
              <a:buClr>
                <a:schemeClr val="accent5">
                  <a:lumMod val="50000"/>
                </a:schemeClr>
              </a:buClr>
              <a:buSzPct val="75000"/>
              <a:buFont typeface="Wingdings" panose="05000000000000000000" pitchFamily="2" charset="2"/>
              <a:buChar char="Ø"/>
              <a:defRPr sz="3200" i="1"/>
            </a:lvl3pPr>
            <a:lvl4pPr marL="1257300" indent="-342900">
              <a:buClr>
                <a:schemeClr val="accent5">
                  <a:lumMod val="50000"/>
                </a:schemeClr>
              </a:buClr>
              <a:buFont typeface="Courier New" panose="02070309020205020404" pitchFamily="49" charset="0"/>
              <a:buChar char="o"/>
              <a:defRPr sz="2800"/>
            </a:lvl4pPr>
            <a:lvl5pPr marL="1714500" indent="-347663">
              <a:buClr>
                <a:schemeClr val="accent5">
                  <a:lumMod val="50000"/>
                </a:schemeClr>
              </a:buClr>
              <a:buFont typeface="Arial" panose="020B0604020202020204" pitchFamily="34" charset="0"/>
              <a:buChar char="•"/>
              <a:defRPr sz="2800" i="1"/>
            </a:lvl5pPr>
          </a:lstStyle>
          <a:p>
            <a:pPr lvl="0"/>
            <a:r>
              <a:rPr lang="en-US" dirty="0"/>
              <a:t>Click to edit Master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E9FE3CB-9767-4954-AB3D-B779116BEC58}"/>
              </a:ext>
            </a:extLst>
          </p:cNvPr>
          <p:cNvCxnSpPr/>
          <p:nvPr userDrawn="1"/>
        </p:nvCxnSpPr>
        <p:spPr>
          <a:xfrm>
            <a:off x="0" y="2743200"/>
            <a:ext cx="4419600" cy="0"/>
          </a:xfrm>
          <a:prstGeom prst="line">
            <a:avLst/>
          </a:prstGeom>
          <a:ln w="1016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510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latin typeface="Aharoni" panose="02010803020104030203" pitchFamily="2" charset="-79"/>
                <a:cs typeface="Aharoni" panose="02010803020104030203" pitchFamily="2" charset="-79"/>
              </a:defRPr>
            </a:lvl1pPr>
          </a:lstStyle>
          <a:p>
            <a:r>
              <a:rPr lang="en-US" dirty="0"/>
              <a:t>Click to edit Master title style</a:t>
            </a:r>
          </a:p>
        </p:txBody>
      </p:sp>
      <p:sp>
        <p:nvSpPr>
          <p:cNvPr id="3" name="Content Placeholder 2"/>
          <p:cNvSpPr>
            <a:spLocks noGrp="1"/>
          </p:cNvSpPr>
          <p:nvPr>
            <p:ph idx="1"/>
          </p:nvPr>
        </p:nvSpPr>
        <p:spPr>
          <a:xfrm>
            <a:off x="533401" y="1503972"/>
            <a:ext cx="11277599" cy="4839678"/>
          </a:xfrm>
        </p:spPr>
        <p:txBody>
          <a:bodyPr/>
          <a:lstStyle>
            <a:lvl1pPr marL="0" indent="0">
              <a:defRPr sz="3600" b="1"/>
            </a:lvl1pPr>
            <a:lvl2pPr marL="461963" indent="-461963">
              <a:buFont typeface="Wingdings" panose="05000000000000000000" pitchFamily="2" charset="2"/>
              <a:buChar char="v"/>
              <a:defRPr sz="3200"/>
            </a:lvl2pPr>
            <a:lvl3pPr marL="914400" indent="-452438">
              <a:buFont typeface="Wingdings" panose="05000000000000000000" pitchFamily="2" charset="2"/>
              <a:buChar char="Ø"/>
              <a:defRPr sz="2800"/>
            </a:lvl3pPr>
            <a:lvl4pPr marL="1258888" indent="-358775">
              <a:defRPr sz="2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890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6730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773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24242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 y="1371600"/>
            <a:ext cx="5892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892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8681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884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8350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09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6/23/2020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5398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3378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998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0"/>
            <a:ext cx="3022600"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864600"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962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636D827E-925F-4AEE-833F-367CD79C122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50AEC18-D5C6-4BBC-959E-61EF7095C6C1}"/>
              </a:ext>
            </a:extLst>
          </p:cNvPr>
          <p:cNvSpPr>
            <a:spLocks noGrp="1" noChangeArrowheads="1"/>
          </p:cNvSpPr>
          <p:nvPr>
            <p:ph type="sldNum" sz="quarter" idx="11"/>
          </p:nvPr>
        </p:nvSpPr>
        <p:spPr>
          <a:ln/>
        </p:spPr>
        <p:txBody>
          <a:bodyPr/>
          <a:lstStyle>
            <a:lvl1pPr>
              <a:defRPr/>
            </a:lvl1pPr>
          </a:lstStyle>
          <a:p>
            <a:fld id="{2A013E15-6CDF-451A-97F8-305E6E538A7E}" type="slidenum">
              <a:rPr lang="en-US" altLang="en-US"/>
              <a:pPr/>
              <a:t>‹#›</a:t>
            </a:fld>
            <a:endParaRPr lang="en-US" altLang="en-US"/>
          </a:p>
        </p:txBody>
      </p:sp>
    </p:spTree>
    <p:extLst>
      <p:ext uri="{BB962C8B-B14F-4D97-AF65-F5344CB8AC3E}">
        <p14:creationId xmlns:p14="http://schemas.microsoft.com/office/powerpoint/2010/main" val="1908369548"/>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172B796-CED1-4927-9B02-E13575AF1F0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3740D9-6897-431B-B827-E6E5CEBDB8D5}"/>
              </a:ext>
            </a:extLst>
          </p:cNvPr>
          <p:cNvSpPr>
            <a:spLocks noGrp="1" noChangeArrowheads="1"/>
          </p:cNvSpPr>
          <p:nvPr>
            <p:ph type="sldNum" sz="quarter" idx="11"/>
          </p:nvPr>
        </p:nvSpPr>
        <p:spPr>
          <a:ln/>
        </p:spPr>
        <p:txBody>
          <a:bodyPr/>
          <a:lstStyle>
            <a:lvl1pPr>
              <a:defRPr/>
            </a:lvl1pPr>
          </a:lstStyle>
          <a:p>
            <a:fld id="{851278B5-17D0-4074-90D7-48B16A5DCAAC}" type="slidenum">
              <a:rPr lang="en-US" altLang="en-US"/>
              <a:pPr/>
              <a:t>‹#›</a:t>
            </a:fld>
            <a:endParaRPr lang="en-US" altLang="en-US"/>
          </a:p>
        </p:txBody>
      </p:sp>
    </p:spTree>
    <p:extLst>
      <p:ext uri="{BB962C8B-B14F-4D97-AF65-F5344CB8AC3E}">
        <p14:creationId xmlns:p14="http://schemas.microsoft.com/office/powerpoint/2010/main" val="3729033327"/>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F89F4EC9-AA93-4F77-AA85-C78DDF78161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7281CE-2FDC-49F3-A5F0-4B70BDC3D4F6}"/>
              </a:ext>
            </a:extLst>
          </p:cNvPr>
          <p:cNvSpPr>
            <a:spLocks noGrp="1" noChangeArrowheads="1"/>
          </p:cNvSpPr>
          <p:nvPr>
            <p:ph type="sldNum" sz="quarter" idx="11"/>
          </p:nvPr>
        </p:nvSpPr>
        <p:spPr>
          <a:ln/>
        </p:spPr>
        <p:txBody>
          <a:bodyPr/>
          <a:lstStyle>
            <a:lvl1pPr>
              <a:defRPr/>
            </a:lvl1pPr>
          </a:lstStyle>
          <a:p>
            <a:fld id="{D0BEC236-0E46-490F-95F5-AE0013023D10}" type="slidenum">
              <a:rPr lang="en-US" altLang="en-US"/>
              <a:pPr/>
              <a:t>‹#›</a:t>
            </a:fld>
            <a:endParaRPr lang="en-US" altLang="en-US"/>
          </a:p>
        </p:txBody>
      </p:sp>
    </p:spTree>
    <p:extLst>
      <p:ext uri="{BB962C8B-B14F-4D97-AF65-F5344CB8AC3E}">
        <p14:creationId xmlns:p14="http://schemas.microsoft.com/office/powerpoint/2010/main" val="688843430"/>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BE5CE7C-120C-4910-8DCD-402E53A70BF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F358F4-3496-4979-AE11-A921869AE8C3}"/>
              </a:ext>
            </a:extLst>
          </p:cNvPr>
          <p:cNvSpPr>
            <a:spLocks noGrp="1" noChangeArrowheads="1"/>
          </p:cNvSpPr>
          <p:nvPr>
            <p:ph type="sldNum" sz="quarter" idx="11"/>
          </p:nvPr>
        </p:nvSpPr>
        <p:spPr>
          <a:ln/>
        </p:spPr>
        <p:txBody>
          <a:bodyPr/>
          <a:lstStyle>
            <a:lvl1pPr>
              <a:defRPr/>
            </a:lvl1pPr>
          </a:lstStyle>
          <a:p>
            <a:fld id="{AAB9A715-5ADC-4C14-B2D4-3AA73E90A02E}" type="slidenum">
              <a:rPr lang="en-US" altLang="en-US"/>
              <a:pPr/>
              <a:t>‹#›</a:t>
            </a:fld>
            <a:endParaRPr lang="en-US" altLang="en-US"/>
          </a:p>
        </p:txBody>
      </p:sp>
    </p:spTree>
    <p:extLst>
      <p:ext uri="{BB962C8B-B14F-4D97-AF65-F5344CB8AC3E}">
        <p14:creationId xmlns:p14="http://schemas.microsoft.com/office/powerpoint/2010/main" val="3025633410"/>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5CDCD551-EF40-4DCF-B650-8B34E3810C1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019BBFD-1097-47CB-9DBE-3F94BCF97DE4}"/>
              </a:ext>
            </a:extLst>
          </p:cNvPr>
          <p:cNvSpPr>
            <a:spLocks noGrp="1" noChangeArrowheads="1"/>
          </p:cNvSpPr>
          <p:nvPr>
            <p:ph type="sldNum" sz="quarter" idx="11"/>
          </p:nvPr>
        </p:nvSpPr>
        <p:spPr>
          <a:ln/>
        </p:spPr>
        <p:txBody>
          <a:bodyPr/>
          <a:lstStyle>
            <a:lvl1pPr>
              <a:defRPr/>
            </a:lvl1pPr>
          </a:lstStyle>
          <a:p>
            <a:fld id="{F217D9C1-35DC-434B-8F6B-EC5C0A81BEFB}" type="slidenum">
              <a:rPr lang="en-US" altLang="en-US"/>
              <a:pPr/>
              <a:t>‹#›</a:t>
            </a:fld>
            <a:endParaRPr lang="en-US" altLang="en-US"/>
          </a:p>
        </p:txBody>
      </p:sp>
    </p:spTree>
    <p:extLst>
      <p:ext uri="{BB962C8B-B14F-4D97-AF65-F5344CB8AC3E}">
        <p14:creationId xmlns:p14="http://schemas.microsoft.com/office/powerpoint/2010/main" val="3401364466"/>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8E2CE07-1E39-4EC1-94AB-A1DB5A68BC3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15FC78-0155-45B8-A992-3B21D46CF77F}"/>
              </a:ext>
            </a:extLst>
          </p:cNvPr>
          <p:cNvSpPr>
            <a:spLocks noGrp="1" noChangeArrowheads="1"/>
          </p:cNvSpPr>
          <p:nvPr>
            <p:ph type="sldNum" sz="quarter" idx="11"/>
          </p:nvPr>
        </p:nvSpPr>
        <p:spPr>
          <a:ln/>
        </p:spPr>
        <p:txBody>
          <a:bodyPr/>
          <a:lstStyle>
            <a:lvl1pPr>
              <a:defRPr/>
            </a:lvl1pPr>
          </a:lstStyle>
          <a:p>
            <a:fld id="{5E2FA6D3-377B-4774-8549-A421B3E17781}" type="slidenum">
              <a:rPr lang="en-US" altLang="en-US"/>
              <a:pPr/>
              <a:t>‹#›</a:t>
            </a:fld>
            <a:endParaRPr lang="en-US" altLang="en-US"/>
          </a:p>
        </p:txBody>
      </p:sp>
    </p:spTree>
    <p:extLst>
      <p:ext uri="{BB962C8B-B14F-4D97-AF65-F5344CB8AC3E}">
        <p14:creationId xmlns:p14="http://schemas.microsoft.com/office/powerpoint/2010/main" val="1201893172"/>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6/23/2020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312259C-CF71-448F-B9AC-A7B4A12CCB1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76B88E0-47DB-4D26-87A2-2965F36B7C7B}"/>
              </a:ext>
            </a:extLst>
          </p:cNvPr>
          <p:cNvSpPr>
            <a:spLocks noGrp="1" noChangeArrowheads="1"/>
          </p:cNvSpPr>
          <p:nvPr>
            <p:ph type="sldNum" sz="quarter" idx="11"/>
          </p:nvPr>
        </p:nvSpPr>
        <p:spPr>
          <a:ln/>
        </p:spPr>
        <p:txBody>
          <a:bodyPr/>
          <a:lstStyle>
            <a:lvl1pPr>
              <a:defRPr/>
            </a:lvl1pPr>
          </a:lstStyle>
          <a:p>
            <a:fld id="{764C898C-2DFC-42B4-8AEA-E5E12DECBBA7}" type="slidenum">
              <a:rPr lang="en-US" altLang="en-US"/>
              <a:pPr/>
              <a:t>‹#›</a:t>
            </a:fld>
            <a:endParaRPr lang="en-US" altLang="en-US"/>
          </a:p>
        </p:txBody>
      </p:sp>
    </p:spTree>
    <p:extLst>
      <p:ext uri="{BB962C8B-B14F-4D97-AF65-F5344CB8AC3E}">
        <p14:creationId xmlns:p14="http://schemas.microsoft.com/office/powerpoint/2010/main" val="47957746"/>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471EBF6-DE8E-4CC9-B120-1988299B4EF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F20948-7752-4CDB-BDE5-00418F4D73B7}"/>
              </a:ext>
            </a:extLst>
          </p:cNvPr>
          <p:cNvSpPr>
            <a:spLocks noGrp="1" noChangeArrowheads="1"/>
          </p:cNvSpPr>
          <p:nvPr>
            <p:ph type="sldNum" sz="quarter" idx="11"/>
          </p:nvPr>
        </p:nvSpPr>
        <p:spPr>
          <a:ln/>
        </p:spPr>
        <p:txBody>
          <a:bodyPr/>
          <a:lstStyle>
            <a:lvl1pPr>
              <a:defRPr/>
            </a:lvl1pPr>
          </a:lstStyle>
          <a:p>
            <a:fld id="{1E16E2C9-424F-4CDA-B8CA-D372D354850A}" type="slidenum">
              <a:rPr lang="en-US" altLang="en-US"/>
              <a:pPr/>
              <a:t>‹#›</a:t>
            </a:fld>
            <a:endParaRPr lang="en-US" altLang="en-US"/>
          </a:p>
        </p:txBody>
      </p:sp>
    </p:spTree>
    <p:extLst>
      <p:ext uri="{BB962C8B-B14F-4D97-AF65-F5344CB8AC3E}">
        <p14:creationId xmlns:p14="http://schemas.microsoft.com/office/powerpoint/2010/main" val="829782778"/>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6595BC4-47FB-415C-B04C-CD464190B03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94CEC-2C9F-44A5-845A-AFE54E800DF7}"/>
              </a:ext>
            </a:extLst>
          </p:cNvPr>
          <p:cNvSpPr>
            <a:spLocks noGrp="1" noChangeArrowheads="1"/>
          </p:cNvSpPr>
          <p:nvPr>
            <p:ph type="sldNum" sz="quarter" idx="11"/>
          </p:nvPr>
        </p:nvSpPr>
        <p:spPr>
          <a:ln/>
        </p:spPr>
        <p:txBody>
          <a:bodyPr/>
          <a:lstStyle>
            <a:lvl1pPr>
              <a:defRPr/>
            </a:lvl1pPr>
          </a:lstStyle>
          <a:p>
            <a:fld id="{B3A7D60F-0EAF-4991-A554-D3320C163887}" type="slidenum">
              <a:rPr lang="en-US" altLang="en-US"/>
              <a:pPr/>
              <a:t>‹#›</a:t>
            </a:fld>
            <a:endParaRPr lang="en-US" altLang="en-US"/>
          </a:p>
        </p:txBody>
      </p:sp>
    </p:spTree>
    <p:extLst>
      <p:ext uri="{BB962C8B-B14F-4D97-AF65-F5344CB8AC3E}">
        <p14:creationId xmlns:p14="http://schemas.microsoft.com/office/powerpoint/2010/main" val="651006831"/>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0E1011E-B924-4FAE-9BE9-F846B723B69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9B0A7B-803F-41EF-90EE-A6704DBF1945}"/>
              </a:ext>
            </a:extLst>
          </p:cNvPr>
          <p:cNvSpPr>
            <a:spLocks noGrp="1" noChangeArrowheads="1"/>
          </p:cNvSpPr>
          <p:nvPr>
            <p:ph type="sldNum" sz="quarter" idx="11"/>
          </p:nvPr>
        </p:nvSpPr>
        <p:spPr>
          <a:ln/>
        </p:spPr>
        <p:txBody>
          <a:bodyPr/>
          <a:lstStyle>
            <a:lvl1pPr>
              <a:defRPr/>
            </a:lvl1pPr>
          </a:lstStyle>
          <a:p>
            <a:fld id="{C18152A4-E1A9-4EB5-B5E9-6EF502F5907C}" type="slidenum">
              <a:rPr lang="en-US" altLang="en-US"/>
              <a:pPr/>
              <a:t>‹#›</a:t>
            </a:fld>
            <a:endParaRPr lang="en-US" altLang="en-US"/>
          </a:p>
        </p:txBody>
      </p:sp>
    </p:spTree>
    <p:extLst>
      <p:ext uri="{BB962C8B-B14F-4D97-AF65-F5344CB8AC3E}">
        <p14:creationId xmlns:p14="http://schemas.microsoft.com/office/powerpoint/2010/main" val="3394698441"/>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21C00C9-524E-4A9B-A28D-7CA66D6F247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57D92D-F15C-46C9-8A27-C0950DF211B7}"/>
              </a:ext>
            </a:extLst>
          </p:cNvPr>
          <p:cNvSpPr>
            <a:spLocks noGrp="1" noChangeArrowheads="1"/>
          </p:cNvSpPr>
          <p:nvPr>
            <p:ph type="sldNum" sz="quarter" idx="11"/>
          </p:nvPr>
        </p:nvSpPr>
        <p:spPr>
          <a:ln/>
        </p:spPr>
        <p:txBody>
          <a:bodyPr/>
          <a:lstStyle>
            <a:lvl1pPr>
              <a:defRPr/>
            </a:lvl1pPr>
          </a:lstStyle>
          <a:p>
            <a:fld id="{8423BC3A-AEFD-4DBC-AB2E-5FEFE3993409}" type="slidenum">
              <a:rPr lang="en-US" altLang="en-US"/>
              <a:pPr/>
              <a:t>‹#›</a:t>
            </a:fld>
            <a:endParaRPr lang="en-US" altLang="en-US"/>
          </a:p>
        </p:txBody>
      </p:sp>
    </p:spTree>
    <p:extLst>
      <p:ext uri="{BB962C8B-B14F-4D97-AF65-F5344CB8AC3E}">
        <p14:creationId xmlns:p14="http://schemas.microsoft.com/office/powerpoint/2010/main" val="185614904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D0B5E57-F191-46E7-8BAA-8B4928DB7A6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2AC91C-048E-44F3-9CDD-A562FBC97298}"/>
              </a:ext>
            </a:extLst>
          </p:cNvPr>
          <p:cNvSpPr>
            <a:spLocks noGrp="1" noChangeArrowheads="1"/>
          </p:cNvSpPr>
          <p:nvPr>
            <p:ph type="sldNum" sz="quarter" idx="11"/>
          </p:nvPr>
        </p:nvSpPr>
        <p:spPr>
          <a:ln/>
        </p:spPr>
        <p:txBody>
          <a:bodyPr/>
          <a:lstStyle>
            <a:lvl1pPr>
              <a:defRPr/>
            </a:lvl1pPr>
          </a:lstStyle>
          <a:p>
            <a:fld id="{8947995C-EB2D-4F15-8168-CB20D5D4DFDD}" type="slidenum">
              <a:rPr lang="en-US" altLang="en-US"/>
              <a:pPr/>
              <a:t>‹#›</a:t>
            </a:fld>
            <a:endParaRPr lang="en-US" altLang="en-US"/>
          </a:p>
        </p:txBody>
      </p:sp>
    </p:spTree>
    <p:extLst>
      <p:ext uri="{BB962C8B-B14F-4D97-AF65-F5344CB8AC3E}">
        <p14:creationId xmlns:p14="http://schemas.microsoft.com/office/powerpoint/2010/main" val="1781214111"/>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8C54507C-F928-4FC7-A8D8-7C92FA6BE15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1A4F4A-FB7E-48DC-94E9-28C21E2A75C4}"/>
              </a:ext>
            </a:extLst>
          </p:cNvPr>
          <p:cNvSpPr>
            <a:spLocks noGrp="1" noChangeArrowheads="1"/>
          </p:cNvSpPr>
          <p:nvPr>
            <p:ph type="sldNum" sz="quarter" idx="11"/>
          </p:nvPr>
        </p:nvSpPr>
        <p:spPr>
          <a:ln/>
        </p:spPr>
        <p:txBody>
          <a:bodyPr/>
          <a:lstStyle>
            <a:lvl1pPr>
              <a:defRPr/>
            </a:lvl1pPr>
          </a:lstStyle>
          <a:p>
            <a:fld id="{184B9C64-9E6B-46B8-A274-B678AA5B5083}" type="slidenum">
              <a:rPr lang="en-US" altLang="en-US"/>
              <a:pPr/>
              <a:t>‹#›</a:t>
            </a:fld>
            <a:endParaRPr lang="en-US" altLang="en-US"/>
          </a:p>
        </p:txBody>
      </p:sp>
    </p:spTree>
    <p:extLst>
      <p:ext uri="{BB962C8B-B14F-4D97-AF65-F5344CB8AC3E}">
        <p14:creationId xmlns:p14="http://schemas.microsoft.com/office/powerpoint/2010/main" val="64917895"/>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96CF3DF-6C12-410D-B63E-9B005B010AD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15E466-8399-4FFD-9E3B-2E610E3353BA}"/>
              </a:ext>
            </a:extLst>
          </p:cNvPr>
          <p:cNvSpPr>
            <a:spLocks noGrp="1" noChangeArrowheads="1"/>
          </p:cNvSpPr>
          <p:nvPr>
            <p:ph type="sldNum" sz="quarter" idx="11"/>
          </p:nvPr>
        </p:nvSpPr>
        <p:spPr>
          <a:ln/>
        </p:spPr>
        <p:txBody>
          <a:bodyPr/>
          <a:lstStyle>
            <a:lvl1pPr>
              <a:defRPr/>
            </a:lvl1pPr>
          </a:lstStyle>
          <a:p>
            <a:fld id="{33C5C8EF-3D1E-4531-AF1D-43EBE2D74351}" type="slidenum">
              <a:rPr lang="en-US" altLang="en-US"/>
              <a:pPr/>
              <a:t>‹#›</a:t>
            </a:fld>
            <a:endParaRPr lang="en-US" altLang="en-US"/>
          </a:p>
        </p:txBody>
      </p:sp>
    </p:spTree>
    <p:extLst>
      <p:ext uri="{BB962C8B-B14F-4D97-AF65-F5344CB8AC3E}">
        <p14:creationId xmlns:p14="http://schemas.microsoft.com/office/powerpoint/2010/main" val="2942912357"/>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67E5D380-220F-435A-80C2-BE257B9A3D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5266A4F-C42F-49FD-92B8-8F20FA316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6576625-FE75-4FD5-84F9-89D66736E91A}"/>
              </a:ext>
            </a:extLst>
          </p:cNvPr>
          <p:cNvSpPr>
            <a:spLocks noGrp="1" noChangeArrowheads="1"/>
          </p:cNvSpPr>
          <p:nvPr>
            <p:ph type="sldNum" sz="quarter" idx="12"/>
          </p:nvPr>
        </p:nvSpPr>
        <p:spPr>
          <a:ln/>
        </p:spPr>
        <p:txBody>
          <a:bodyPr/>
          <a:lstStyle>
            <a:lvl1pPr>
              <a:defRPr/>
            </a:lvl1pPr>
          </a:lstStyle>
          <a:p>
            <a:fld id="{6E4F3EEB-0EAE-485E-B175-C48AEC2B401D}" type="slidenum">
              <a:rPr lang="en-US" altLang="en-US"/>
              <a:pPr/>
              <a:t>‹#›</a:t>
            </a:fld>
            <a:endParaRPr lang="en-US" altLang="en-US"/>
          </a:p>
        </p:txBody>
      </p:sp>
    </p:spTree>
    <p:extLst>
      <p:ext uri="{BB962C8B-B14F-4D97-AF65-F5344CB8AC3E}">
        <p14:creationId xmlns:p14="http://schemas.microsoft.com/office/powerpoint/2010/main" val="384865327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16437E3-D49B-440B-854D-DB53FF55B9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A0E239C-B280-4E84-8F96-E8C2949200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B1C6EE3-D9E7-4121-AC47-5091EB466872}"/>
              </a:ext>
            </a:extLst>
          </p:cNvPr>
          <p:cNvSpPr>
            <a:spLocks noGrp="1" noChangeArrowheads="1"/>
          </p:cNvSpPr>
          <p:nvPr>
            <p:ph type="sldNum" sz="quarter" idx="12"/>
          </p:nvPr>
        </p:nvSpPr>
        <p:spPr>
          <a:ln/>
        </p:spPr>
        <p:txBody>
          <a:bodyPr/>
          <a:lstStyle>
            <a:lvl1pPr>
              <a:defRPr/>
            </a:lvl1pPr>
          </a:lstStyle>
          <a:p>
            <a:fld id="{08798E4B-6E76-4A5D-8790-0CD8E54DB648}" type="slidenum">
              <a:rPr lang="en-US" altLang="en-US"/>
              <a:pPr/>
              <a:t>‹#›</a:t>
            </a:fld>
            <a:endParaRPr lang="en-US" altLang="en-US"/>
          </a:p>
        </p:txBody>
      </p:sp>
    </p:spTree>
    <p:extLst>
      <p:ext uri="{BB962C8B-B14F-4D97-AF65-F5344CB8AC3E}">
        <p14:creationId xmlns:p14="http://schemas.microsoft.com/office/powerpoint/2010/main" val="76407757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6/23/2020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B449E057-856B-4CCD-8EF6-92CE437582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62AF5D-2644-47EE-A36E-B76F327690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11721BC-0D27-4E06-80F6-219DCCC783D0}"/>
              </a:ext>
            </a:extLst>
          </p:cNvPr>
          <p:cNvSpPr>
            <a:spLocks noGrp="1" noChangeArrowheads="1"/>
          </p:cNvSpPr>
          <p:nvPr>
            <p:ph type="sldNum" sz="quarter" idx="12"/>
          </p:nvPr>
        </p:nvSpPr>
        <p:spPr>
          <a:ln/>
        </p:spPr>
        <p:txBody>
          <a:bodyPr/>
          <a:lstStyle>
            <a:lvl1pPr>
              <a:defRPr/>
            </a:lvl1pPr>
          </a:lstStyle>
          <a:p>
            <a:fld id="{6D73E47A-49D7-45CC-AC0D-FD4BC610F43D}" type="slidenum">
              <a:rPr lang="en-US" altLang="en-US"/>
              <a:pPr/>
              <a:t>‹#›</a:t>
            </a:fld>
            <a:endParaRPr lang="en-US" altLang="en-US"/>
          </a:p>
        </p:txBody>
      </p:sp>
    </p:spTree>
    <p:extLst>
      <p:ext uri="{BB962C8B-B14F-4D97-AF65-F5344CB8AC3E}">
        <p14:creationId xmlns:p14="http://schemas.microsoft.com/office/powerpoint/2010/main" val="3063973159"/>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F38ACE0-3B35-4594-89C5-B361A78C4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3F9485-7429-4857-8F75-212D2CC3FC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EBB7029-953E-499D-8E73-9C734CBF3BAC}"/>
              </a:ext>
            </a:extLst>
          </p:cNvPr>
          <p:cNvSpPr>
            <a:spLocks noGrp="1" noChangeArrowheads="1"/>
          </p:cNvSpPr>
          <p:nvPr>
            <p:ph type="sldNum" sz="quarter" idx="12"/>
          </p:nvPr>
        </p:nvSpPr>
        <p:spPr>
          <a:ln/>
        </p:spPr>
        <p:txBody>
          <a:bodyPr/>
          <a:lstStyle>
            <a:lvl1pPr>
              <a:defRPr/>
            </a:lvl1pPr>
          </a:lstStyle>
          <a:p>
            <a:fld id="{1F0B74C7-9D2E-4766-98C2-435407825F96}" type="slidenum">
              <a:rPr lang="en-US" altLang="en-US"/>
              <a:pPr/>
              <a:t>‹#›</a:t>
            </a:fld>
            <a:endParaRPr lang="en-US" altLang="en-US"/>
          </a:p>
        </p:txBody>
      </p:sp>
    </p:spTree>
    <p:extLst>
      <p:ext uri="{BB962C8B-B14F-4D97-AF65-F5344CB8AC3E}">
        <p14:creationId xmlns:p14="http://schemas.microsoft.com/office/powerpoint/2010/main" val="291590675"/>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B3BE356-2A1F-4BB4-AF55-E6923E4B7D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90565D-1441-4682-BB5A-4B4935AC54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A998DD0-33DC-4207-857D-1B9E1DE47346}"/>
              </a:ext>
            </a:extLst>
          </p:cNvPr>
          <p:cNvSpPr>
            <a:spLocks noGrp="1" noChangeArrowheads="1"/>
          </p:cNvSpPr>
          <p:nvPr>
            <p:ph type="sldNum" sz="quarter" idx="12"/>
          </p:nvPr>
        </p:nvSpPr>
        <p:spPr>
          <a:ln/>
        </p:spPr>
        <p:txBody>
          <a:bodyPr/>
          <a:lstStyle>
            <a:lvl1pPr>
              <a:defRPr/>
            </a:lvl1pPr>
          </a:lstStyle>
          <a:p>
            <a:fld id="{B09BA557-27BA-49F1-9DC5-33BB3581E1B3}" type="slidenum">
              <a:rPr lang="en-US" altLang="en-US"/>
              <a:pPr/>
              <a:t>‹#›</a:t>
            </a:fld>
            <a:endParaRPr lang="en-US" altLang="en-US"/>
          </a:p>
        </p:txBody>
      </p:sp>
    </p:spTree>
    <p:extLst>
      <p:ext uri="{BB962C8B-B14F-4D97-AF65-F5344CB8AC3E}">
        <p14:creationId xmlns:p14="http://schemas.microsoft.com/office/powerpoint/2010/main" val="1614242890"/>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88D10F3-7FD6-4349-92D0-70267A75E8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8C1464-21FF-4370-AF5A-14347D4D4F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D271C4AF-C6F3-4BAC-801C-B23EE6AA532D}"/>
              </a:ext>
            </a:extLst>
          </p:cNvPr>
          <p:cNvSpPr>
            <a:spLocks noGrp="1" noChangeArrowheads="1"/>
          </p:cNvSpPr>
          <p:nvPr>
            <p:ph type="sldNum" sz="quarter" idx="12"/>
          </p:nvPr>
        </p:nvSpPr>
        <p:spPr>
          <a:ln/>
        </p:spPr>
        <p:txBody>
          <a:bodyPr/>
          <a:lstStyle>
            <a:lvl1pPr>
              <a:defRPr/>
            </a:lvl1pPr>
          </a:lstStyle>
          <a:p>
            <a:fld id="{994B3474-1204-465C-B7F6-B60580F0439C}" type="slidenum">
              <a:rPr lang="en-US" altLang="en-US"/>
              <a:pPr/>
              <a:t>‹#›</a:t>
            </a:fld>
            <a:endParaRPr lang="en-US" altLang="en-US"/>
          </a:p>
        </p:txBody>
      </p:sp>
    </p:spTree>
    <p:extLst>
      <p:ext uri="{BB962C8B-B14F-4D97-AF65-F5344CB8AC3E}">
        <p14:creationId xmlns:p14="http://schemas.microsoft.com/office/powerpoint/2010/main" val="674374200"/>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6A2CFBB-4DAA-48D6-8DD1-AF57443691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AE997085-CA72-4642-B577-20B0F21618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D9BD5418-60A8-42FF-AAB2-9CAC4AD9694C}"/>
              </a:ext>
            </a:extLst>
          </p:cNvPr>
          <p:cNvSpPr>
            <a:spLocks noGrp="1" noChangeArrowheads="1"/>
          </p:cNvSpPr>
          <p:nvPr>
            <p:ph type="sldNum" sz="quarter" idx="12"/>
          </p:nvPr>
        </p:nvSpPr>
        <p:spPr>
          <a:ln/>
        </p:spPr>
        <p:txBody>
          <a:bodyPr/>
          <a:lstStyle>
            <a:lvl1pPr>
              <a:defRPr/>
            </a:lvl1pPr>
          </a:lstStyle>
          <a:p>
            <a:fld id="{CB6FD3E6-9C0E-4670-B8A3-06B0CC09CEE3}" type="slidenum">
              <a:rPr lang="en-US" altLang="en-US"/>
              <a:pPr/>
              <a:t>‹#›</a:t>
            </a:fld>
            <a:endParaRPr lang="en-US" altLang="en-US"/>
          </a:p>
        </p:txBody>
      </p:sp>
    </p:spTree>
    <p:extLst>
      <p:ext uri="{BB962C8B-B14F-4D97-AF65-F5344CB8AC3E}">
        <p14:creationId xmlns:p14="http://schemas.microsoft.com/office/powerpoint/2010/main" val="1618346164"/>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ABA765B6-1AF6-4519-9D45-E8F21F54CF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59BBEF-13D6-41B8-A124-92A9972B4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1520909-636A-4017-A9B6-41CA9A85652D}"/>
              </a:ext>
            </a:extLst>
          </p:cNvPr>
          <p:cNvSpPr>
            <a:spLocks noGrp="1" noChangeArrowheads="1"/>
          </p:cNvSpPr>
          <p:nvPr>
            <p:ph type="sldNum" sz="quarter" idx="12"/>
          </p:nvPr>
        </p:nvSpPr>
        <p:spPr>
          <a:ln/>
        </p:spPr>
        <p:txBody>
          <a:bodyPr/>
          <a:lstStyle>
            <a:lvl1pPr>
              <a:defRPr/>
            </a:lvl1pPr>
          </a:lstStyle>
          <a:p>
            <a:fld id="{CBF27C2A-3BE2-4475-A82F-C3A06E8D853C}" type="slidenum">
              <a:rPr lang="en-US" altLang="en-US"/>
              <a:pPr/>
              <a:t>‹#›</a:t>
            </a:fld>
            <a:endParaRPr lang="en-US" altLang="en-US"/>
          </a:p>
        </p:txBody>
      </p:sp>
    </p:spTree>
    <p:extLst>
      <p:ext uri="{BB962C8B-B14F-4D97-AF65-F5344CB8AC3E}">
        <p14:creationId xmlns:p14="http://schemas.microsoft.com/office/powerpoint/2010/main" val="3762480562"/>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B506F04-54E8-4343-95A6-D986B643CB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D73BDA-49B5-4EC8-89D5-2FC771B04F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66AFF27-305D-40F5-BC70-9DF76B3755D7}"/>
              </a:ext>
            </a:extLst>
          </p:cNvPr>
          <p:cNvSpPr>
            <a:spLocks noGrp="1" noChangeArrowheads="1"/>
          </p:cNvSpPr>
          <p:nvPr>
            <p:ph type="sldNum" sz="quarter" idx="12"/>
          </p:nvPr>
        </p:nvSpPr>
        <p:spPr>
          <a:ln/>
        </p:spPr>
        <p:txBody>
          <a:bodyPr/>
          <a:lstStyle>
            <a:lvl1pPr>
              <a:defRPr/>
            </a:lvl1pPr>
          </a:lstStyle>
          <a:p>
            <a:fld id="{ABEED62C-4963-471B-83FB-1CB659A6FFE6}" type="slidenum">
              <a:rPr lang="en-US" altLang="en-US"/>
              <a:pPr/>
              <a:t>‹#›</a:t>
            </a:fld>
            <a:endParaRPr lang="en-US" altLang="en-US"/>
          </a:p>
        </p:txBody>
      </p:sp>
    </p:spTree>
    <p:extLst>
      <p:ext uri="{BB962C8B-B14F-4D97-AF65-F5344CB8AC3E}">
        <p14:creationId xmlns:p14="http://schemas.microsoft.com/office/powerpoint/2010/main" val="2005044976"/>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8409783-AE48-44F2-AED3-010D69785B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36F5B5-469B-4FAD-9AA2-848E9ADC7E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50712AB-B655-4305-906C-A914F8D75549}"/>
              </a:ext>
            </a:extLst>
          </p:cNvPr>
          <p:cNvSpPr>
            <a:spLocks noGrp="1" noChangeArrowheads="1"/>
          </p:cNvSpPr>
          <p:nvPr>
            <p:ph type="sldNum" sz="quarter" idx="12"/>
          </p:nvPr>
        </p:nvSpPr>
        <p:spPr>
          <a:ln/>
        </p:spPr>
        <p:txBody>
          <a:bodyPr/>
          <a:lstStyle>
            <a:lvl1pPr>
              <a:defRPr/>
            </a:lvl1pPr>
          </a:lstStyle>
          <a:p>
            <a:fld id="{76498DDC-7239-4D9D-92C5-504BD0CFED1B}" type="slidenum">
              <a:rPr lang="en-US" altLang="en-US"/>
              <a:pPr/>
              <a:t>‹#›</a:t>
            </a:fld>
            <a:endParaRPr lang="en-US" altLang="en-US"/>
          </a:p>
        </p:txBody>
      </p:sp>
    </p:spTree>
    <p:extLst>
      <p:ext uri="{BB962C8B-B14F-4D97-AF65-F5344CB8AC3E}">
        <p14:creationId xmlns:p14="http://schemas.microsoft.com/office/powerpoint/2010/main" val="3540536185"/>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B58AA04-0CA5-45D0-AF71-931225C887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8C3F5C-C7A3-4780-B98A-CEF0D4DE47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5434CEC-474F-4BD2-B1C8-087114B4E6D0}"/>
              </a:ext>
            </a:extLst>
          </p:cNvPr>
          <p:cNvSpPr>
            <a:spLocks noGrp="1" noChangeArrowheads="1"/>
          </p:cNvSpPr>
          <p:nvPr>
            <p:ph type="sldNum" sz="quarter" idx="12"/>
          </p:nvPr>
        </p:nvSpPr>
        <p:spPr>
          <a:ln/>
        </p:spPr>
        <p:txBody>
          <a:bodyPr/>
          <a:lstStyle>
            <a:lvl1pPr>
              <a:defRPr/>
            </a:lvl1pPr>
          </a:lstStyle>
          <a:p>
            <a:fld id="{9DF805DC-F0F6-4E64-A243-415F1CE5DBFD}" type="slidenum">
              <a:rPr lang="en-US" altLang="en-US"/>
              <a:pPr/>
              <a:t>‹#›</a:t>
            </a:fld>
            <a:endParaRPr lang="en-US" altLang="en-US"/>
          </a:p>
        </p:txBody>
      </p:sp>
    </p:spTree>
    <p:extLst>
      <p:ext uri="{BB962C8B-B14F-4D97-AF65-F5344CB8AC3E}">
        <p14:creationId xmlns:p14="http://schemas.microsoft.com/office/powerpoint/2010/main" val="3449680035"/>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4BE0669-4FB6-45FB-A4E0-C2F1A5DB2B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8A4F9C-42EA-4F6F-81B5-3DE43D00E9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8B009EB-0AB1-40E9-961A-A1B24A53B4FC}"/>
              </a:ext>
            </a:extLst>
          </p:cNvPr>
          <p:cNvSpPr>
            <a:spLocks noGrp="1" noChangeArrowheads="1"/>
          </p:cNvSpPr>
          <p:nvPr>
            <p:ph type="sldNum" sz="quarter" idx="12"/>
          </p:nvPr>
        </p:nvSpPr>
        <p:spPr>
          <a:ln/>
        </p:spPr>
        <p:txBody>
          <a:bodyPr/>
          <a:lstStyle>
            <a:lvl1pPr>
              <a:defRPr/>
            </a:lvl1pPr>
          </a:lstStyle>
          <a:p>
            <a:fld id="{E28D79A3-4DA2-488A-A1B9-8A4E012D9C0B}" type="slidenum">
              <a:rPr lang="en-US" altLang="en-US"/>
              <a:pPr/>
              <a:t>‹#›</a:t>
            </a:fld>
            <a:endParaRPr lang="en-US" altLang="en-US"/>
          </a:p>
        </p:txBody>
      </p:sp>
    </p:spTree>
    <p:extLst>
      <p:ext uri="{BB962C8B-B14F-4D97-AF65-F5344CB8AC3E}">
        <p14:creationId xmlns:p14="http://schemas.microsoft.com/office/powerpoint/2010/main" val="151372983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image" Target="../media/image7.jpe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9.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heme" Target="../theme/theme11.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image" Target="../media/image7.jpe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8.jpe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6/23/2020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sunsetcross">
            <a:extLst>
              <a:ext uri="{FF2B5EF4-FFF2-40B4-BE49-F238E27FC236}">
                <a16:creationId xmlns:a16="http://schemas.microsoft.com/office/drawing/2014/main" id="{F585C408-EC29-450E-A8AC-91E5766616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a:extLst>
              <a:ext uri="{FF2B5EF4-FFF2-40B4-BE49-F238E27FC236}">
                <a16:creationId xmlns:a16="http://schemas.microsoft.com/office/drawing/2014/main" id="{542DBDAF-7198-4FCD-9FC0-678A1B7BE3D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6084" name="Rectangle 4">
            <a:extLst>
              <a:ext uri="{FF2B5EF4-FFF2-40B4-BE49-F238E27FC236}">
                <a16:creationId xmlns:a16="http://schemas.microsoft.com/office/drawing/2014/main" id="{996A85A2-68BE-4501-AAF9-D69EF047F68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0221DEF0-80DA-4DBD-9F75-8E0B2E6CE4B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34" charset="-128"/>
              </a:defRPr>
            </a:lvl1pPr>
          </a:lstStyle>
          <a:p>
            <a:pPr>
              <a:defRPr/>
            </a:pPr>
            <a:endParaRPr lang="en-US"/>
          </a:p>
        </p:txBody>
      </p:sp>
      <p:sp>
        <p:nvSpPr>
          <p:cNvPr id="48134" name="Rectangle 6">
            <a:extLst>
              <a:ext uri="{FF2B5EF4-FFF2-40B4-BE49-F238E27FC236}">
                <a16:creationId xmlns:a16="http://schemas.microsoft.com/office/drawing/2014/main" id="{F8FB731F-7CEC-4FC3-BF48-47794A640B5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4693529E-EA98-4BA3-B6B7-2293E9E2FDE9}" type="slidenum">
              <a:rPr lang="en-US" altLang="en-US"/>
              <a:pPr/>
              <a:t>‹#›</a:t>
            </a:fld>
            <a:endParaRPr lang="en-US" altLang="en-US"/>
          </a:p>
        </p:txBody>
      </p:sp>
    </p:spTree>
    <p:extLst>
      <p:ext uri="{BB962C8B-B14F-4D97-AF65-F5344CB8AC3E}">
        <p14:creationId xmlns:p14="http://schemas.microsoft.com/office/powerpoint/2010/main" val="21765153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37117A-835E-4949-8670-D675227697F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DE9B9E8-D03C-4BCF-BBA0-3EB0B6CA1A4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3438FAB-8A46-4B23-97EC-596188B2B2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06DFF16D-1FF8-44AF-966A-E5560AD98C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03DC4D6-9E75-4672-86A4-15FDACC11B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1149290-CAED-402A-A546-D433EB0CEFAF}" type="slidenum">
              <a:rPr lang="en-US" altLang="en-US"/>
              <a:pPr/>
              <a:t>‹#›</a:t>
            </a:fld>
            <a:endParaRPr lang="en-US" altLang="en-US"/>
          </a:p>
        </p:txBody>
      </p:sp>
    </p:spTree>
    <p:extLst>
      <p:ext uri="{BB962C8B-B14F-4D97-AF65-F5344CB8AC3E}">
        <p14:creationId xmlns:p14="http://schemas.microsoft.com/office/powerpoint/2010/main" val="313947449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A93B08B-FCAD-4B34-8A1E-39617609B1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55347667-3B11-42DE-9433-BBDE725BE6C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a:extLst>
              <a:ext uri="{FF2B5EF4-FFF2-40B4-BE49-F238E27FC236}">
                <a16:creationId xmlns:a16="http://schemas.microsoft.com/office/drawing/2014/main" id="{AE334029-76C2-425A-9B1E-0D4F813A9E5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7" name="Rectangle 5">
            <a:extLst>
              <a:ext uri="{FF2B5EF4-FFF2-40B4-BE49-F238E27FC236}">
                <a16:creationId xmlns:a16="http://schemas.microsoft.com/office/drawing/2014/main" id="{01512571-E227-4AF5-AB9E-1C2E6ACFFD6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10598" name="Rectangle 6">
            <a:extLst>
              <a:ext uri="{FF2B5EF4-FFF2-40B4-BE49-F238E27FC236}">
                <a16:creationId xmlns:a16="http://schemas.microsoft.com/office/drawing/2014/main" id="{419A65CA-F046-4B5B-A0CF-FC82033D24E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10599" name="Rectangle 7">
            <a:extLst>
              <a:ext uri="{FF2B5EF4-FFF2-40B4-BE49-F238E27FC236}">
                <a16:creationId xmlns:a16="http://schemas.microsoft.com/office/drawing/2014/main" id="{A4A7BBA1-873B-4DC2-BF67-D4A5D101DE4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Times" panose="02020603050405020304" pitchFamily="18" charset="0"/>
              </a:defRPr>
            </a:lvl1pPr>
          </a:lstStyle>
          <a:p>
            <a:fld id="{FFFBD436-1321-46EC-9B40-11123ACE5502}" type="slidenum">
              <a:rPr lang="en-US" altLang="en-US"/>
              <a:pPr/>
              <a:t>‹#›</a:t>
            </a:fld>
            <a:endParaRPr lang="en-US" altLang="en-US"/>
          </a:p>
        </p:txBody>
      </p:sp>
    </p:spTree>
    <p:extLst>
      <p:ext uri="{BB962C8B-B14F-4D97-AF65-F5344CB8AC3E}">
        <p14:creationId xmlns:p14="http://schemas.microsoft.com/office/powerpoint/2010/main" val="34049293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12" charset="0"/>
        </a:defRPr>
      </a:lvl2pPr>
      <a:lvl3pPr algn="ctr" rtl="0" eaLnBrk="0" fontAlgn="base" hangingPunct="0">
        <a:spcBef>
          <a:spcPct val="0"/>
        </a:spcBef>
        <a:spcAft>
          <a:spcPct val="0"/>
        </a:spcAft>
        <a:defRPr sz="4400">
          <a:solidFill>
            <a:schemeClr val="tx2"/>
          </a:solidFill>
          <a:latin typeface="Times" pitchFamily="-112" charset="0"/>
        </a:defRPr>
      </a:lvl3pPr>
      <a:lvl4pPr algn="ctr" rtl="0" eaLnBrk="0" fontAlgn="base" hangingPunct="0">
        <a:spcBef>
          <a:spcPct val="0"/>
        </a:spcBef>
        <a:spcAft>
          <a:spcPct val="0"/>
        </a:spcAft>
        <a:defRPr sz="4400">
          <a:solidFill>
            <a:schemeClr val="tx2"/>
          </a:solidFill>
          <a:latin typeface="Times" pitchFamily="-112" charset="0"/>
        </a:defRPr>
      </a:lvl4pPr>
      <a:lvl5pPr algn="ctr" rtl="0" eaLnBrk="0" fontAlgn="base" hangingPunct="0">
        <a:spcBef>
          <a:spcPct val="0"/>
        </a:spcBef>
        <a:spcAft>
          <a:spcPct val="0"/>
        </a:spcAft>
        <a:defRPr sz="4400">
          <a:solidFill>
            <a:schemeClr val="tx2"/>
          </a:solidFill>
          <a:latin typeface="Times" pitchFamily="-112" charset="0"/>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ED5AA3E-B15C-4C6C-AAD9-3AFE18331A4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B681FC41-3279-4650-B628-CFB5B795E39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F48C9B7-E774-4A3B-AA01-49BEE32C9FE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84" charset="0"/>
                <a:ea typeface="+mn-ea"/>
              </a:defRPr>
            </a:lvl1pPr>
          </a:lstStyle>
          <a:p>
            <a:pPr>
              <a:defRPr/>
            </a:pPr>
            <a:endParaRPr lang="en-US"/>
          </a:p>
        </p:txBody>
      </p:sp>
      <p:sp>
        <p:nvSpPr>
          <p:cNvPr id="1029" name="Rectangle 5">
            <a:extLst>
              <a:ext uri="{FF2B5EF4-FFF2-40B4-BE49-F238E27FC236}">
                <a16:creationId xmlns:a16="http://schemas.microsoft.com/office/drawing/2014/main" id="{8AE5FA42-142E-40A7-87A4-E3D0B206F8D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pitchFamily="84" charset="0"/>
                <a:ea typeface="+mn-ea"/>
              </a:defRPr>
            </a:lvl1pPr>
          </a:lstStyle>
          <a:p>
            <a:pPr>
              <a:defRPr/>
            </a:pPr>
            <a:endParaRPr lang="en-US"/>
          </a:p>
        </p:txBody>
      </p:sp>
      <p:sp>
        <p:nvSpPr>
          <p:cNvPr id="1030" name="Rectangle 6">
            <a:extLst>
              <a:ext uri="{FF2B5EF4-FFF2-40B4-BE49-F238E27FC236}">
                <a16:creationId xmlns:a16="http://schemas.microsoft.com/office/drawing/2014/main" id="{D8692172-F7F7-4034-BB81-C1BA57E06A2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ffectLst>
                  <a:outerShdw blurRad="38100" dist="38100" dir="2700000" algn="tl">
                    <a:srgbClr val="C0C0C0"/>
                  </a:outerShdw>
                </a:effectLst>
                <a:latin typeface="Times" panose="02020603050405020304" pitchFamily="18" charset="0"/>
              </a:defRPr>
            </a:lvl1pPr>
          </a:lstStyle>
          <a:p>
            <a:fld id="{11CDD44C-8DD0-41B3-BECC-1C56552D1D03}" type="slidenum">
              <a:rPr lang="en-US" altLang="en-US"/>
              <a:pPr/>
              <a:t>‹#›</a:t>
            </a:fld>
            <a:endParaRPr lang="en-US" altLang="en-US"/>
          </a:p>
        </p:txBody>
      </p:sp>
    </p:spTree>
    <p:extLst>
      <p:ext uri="{BB962C8B-B14F-4D97-AF65-F5344CB8AC3E}">
        <p14:creationId xmlns:p14="http://schemas.microsoft.com/office/powerpoint/2010/main" val="3665864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84" charset="0"/>
        </a:defRPr>
      </a:lvl2pPr>
      <a:lvl3pPr algn="ctr" rtl="0" eaLnBrk="0" fontAlgn="base" hangingPunct="0">
        <a:spcBef>
          <a:spcPct val="0"/>
        </a:spcBef>
        <a:spcAft>
          <a:spcPct val="0"/>
        </a:spcAft>
        <a:defRPr sz="4400">
          <a:solidFill>
            <a:schemeClr val="tx2"/>
          </a:solidFill>
          <a:latin typeface="Times" pitchFamily="84" charset="0"/>
        </a:defRPr>
      </a:lvl3pPr>
      <a:lvl4pPr algn="ctr" rtl="0" eaLnBrk="0" fontAlgn="base" hangingPunct="0">
        <a:spcBef>
          <a:spcPct val="0"/>
        </a:spcBef>
        <a:spcAft>
          <a:spcPct val="0"/>
        </a:spcAft>
        <a:defRPr sz="4400">
          <a:solidFill>
            <a:schemeClr val="tx2"/>
          </a:solidFill>
          <a:latin typeface="Times" pitchFamily="84" charset="0"/>
        </a:defRPr>
      </a:lvl4pPr>
      <a:lvl5pPr algn="ctr" rtl="0" eaLnBrk="0" fontAlgn="base" hangingPunct="0">
        <a:spcBef>
          <a:spcPct val="0"/>
        </a:spcBef>
        <a:spcAft>
          <a:spcPct val="0"/>
        </a:spcAft>
        <a:defRPr sz="4400">
          <a:solidFill>
            <a:schemeClr val="tx2"/>
          </a:solidFill>
          <a:latin typeface="Times" pitchFamily="84"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36970630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20680417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11908705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176" y="6400800"/>
            <a:ext cx="12188825" cy="457200"/>
          </a:xfrm>
          <a:prstGeom prst="rect">
            <a:avLst/>
          </a:prstGeom>
          <a:solidFill>
            <a:srgbClr val="92520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95262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503972"/>
            <a:ext cx="10058401" cy="436512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12AF27E7-B634-4672-956E-F682F03A1070}" type="datetimeFigureOut">
              <a:rPr lang="en-US" smtClean="0"/>
              <a:t>6/23/2020</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14F3B0A8-74C1-4022-942B-E524F24C36E4}" type="slidenum">
              <a:rPr lang="en-US" smtClean="0"/>
              <a:t>‹#›</a:t>
            </a:fld>
            <a:endParaRPr lang="en-US"/>
          </a:p>
        </p:txBody>
      </p:sp>
      <p:cxnSp>
        <p:nvCxnSpPr>
          <p:cNvPr id="10" name="Straight Connector 9"/>
          <p:cNvCxnSpPr/>
          <p:nvPr/>
        </p:nvCxnSpPr>
        <p:spPr>
          <a:xfrm>
            <a:off x="1188720" y="1371600"/>
            <a:ext cx="9966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6322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ctr"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E1604376-32EB-48D8-BFE1-42DFE902C329}"/>
              </a:ext>
            </a:extLst>
          </p:cNvPr>
          <p:cNvGrpSpPr>
            <a:grpSpLocks/>
          </p:cNvGrpSpPr>
          <p:nvPr/>
        </p:nvGrpSpPr>
        <p:grpSpPr bwMode="auto">
          <a:xfrm>
            <a:off x="0" y="0"/>
            <a:ext cx="12194117" cy="6845300"/>
            <a:chOff x="0" y="0"/>
            <a:chExt cx="5761" cy="4312"/>
          </a:xfrm>
        </p:grpSpPr>
        <p:sp>
          <p:nvSpPr>
            <p:cNvPr id="5123" name="Rectangle 3">
              <a:extLst>
                <a:ext uri="{FF2B5EF4-FFF2-40B4-BE49-F238E27FC236}">
                  <a16:creationId xmlns:a16="http://schemas.microsoft.com/office/drawing/2014/main" id="{36D29407-EC0B-471D-986F-2D75048870D0}"/>
                </a:ext>
              </a:extLst>
            </p:cNvPr>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w="12700">
              <a:noFill/>
              <a:miter lim="800000"/>
              <a:headEnd/>
              <a:tailEnd/>
            </a:ln>
            <a:effectLst/>
          </p:spPr>
          <p:txBody>
            <a:bodyPr wrap="none" anchor="ctr"/>
            <a:lstStyle/>
            <a:p>
              <a:pPr eaLnBrk="1" hangingPunct="1">
                <a:defRPr/>
              </a:pPr>
              <a:endParaRPr lang="en-US" sz="1800">
                <a:solidFill>
                  <a:srgbClr val="FFFFFF"/>
                </a:solidFill>
                <a:effectLst/>
                <a:latin typeface="Arial" charset="0"/>
                <a:ea typeface="+mn-ea"/>
                <a:cs typeface="Arial" charset="0"/>
              </a:endParaRPr>
            </a:p>
          </p:txBody>
        </p:sp>
        <p:sp useBgFill="1">
          <p:nvSpPr>
            <p:cNvPr id="5124" name="Freeform 4">
              <a:extLst>
                <a:ext uri="{FF2B5EF4-FFF2-40B4-BE49-F238E27FC236}">
                  <a16:creationId xmlns:a16="http://schemas.microsoft.com/office/drawing/2014/main" id="{ACBE12F2-CD90-4CB0-94EB-1ADC36B14545}"/>
                </a:ext>
              </a:extLst>
            </p:cNvPr>
            <p:cNvSpPr>
              <a:spLocks/>
            </p:cNvSpPr>
            <p:nvPr/>
          </p:nvSpPr>
          <p:spPr bwMode="auto">
            <a:xfrm>
              <a:off x="0" y="73"/>
              <a:ext cx="5761" cy="4166"/>
            </a:xfrm>
            <a:custGeom>
              <a:avLst/>
              <a:gdLst/>
              <a:ahLst/>
              <a:cxnLst>
                <a:cxn ang="0">
                  <a:pos x="1" y="3948"/>
                </a:cxn>
                <a:cxn ang="0">
                  <a:pos x="1" y="3997"/>
                </a:cxn>
                <a:cxn ang="0">
                  <a:pos x="5760" y="4105"/>
                </a:cxn>
                <a:cxn ang="0">
                  <a:pos x="5760" y="4165"/>
                </a:cxn>
                <a:cxn ang="0">
                  <a:pos x="1" y="61"/>
                </a:cxn>
                <a:cxn ang="0">
                  <a:pos x="1" y="108"/>
                </a:cxn>
                <a:cxn ang="0">
                  <a:pos x="5760" y="216"/>
                </a:cxn>
                <a:cxn ang="0">
                  <a:pos x="5760" y="277"/>
                </a:cxn>
                <a:cxn ang="0">
                  <a:pos x="1" y="384"/>
                </a:cxn>
                <a:cxn ang="0">
                  <a:pos x="1" y="432"/>
                </a:cxn>
                <a:cxn ang="0">
                  <a:pos x="5760" y="540"/>
                </a:cxn>
                <a:cxn ang="0">
                  <a:pos x="5760" y="600"/>
                </a:cxn>
                <a:cxn ang="0">
                  <a:pos x="1" y="708"/>
                </a:cxn>
                <a:cxn ang="0">
                  <a:pos x="1" y="756"/>
                </a:cxn>
                <a:cxn ang="0">
                  <a:pos x="5760" y="865"/>
                </a:cxn>
                <a:cxn ang="0">
                  <a:pos x="5760" y="925"/>
                </a:cxn>
                <a:cxn ang="0">
                  <a:pos x="1" y="1032"/>
                </a:cxn>
                <a:cxn ang="0">
                  <a:pos x="1" y="1080"/>
                </a:cxn>
                <a:cxn ang="0">
                  <a:pos x="5760" y="1188"/>
                </a:cxn>
                <a:cxn ang="0">
                  <a:pos x="5760" y="1248"/>
                </a:cxn>
                <a:cxn ang="0">
                  <a:pos x="1" y="1357"/>
                </a:cxn>
                <a:cxn ang="0">
                  <a:pos x="1" y="1404"/>
                </a:cxn>
                <a:cxn ang="0">
                  <a:pos x="5760" y="1512"/>
                </a:cxn>
                <a:cxn ang="0">
                  <a:pos x="5760" y="1572"/>
                </a:cxn>
                <a:cxn ang="0">
                  <a:pos x="1" y="1680"/>
                </a:cxn>
                <a:cxn ang="0">
                  <a:pos x="1" y="1728"/>
                </a:cxn>
                <a:cxn ang="0">
                  <a:pos x="5760" y="1836"/>
                </a:cxn>
                <a:cxn ang="0">
                  <a:pos x="5760" y="1896"/>
                </a:cxn>
                <a:cxn ang="0">
                  <a:pos x="1" y="2005"/>
                </a:cxn>
                <a:cxn ang="0">
                  <a:pos x="1" y="2052"/>
                </a:cxn>
                <a:cxn ang="0">
                  <a:pos x="5760" y="2161"/>
                </a:cxn>
                <a:cxn ang="0">
                  <a:pos x="5760" y="2220"/>
                </a:cxn>
                <a:cxn ang="0">
                  <a:pos x="1" y="2328"/>
                </a:cxn>
                <a:cxn ang="0">
                  <a:pos x="1" y="2376"/>
                </a:cxn>
                <a:cxn ang="0">
                  <a:pos x="5760" y="2484"/>
                </a:cxn>
                <a:cxn ang="0">
                  <a:pos x="5760" y="2545"/>
                </a:cxn>
                <a:cxn ang="0">
                  <a:pos x="1" y="2652"/>
                </a:cxn>
                <a:cxn ang="0">
                  <a:pos x="1" y="2700"/>
                </a:cxn>
                <a:cxn ang="0">
                  <a:pos x="5760" y="2808"/>
                </a:cxn>
                <a:cxn ang="0">
                  <a:pos x="5760" y="2868"/>
                </a:cxn>
                <a:cxn ang="0">
                  <a:pos x="1" y="2977"/>
                </a:cxn>
                <a:cxn ang="0">
                  <a:pos x="1" y="3024"/>
                </a:cxn>
                <a:cxn ang="0">
                  <a:pos x="5760" y="3132"/>
                </a:cxn>
                <a:cxn ang="0">
                  <a:pos x="5760" y="3192"/>
                </a:cxn>
                <a:cxn ang="0">
                  <a:pos x="1" y="3301"/>
                </a:cxn>
                <a:cxn ang="0">
                  <a:pos x="1" y="3348"/>
                </a:cxn>
                <a:cxn ang="0">
                  <a:pos x="5760" y="3457"/>
                </a:cxn>
                <a:cxn ang="0">
                  <a:pos x="5760" y="3516"/>
                </a:cxn>
                <a:cxn ang="0">
                  <a:pos x="1" y="3624"/>
                </a:cxn>
                <a:cxn ang="0">
                  <a:pos x="1" y="3672"/>
                </a:cxn>
                <a:cxn ang="0">
                  <a:pos x="5760" y="3781"/>
                </a:cxn>
                <a:cxn ang="0">
                  <a:pos x="5760" y="3841"/>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a:effectLst/>
          </p:spPr>
          <p:txBody>
            <a:bodyPr/>
            <a:lstStyle/>
            <a:p>
              <a:pPr eaLnBrk="1" hangingPunct="1">
                <a:defRPr/>
              </a:pPr>
              <a:endParaRPr lang="en-US" sz="1800">
                <a:solidFill>
                  <a:srgbClr val="FFFFFF"/>
                </a:solidFill>
                <a:effectLst/>
                <a:latin typeface="Arial" charset="0"/>
                <a:ea typeface="+mn-ea"/>
                <a:cs typeface="Arial" charset="0"/>
              </a:endParaRPr>
            </a:p>
          </p:txBody>
        </p:sp>
      </p:grpSp>
      <p:sp>
        <p:nvSpPr>
          <p:cNvPr id="5125" name="Rectangle 5">
            <a:extLst>
              <a:ext uri="{FF2B5EF4-FFF2-40B4-BE49-F238E27FC236}">
                <a16:creationId xmlns:a16="http://schemas.microsoft.com/office/drawing/2014/main" id="{C1FA35B9-ECAB-4D94-9E7F-FC73D24F656F}"/>
              </a:ext>
            </a:extLst>
          </p:cNvPr>
          <p:cNvSpPr>
            <a:spLocks noGrp="1" noChangeArrowheads="1"/>
          </p:cNvSpPr>
          <p:nvPr>
            <p:ph type="title"/>
          </p:nvPr>
        </p:nvSpPr>
        <p:spPr bwMode="auto">
          <a:xfrm>
            <a:off x="0" y="0"/>
            <a:ext cx="12090400" cy="12954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5126" name="Rectangle 6">
            <a:extLst>
              <a:ext uri="{FF2B5EF4-FFF2-40B4-BE49-F238E27FC236}">
                <a16:creationId xmlns:a16="http://schemas.microsoft.com/office/drawing/2014/main" id="{12A67596-9C2D-4A89-9275-510264D170D2}"/>
              </a:ext>
            </a:extLst>
          </p:cNvPr>
          <p:cNvSpPr>
            <a:spLocks noGrp="1" noChangeArrowheads="1"/>
          </p:cNvSpPr>
          <p:nvPr>
            <p:ph type="body" idx="1"/>
          </p:nvPr>
        </p:nvSpPr>
        <p:spPr bwMode="auto">
          <a:xfrm>
            <a:off x="101600" y="1371600"/>
            <a:ext cx="11988800" cy="5410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473870"/>
      </p:ext>
    </p:extLst>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40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00000"/>
        <a:buChar char="•"/>
        <a:defRPr sz="4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a:extLst>
              <a:ext uri="{FF2B5EF4-FFF2-40B4-BE49-F238E27FC236}">
                <a16:creationId xmlns:a16="http://schemas.microsoft.com/office/drawing/2014/main" id="{99B76594-FAF7-4E69-AB49-B3D12588085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07C2762B-0278-46FF-97AD-D5CE2A03B29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CD65D47C-138E-404C-B5A4-25CBFB269D5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A491868E-6D34-429A-B496-3AF41144104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48134" name="Rectangle 6">
            <a:extLst>
              <a:ext uri="{FF2B5EF4-FFF2-40B4-BE49-F238E27FC236}">
                <a16:creationId xmlns:a16="http://schemas.microsoft.com/office/drawing/2014/main" id="{9A80F031-A9CB-43C6-B979-1A4011F8EF6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3ABA0BE8-DFCC-42AA-95F8-030FA59C5150}" type="slidenum">
              <a:rPr lang="en-US" altLang="en-US"/>
              <a:pPr/>
              <a:t>‹#›</a:t>
            </a:fld>
            <a:endParaRPr lang="en-US" altLang="en-US"/>
          </a:p>
        </p:txBody>
      </p:sp>
    </p:spTree>
    <p:extLst>
      <p:ext uri="{BB962C8B-B14F-4D97-AF65-F5344CB8AC3E}">
        <p14:creationId xmlns:p14="http://schemas.microsoft.com/office/powerpoint/2010/main" val="39741598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6E8FF0A0-0D0B-434B-AD02-056433B363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C25D9EBB-2CF5-434A-9448-443E066D25B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5ED034E3-6A9F-46F3-9BA1-4357A18ECFE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F8EF37EB-E826-4F92-A633-41149B0817F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BBC818ED-D894-4649-B2F9-7AE908F6830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A1E992AF-7446-4CF8-9D0D-DB53A13B762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E8C37211-D542-4A56-B495-02C98021715B}" type="slidenum">
              <a:rPr lang="en-US" altLang="en-US"/>
              <a:pPr/>
              <a:t>‹#›</a:t>
            </a:fld>
            <a:endParaRPr lang="en-US" altLang="en-US"/>
          </a:p>
        </p:txBody>
      </p:sp>
    </p:spTree>
    <p:extLst>
      <p:ext uri="{BB962C8B-B14F-4D97-AF65-F5344CB8AC3E}">
        <p14:creationId xmlns:p14="http://schemas.microsoft.com/office/powerpoint/2010/main" val="33476765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10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0.xml"/><Relationship Id="rId1" Type="http://schemas.openxmlformats.org/officeDocument/2006/relationships/slideLayout" Target="../slideLayouts/slideLayout79.xml"/></Relationships>
</file>

<file path=ppt/slides/_rels/slide1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1.xml"/><Relationship Id="rId1" Type="http://schemas.openxmlformats.org/officeDocument/2006/relationships/slideLayout" Target="../slideLayouts/slideLayout79.xml"/></Relationships>
</file>

<file path=ppt/slides/_rels/slide1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1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1.xml"/></Relationships>
</file>

<file path=ppt/slides/_rels/slide1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6.xml"/><Relationship Id="rId1" Type="http://schemas.openxmlformats.org/officeDocument/2006/relationships/slideLayout" Target="../slideLayouts/slideLayout120.xml"/><Relationship Id="rId4" Type="http://schemas.openxmlformats.org/officeDocument/2006/relationships/image" Target="../media/image43.png"/></Relationships>
</file>

<file path=ppt/slides/_rels/slide1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7.xml"/><Relationship Id="rId1" Type="http://schemas.openxmlformats.org/officeDocument/2006/relationships/slideLayout" Target="../slideLayouts/slideLayout125.xml"/></Relationships>
</file>

<file path=ppt/slides/_rels/slide1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8.xml"/><Relationship Id="rId1" Type="http://schemas.openxmlformats.org/officeDocument/2006/relationships/slideLayout" Target="../slideLayouts/slideLayout120.xml"/><Relationship Id="rId4" Type="http://schemas.openxmlformats.org/officeDocument/2006/relationships/image" Target="../media/image46.gif"/></Relationships>
</file>

<file path=ppt/slides/_rels/slide1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9.xml"/><Relationship Id="rId1" Type="http://schemas.openxmlformats.org/officeDocument/2006/relationships/slideLayout" Target="../slideLayouts/slideLayout120.xml"/></Relationships>
</file>

<file path=ppt/slides/_rels/slide1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0.xml"/><Relationship Id="rId1" Type="http://schemas.openxmlformats.org/officeDocument/2006/relationships/slideLayout" Target="../slideLayouts/slideLayout9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1.xml"/><Relationship Id="rId1" Type="http://schemas.openxmlformats.org/officeDocument/2006/relationships/slideLayout" Target="../slideLayouts/slideLayout140.xml"/></Relationships>
</file>

<file path=ppt/slides/_rels/slide1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140.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4.xml"/><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5.xml"/><Relationship Id="rId1" Type="http://schemas.openxmlformats.org/officeDocument/2006/relationships/slideLayout" Target="../slideLayouts/slideLayout79.xml"/></Relationships>
</file>

<file path=ppt/slides/_rels/slide1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1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6.xml"/><Relationship Id="rId1" Type="http://schemas.openxmlformats.org/officeDocument/2006/relationships/slideLayout" Target="../slideLayouts/slideLayout7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8.xml"/><Relationship Id="rId1" Type="http://schemas.openxmlformats.org/officeDocument/2006/relationships/slideLayout" Target="../slideLayouts/slideLayout79.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9.xml"/><Relationship Id="rId1" Type="http://schemas.openxmlformats.org/officeDocument/2006/relationships/slideLayout" Target="../slideLayouts/slideLayout136.xml"/><Relationship Id="rId4" Type="http://schemas.openxmlformats.org/officeDocument/2006/relationships/image" Target="../media/image60.jpe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notesSlide" Target="../notesSlides/notesSlide10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140.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notesSlide" Target="../notesSlides/notesSlide102.xml"/></Relationships>
</file>

<file path=ppt/slides/_rels/slide1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3.xml"/><Relationship Id="rId1" Type="http://schemas.openxmlformats.org/officeDocument/2006/relationships/slideLayout" Target="../slideLayouts/slideLayout136.xml"/></Relationships>
</file>

<file path=ppt/slides/_rels/slide1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4.xml"/><Relationship Id="rId1" Type="http://schemas.openxmlformats.org/officeDocument/2006/relationships/slideLayout" Target="../slideLayouts/slideLayout135.xml"/><Relationship Id="rId5" Type="http://schemas.openxmlformats.org/officeDocument/2006/relationships/image" Target="../media/image61.jpeg"/><Relationship Id="rId4" Type="http://schemas.openxmlformats.org/officeDocument/2006/relationships/audio" Target="../media/audio2.wav"/></Relationships>
</file>

<file path=ppt/slides/_rels/slide1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5.xml"/><Relationship Id="rId1" Type="http://schemas.openxmlformats.org/officeDocument/2006/relationships/slideLayout" Target="../slideLayouts/slideLayout135.xml"/><Relationship Id="rId4" Type="http://schemas.openxmlformats.org/officeDocument/2006/relationships/image" Target="../media/image66.jpe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notesSlide" Target="../notesSlides/notesSlide106.xml"/></Relationships>
</file>

<file path=ppt/slides/_rels/slide1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7.xml"/><Relationship Id="rId1" Type="http://schemas.openxmlformats.org/officeDocument/2006/relationships/slideLayout" Target="../slideLayouts/slideLayout79.xml"/></Relationships>
</file>

<file path=ppt/slides/_rels/slide1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8.xml"/><Relationship Id="rId1" Type="http://schemas.openxmlformats.org/officeDocument/2006/relationships/slideLayout" Target="../slideLayouts/slideLayout79.xml"/></Relationships>
</file>

<file path=ppt/slides/_rels/slide15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9.xml"/><Relationship Id="rId1" Type="http://schemas.openxmlformats.org/officeDocument/2006/relationships/slideLayout" Target="../slideLayouts/slideLayout100.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1.xml"/></Relationships>
</file>

<file path=ppt/slides/_rels/slide1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1.xml"/><Relationship Id="rId1" Type="http://schemas.openxmlformats.org/officeDocument/2006/relationships/slideLayout" Target="../slideLayouts/slideLayout7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3.xml"/><Relationship Id="rId1" Type="http://schemas.openxmlformats.org/officeDocument/2006/relationships/slideLayout" Target="../slideLayouts/slideLayout79.xml"/></Relationships>
</file>

<file path=ppt/slides/_rels/slide1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4.xml"/><Relationship Id="rId1" Type="http://schemas.openxmlformats.org/officeDocument/2006/relationships/slideLayout" Target="../slideLayouts/slideLayout79.xml"/></Relationships>
</file>

<file path=ppt/slides/_rels/slide1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5.xml"/><Relationship Id="rId1" Type="http://schemas.openxmlformats.org/officeDocument/2006/relationships/slideLayout" Target="../slideLayouts/slideLayout79.xml"/></Relationships>
</file>

<file path=ppt/slides/_rels/slide1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6.xml"/><Relationship Id="rId1" Type="http://schemas.openxmlformats.org/officeDocument/2006/relationships/slideLayout" Target="../slideLayouts/slideLayout79.xml"/></Relationships>
</file>

<file path=ppt/slides/_rels/slide1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7.xml"/><Relationship Id="rId1" Type="http://schemas.openxmlformats.org/officeDocument/2006/relationships/slideLayout" Target="../slideLayouts/slideLayout140.xml"/></Relationships>
</file>

<file path=ppt/slides/_rels/slide1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8.xml"/><Relationship Id="rId1" Type="http://schemas.openxmlformats.org/officeDocument/2006/relationships/slideLayout" Target="../slideLayouts/slideLayout79.xml"/></Relationships>
</file>

<file path=ppt/slides/_rels/slide1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4.xml"/></Relationships>
</file>

<file path=ppt/slides/_rels/slide2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7.xml"/><Relationship Id="rId1" Type="http://schemas.openxmlformats.org/officeDocument/2006/relationships/slideLayout" Target="../slideLayouts/slideLayout86.xml"/></Relationships>
</file>

<file path=ppt/slides/_rels/slide2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8.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40.xml"/></Relationships>
</file>

<file path=ppt/slides/_rels/slide2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9.xml"/><Relationship Id="rId1" Type="http://schemas.openxmlformats.org/officeDocument/2006/relationships/slideLayout" Target="../slideLayouts/slideLayout8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5.xml"/></Relationships>
</file>

<file path=ppt/slides/_rels/slide2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5.xml"/><Relationship Id="rId1" Type="http://schemas.openxmlformats.org/officeDocument/2006/relationships/slideLayout" Target="../slideLayouts/slideLayout79.xml"/></Relationships>
</file>

<file path=ppt/slides/_rels/slide2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6.xml"/><Relationship Id="rId1" Type="http://schemas.openxmlformats.org/officeDocument/2006/relationships/slideLayout" Target="../slideLayouts/slideLayout89.xml"/></Relationships>
</file>

<file path=ppt/slides/_rels/slide2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7.xml"/><Relationship Id="rId1" Type="http://schemas.openxmlformats.org/officeDocument/2006/relationships/slideLayout" Target="../slideLayouts/slideLayout75.xml"/><Relationship Id="rId4" Type="http://schemas.openxmlformats.org/officeDocument/2006/relationships/image" Target="../media/image90.jpeg"/></Relationships>
</file>

<file path=ppt/slides/_rels/slide2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8.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9.xml"/><Relationship Id="rId1" Type="http://schemas.openxmlformats.org/officeDocument/2006/relationships/slideLayout" Target="../slideLayouts/slideLayout75.xml"/></Relationships>
</file>

<file path=ppt/slides/_rels/slide2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0.xml"/><Relationship Id="rId1" Type="http://schemas.openxmlformats.org/officeDocument/2006/relationships/slideLayout" Target="../slideLayouts/slideLayout75.xml"/></Relationships>
</file>

<file path=ppt/slides/_rels/slide2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1.xml"/><Relationship Id="rId1" Type="http://schemas.openxmlformats.org/officeDocument/2006/relationships/slideLayout" Target="../slideLayouts/slideLayout75.xml"/></Relationships>
</file>

<file path=ppt/slides/_rels/slide2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2.xml"/><Relationship Id="rId1" Type="http://schemas.openxmlformats.org/officeDocument/2006/relationships/slideLayout" Target="../slideLayouts/slideLayout75.xml"/></Relationships>
</file>

<file path=ppt/slides/_rels/slide2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3.xml"/><Relationship Id="rId1" Type="http://schemas.openxmlformats.org/officeDocument/2006/relationships/slideLayout" Target="../slideLayouts/slideLayout79.xml"/></Relationships>
</file>

<file path=ppt/slides/_rels/slide2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4.xml"/><Relationship Id="rId1" Type="http://schemas.openxmlformats.org/officeDocument/2006/relationships/slideLayout" Target="../slideLayouts/slideLayout79.xml"/></Relationships>
</file>

<file path=ppt/slides/_rels/slide2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5.xml"/><Relationship Id="rId1" Type="http://schemas.openxmlformats.org/officeDocument/2006/relationships/slideLayout" Target="../slideLayouts/slideLayout75.xml"/></Relationships>
</file>

<file path=ppt/slides/_rels/slide2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6.xml"/><Relationship Id="rId1" Type="http://schemas.openxmlformats.org/officeDocument/2006/relationships/slideLayout" Target="../slideLayouts/slideLayout75.xml"/></Relationships>
</file>

<file path=ppt/slides/_rels/slide2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7.xml"/><Relationship Id="rId1" Type="http://schemas.openxmlformats.org/officeDocument/2006/relationships/slideLayout" Target="../slideLayouts/slideLayout75.xml"/><Relationship Id="rId4" Type="http://schemas.openxmlformats.org/officeDocument/2006/relationships/image" Target="../media/image91.jpeg"/></Relationships>
</file>

<file path=ppt/slides/_rels/slide2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8.xml"/><Relationship Id="rId1" Type="http://schemas.openxmlformats.org/officeDocument/2006/relationships/slideLayout" Target="../slideLayouts/slideLayout75.xml"/><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9.xml"/><Relationship Id="rId1" Type="http://schemas.openxmlformats.org/officeDocument/2006/relationships/slideLayout" Target="../slideLayouts/slideLayout75.xml"/></Relationships>
</file>

<file path=ppt/slides/_rels/slide2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0.xml"/><Relationship Id="rId1" Type="http://schemas.openxmlformats.org/officeDocument/2006/relationships/slideLayout" Target="../slideLayouts/slideLayout75.xml"/></Relationships>
</file>

<file path=ppt/slides/_rels/slide2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1.xml"/><Relationship Id="rId1" Type="http://schemas.openxmlformats.org/officeDocument/2006/relationships/slideLayout" Target="../slideLayouts/slideLayout93.xml"/></Relationships>
</file>

<file path=ppt/slides/_rels/slide2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2.xml"/><Relationship Id="rId1" Type="http://schemas.openxmlformats.org/officeDocument/2006/relationships/slideLayout" Target="../slideLayouts/slideLayout75.xml"/><Relationship Id="rId4" Type="http://schemas.openxmlformats.org/officeDocument/2006/relationships/image" Target="../media/image95.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5.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5.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5.xml"/></Relationships>
</file>

<file path=ppt/slides/_rels/slide2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6.xml"/><Relationship Id="rId1" Type="http://schemas.openxmlformats.org/officeDocument/2006/relationships/slideLayout" Target="../slideLayouts/slideLayout86.xml"/></Relationships>
</file>

<file path=ppt/slides/_rels/slide2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7.xml"/><Relationship Id="rId1" Type="http://schemas.openxmlformats.org/officeDocument/2006/relationships/slideLayout" Target="../slideLayouts/slideLayout8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9.xml"/><Relationship Id="rId1" Type="http://schemas.openxmlformats.org/officeDocument/2006/relationships/slideLayout" Target="../slideLayouts/slideLayout86.xml"/></Relationships>
</file>

<file path=ppt/slides/_rels/slide2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0.xml"/><Relationship Id="rId1" Type="http://schemas.openxmlformats.org/officeDocument/2006/relationships/slideLayout" Target="../slideLayouts/slideLayout8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5.xml"/></Relationships>
</file>

<file path=ppt/slides/_rels/slide2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2.xml"/><Relationship Id="rId1" Type="http://schemas.openxmlformats.org/officeDocument/2006/relationships/slideLayout" Target="../slideLayouts/slideLayout75.xml"/></Relationships>
</file>

<file path=ppt/slides/_rels/slide2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05.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174459"/>
            <a:ext cx="3793678" cy="3199049"/>
          </a:xfrm>
        </p:spPr>
        <p:txBody>
          <a:bodyPr>
            <a:normAutofit/>
          </a:bodyPr>
          <a:lstStyle/>
          <a:p>
            <a:r>
              <a:rPr lang="en-US" sz="4800" b="1" dirty="0">
                <a:latin typeface="Algerian" panose="04020705040A02060702" pitchFamily="82" charset="0"/>
              </a:rPr>
              <a:t>OUR Lord   &amp; SAVIOR’S LAST WEEK On Earth</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fontScale="92500"/>
          </a:bodyPr>
          <a:lstStyle/>
          <a:p>
            <a:r>
              <a:rPr lang="en-US" dirty="0">
                <a:latin typeface="Colonna MT" panose="04020805060202030203" pitchFamily="82" charset="0"/>
              </a:rPr>
              <a:t>Edited From On-Line Free Source &amp; Supplementations by David L. Burris</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spTree>
    <p:extLst>
      <p:ext uri="{BB962C8B-B14F-4D97-AF65-F5344CB8AC3E}">
        <p14:creationId xmlns:p14="http://schemas.microsoft.com/office/powerpoint/2010/main" val="27647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0114D2-FAD8-479F-9AFE-ACC922996C9B}"/>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8329AE35-64ED-430C-A070-33793F9E0A38}"/>
              </a:ext>
            </a:extLst>
          </p:cNvPr>
          <p:cNvPicPr>
            <a:picLocks noChangeAspect="1"/>
          </p:cNvPicPr>
          <p:nvPr/>
        </p:nvPicPr>
        <p:blipFill>
          <a:blip r:embed="rId2"/>
          <a:stretch>
            <a:fillRect/>
          </a:stretch>
        </p:blipFill>
        <p:spPr>
          <a:xfrm>
            <a:off x="-83889" y="67112"/>
            <a:ext cx="12214370" cy="6300132"/>
          </a:xfrm>
          <a:prstGeom prst="rect">
            <a:avLst/>
          </a:prstGeom>
        </p:spPr>
      </p:pic>
    </p:spTree>
    <p:extLst>
      <p:ext uri="{BB962C8B-B14F-4D97-AF65-F5344CB8AC3E}">
        <p14:creationId xmlns:p14="http://schemas.microsoft.com/office/powerpoint/2010/main" val="2318544840"/>
      </p:ext>
    </p:extLst>
  </p:cSld>
  <p:clrMapOvr>
    <a:masterClrMapping/>
  </p:clrMapOvr>
  <p:transition>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24:36-25:46, Final Judgment</a:t>
            </a:r>
          </a:p>
          <a:p>
            <a:pPr lvl="1"/>
            <a:r>
              <a:rPr lang="en-US" dirty="0"/>
              <a:t>Mt 25:31-46, Parable of the Sheep and Goats</a:t>
            </a:r>
          </a:p>
          <a:p>
            <a:pPr lvl="2"/>
            <a:r>
              <a:rPr lang="en-US" dirty="0"/>
              <a:t>Sheep </a:t>
            </a:r>
          </a:p>
          <a:p>
            <a:pPr lvl="3"/>
            <a:r>
              <a:rPr lang="en-US" dirty="0"/>
              <a:t>Inherit kingdom prepared for you</a:t>
            </a:r>
          </a:p>
          <a:p>
            <a:pPr lvl="2"/>
            <a:r>
              <a:rPr lang="en-US" dirty="0"/>
              <a:t>Goats </a:t>
            </a:r>
          </a:p>
          <a:p>
            <a:pPr lvl="3"/>
            <a:r>
              <a:rPr lang="en-US" dirty="0"/>
              <a:t>Depart into everlasting fire with devil and his angels </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6807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additive="base">
                                        <p:cTn id="1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02336" y="2013358"/>
            <a:ext cx="11338560" cy="4311242"/>
          </a:xfrm>
        </p:spPr>
        <p:txBody>
          <a:bodyPr>
            <a:normAutofit/>
          </a:bodyPr>
          <a:lstStyle/>
          <a:p>
            <a:r>
              <a:rPr lang="en-US" dirty="0"/>
              <a:t>Mt 24:36-25:46, Final Judgment</a:t>
            </a:r>
          </a:p>
          <a:p>
            <a:pPr lvl="1"/>
            <a:r>
              <a:rPr lang="en-US" dirty="0"/>
              <a:t>Mt 24:36-41, Comparing Judgment with the Flood</a:t>
            </a:r>
          </a:p>
          <a:p>
            <a:pPr lvl="1"/>
            <a:r>
              <a:rPr lang="en-US" dirty="0"/>
              <a:t>Mt 24:42-44, Comparing Judgment with a Thief</a:t>
            </a:r>
          </a:p>
          <a:p>
            <a:pPr lvl="1"/>
            <a:r>
              <a:rPr lang="en-US" dirty="0"/>
              <a:t>Mt 24:45-51, Parable of the Householder </a:t>
            </a:r>
          </a:p>
          <a:p>
            <a:pPr lvl="1"/>
            <a:r>
              <a:rPr lang="en-US" dirty="0"/>
              <a:t>Mt 25:1-13, Parable of the 10 Virgins</a:t>
            </a:r>
          </a:p>
          <a:p>
            <a:pPr lvl="1"/>
            <a:r>
              <a:rPr lang="en-US" dirty="0"/>
              <a:t>Mt 25:14-30, Parable of the Talents</a:t>
            </a:r>
          </a:p>
          <a:p>
            <a:pPr lvl="1"/>
            <a:r>
              <a:rPr lang="en-US" dirty="0"/>
              <a:t>Mt 25:31-46, Parable of the Sheep and Goats</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5146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7970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Lessons</a:t>
            </a:r>
          </a:p>
          <a:p>
            <a:pPr lvl="1"/>
            <a:r>
              <a:rPr lang="en-US" dirty="0"/>
              <a:t>Mt 24:1-35, Jerusalem/Temple </a:t>
            </a:r>
          </a:p>
          <a:p>
            <a:pPr lvl="1"/>
            <a:r>
              <a:rPr lang="en-US" dirty="0"/>
              <a:t>Mt 24:36-25:46, Final Judgment</a:t>
            </a:r>
          </a:p>
          <a:p>
            <a:pPr lvl="1"/>
            <a:r>
              <a:rPr lang="en-US" dirty="0"/>
              <a:t>Be ready</a:t>
            </a:r>
          </a:p>
          <a:p>
            <a:pPr lvl="2"/>
            <a:r>
              <a:rPr lang="en-US" dirty="0"/>
              <a:t>It will be a long time</a:t>
            </a:r>
          </a:p>
          <a:p>
            <a:pPr lvl="3"/>
            <a:r>
              <a:rPr lang="en-US" dirty="0"/>
              <a:t>Temptation to be slothful</a:t>
            </a:r>
          </a:p>
          <a:p>
            <a:pPr lvl="3"/>
            <a:r>
              <a:rPr lang="en-US" dirty="0"/>
              <a:t>Tortious and the Hare</a:t>
            </a:r>
          </a:p>
        </p:txBody>
      </p:sp>
      <p:sp>
        <p:nvSpPr>
          <p:cNvPr id="5" name="Title 4"/>
          <p:cNvSpPr>
            <a:spLocks noGrp="1"/>
          </p:cNvSpPr>
          <p:nvPr>
            <p:ph type="ctrTitle"/>
          </p:nvPr>
        </p:nvSpPr>
        <p:spPr/>
        <p:txBody>
          <a:bodyPr>
            <a:normAutofit fontScale="90000"/>
          </a:bodyPr>
          <a:lstStyle/>
          <a:p>
            <a:r>
              <a:rPr lang="en-US" dirty="0"/>
              <a:t>Jesus’ Teachings on</a:t>
            </a:r>
            <a:br>
              <a:rPr lang="en-US" dirty="0"/>
            </a:br>
            <a:r>
              <a:rPr lang="en-US" dirty="0"/>
              <a:t>Mt. Olive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715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lnSpcReduction="10000"/>
          </a:bodyPr>
          <a:lstStyle/>
          <a:p>
            <a:r>
              <a:rPr lang="en-US" dirty="0"/>
              <a:t>Lessons</a:t>
            </a:r>
          </a:p>
          <a:p>
            <a:pPr lvl="1"/>
            <a:r>
              <a:rPr lang="en-US" dirty="0"/>
              <a:t>Mt 24:1-35, Jerusalem/Temple </a:t>
            </a:r>
          </a:p>
          <a:p>
            <a:pPr lvl="1"/>
            <a:r>
              <a:rPr lang="en-US" dirty="0"/>
              <a:t>Mt 24:36-25:46, Final Judgment</a:t>
            </a:r>
          </a:p>
          <a:p>
            <a:pPr lvl="1"/>
            <a:r>
              <a:rPr lang="en-US" dirty="0"/>
              <a:t>Be ready</a:t>
            </a:r>
          </a:p>
          <a:p>
            <a:pPr lvl="2"/>
            <a:r>
              <a:rPr lang="en-US" dirty="0"/>
              <a:t>It will be a long time</a:t>
            </a:r>
          </a:p>
          <a:p>
            <a:pPr lvl="2"/>
            <a:r>
              <a:rPr lang="en-US" dirty="0"/>
              <a:t>Mostly ready will not be enough</a:t>
            </a:r>
          </a:p>
          <a:p>
            <a:pPr lvl="2"/>
            <a:r>
              <a:rPr lang="en-US" dirty="0"/>
              <a:t>Being Idle is not enough</a:t>
            </a:r>
          </a:p>
          <a:p>
            <a:pPr lvl="2"/>
            <a:r>
              <a:rPr lang="en-US" dirty="0"/>
              <a:t>Generosity of the Faithful</a:t>
            </a:r>
          </a:p>
        </p:txBody>
      </p:sp>
      <p:sp>
        <p:nvSpPr>
          <p:cNvPr id="5" name="Title 4"/>
          <p:cNvSpPr>
            <a:spLocks noGrp="1"/>
          </p:cNvSpPr>
          <p:nvPr>
            <p:ph type="ctrTitle"/>
          </p:nvPr>
        </p:nvSpPr>
        <p:spPr/>
        <p:txBody>
          <a:bodyPr>
            <a:normAutofit fontScale="90000"/>
          </a:bodyPr>
          <a:lstStyle/>
          <a:p>
            <a:r>
              <a:rPr lang="en-US" dirty="0"/>
              <a:t>Jesus’ Teachings on</a:t>
            </a:r>
            <a:br>
              <a:rPr lang="en-US" dirty="0"/>
            </a:br>
            <a:r>
              <a:rPr lang="en-US" dirty="0"/>
              <a:t>Mt. Olive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8632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lnSpcReduction="10000"/>
          </a:bodyPr>
          <a:lstStyle/>
          <a:p>
            <a:r>
              <a:rPr lang="en-US" dirty="0"/>
              <a:t>Lessons</a:t>
            </a:r>
          </a:p>
          <a:p>
            <a:r>
              <a:rPr lang="en-US" dirty="0"/>
              <a:t>Mt 10:22, And ye shall be hated of all men for my name's sake: but he that endures to the end shall be saved.</a:t>
            </a:r>
          </a:p>
          <a:p>
            <a:pPr lvl="1"/>
            <a:r>
              <a:rPr lang="en-US" dirty="0"/>
              <a:t>Labor </a:t>
            </a:r>
          </a:p>
          <a:p>
            <a:pPr lvl="1"/>
            <a:r>
              <a:rPr lang="en-US" dirty="0"/>
              <a:t>Endure</a:t>
            </a:r>
          </a:p>
          <a:p>
            <a:pPr lvl="1"/>
            <a:r>
              <a:rPr lang="en-US" dirty="0"/>
              <a:t>Persevere</a:t>
            </a:r>
          </a:p>
          <a:p>
            <a:endParaRPr lang="en-US" dirty="0"/>
          </a:p>
        </p:txBody>
      </p:sp>
      <p:sp>
        <p:nvSpPr>
          <p:cNvPr id="5" name="Title 4"/>
          <p:cNvSpPr>
            <a:spLocks noGrp="1"/>
          </p:cNvSpPr>
          <p:nvPr>
            <p:ph type="ctrTitle"/>
          </p:nvPr>
        </p:nvSpPr>
        <p:spPr/>
        <p:txBody>
          <a:bodyPr>
            <a:normAutofit fontScale="90000"/>
          </a:bodyPr>
          <a:lstStyle/>
          <a:p>
            <a:r>
              <a:rPr lang="en-US" dirty="0"/>
              <a:t>Jesus’ Teachings on</a:t>
            </a:r>
            <a:br>
              <a:rPr lang="en-US" dirty="0"/>
            </a:br>
            <a:r>
              <a:rPr lang="en-US" dirty="0"/>
              <a:t>Mt. Olive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6800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Sunday </a:t>
            </a:r>
          </a:p>
          <a:p>
            <a:pPr lvl="1"/>
            <a:r>
              <a:rPr lang="en-US" dirty="0"/>
              <a:t>Mk 11:1-11, Rides Donkey into Jerusalem</a:t>
            </a:r>
          </a:p>
          <a:p>
            <a:r>
              <a:rPr lang="en-US" dirty="0"/>
              <a:t>Monday</a:t>
            </a:r>
          </a:p>
          <a:p>
            <a:pPr lvl="1"/>
            <a:r>
              <a:rPr lang="en-US" dirty="0"/>
              <a:t>Mk 11:12-26, Curses the Barren Fig Tree and Cleanses the Temple</a:t>
            </a:r>
          </a:p>
          <a:p>
            <a:r>
              <a:rPr lang="en-US" dirty="0"/>
              <a:t>Tuesday</a:t>
            </a:r>
          </a:p>
          <a:p>
            <a:pPr lvl="1"/>
            <a:r>
              <a:rPr lang="en-US" dirty="0"/>
              <a:t>Mt 21-25, Interrogation &amp; Teaching in the Temple</a:t>
            </a:r>
          </a:p>
          <a:p>
            <a:endParaRPr lang="en-US" dirty="0"/>
          </a:p>
        </p:txBody>
      </p:sp>
      <p:sp>
        <p:nvSpPr>
          <p:cNvPr id="5" name="Title 4"/>
          <p:cNvSpPr>
            <a:spLocks noGrp="1"/>
          </p:cNvSpPr>
          <p:nvPr>
            <p:ph type="ctrTitle"/>
          </p:nvPr>
        </p:nvSpPr>
        <p:spPr/>
        <p:txBody>
          <a:bodyPr>
            <a:normAutofit fontScale="90000"/>
          </a:bodyPr>
          <a:lstStyle/>
          <a:p>
            <a:r>
              <a:rPr lang="en-US" dirty="0"/>
              <a:t>Outline of the</a:t>
            </a:r>
            <a:br>
              <a:rPr lang="en-US" dirty="0"/>
            </a:br>
            <a:r>
              <a:rPr lang="en-US" dirty="0"/>
              <a:t>Last Week</a:t>
            </a:r>
          </a:p>
        </p:txBody>
      </p:sp>
    </p:spTree>
    <p:extLst>
      <p:ext uri="{BB962C8B-B14F-4D97-AF65-F5344CB8AC3E}">
        <p14:creationId xmlns:p14="http://schemas.microsoft.com/office/powerpoint/2010/main" val="28600765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8" name="Picture 10" descr="Palm-Sun background">
            <a:extLst>
              <a:ext uri="{FF2B5EF4-FFF2-40B4-BE49-F238E27FC236}">
                <a16:creationId xmlns:a16="http://schemas.microsoft.com/office/drawing/2014/main" id="{818D9E82-384F-4BB0-A181-BD13A0A02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a:extLst>
              <a:ext uri="{FF2B5EF4-FFF2-40B4-BE49-F238E27FC236}">
                <a16:creationId xmlns:a16="http://schemas.microsoft.com/office/drawing/2014/main" id="{DA8E32D6-B1BE-4554-A6A8-EE082E2E12E2}"/>
              </a:ext>
            </a:extLst>
          </p:cNvPr>
          <p:cNvSpPr>
            <a:spLocks noChangeArrowheads="1"/>
          </p:cNvSpPr>
          <p:nvPr/>
        </p:nvSpPr>
        <p:spPr bwMode="auto">
          <a:xfrm>
            <a:off x="0" y="0"/>
            <a:ext cx="12192000" cy="6858000"/>
          </a:xfrm>
          <a:prstGeom prst="rect">
            <a:avLst/>
          </a:prstGeom>
          <a:solidFill>
            <a:srgbClr val="DB2F24">
              <a:alpha val="52000"/>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5219" name="Rectangle 3">
            <a:extLst>
              <a:ext uri="{FF2B5EF4-FFF2-40B4-BE49-F238E27FC236}">
                <a16:creationId xmlns:a16="http://schemas.microsoft.com/office/drawing/2014/main" id="{E915063B-45C3-4C51-99F5-FD6A0F3D7F9A}"/>
              </a:ext>
            </a:extLst>
          </p:cNvPr>
          <p:cNvSpPr>
            <a:spLocks noChangeArrowheads="1"/>
          </p:cNvSpPr>
          <p:nvPr/>
        </p:nvSpPr>
        <p:spPr bwMode="auto">
          <a:xfrm>
            <a:off x="1524000" y="0"/>
            <a:ext cx="9144000" cy="1066800"/>
          </a:xfrm>
          <a:prstGeom prst="rect">
            <a:avLst/>
          </a:prstGeom>
          <a:solidFill>
            <a:srgbClr val="DB2F24"/>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797701" name="Rectangle 4">
            <a:extLst>
              <a:ext uri="{FF2B5EF4-FFF2-40B4-BE49-F238E27FC236}">
                <a16:creationId xmlns:a16="http://schemas.microsoft.com/office/drawing/2014/main" id="{E173F82F-788B-49B4-BDF6-08FEDAF8E6F6}"/>
              </a:ext>
            </a:extLst>
          </p:cNvPr>
          <p:cNvSpPr>
            <a:spLocks noGrp="1" noChangeArrowheads="1"/>
          </p:cNvSpPr>
          <p:nvPr>
            <p:ph type="title"/>
          </p:nvPr>
        </p:nvSpPr>
        <p:spPr>
          <a:xfrm>
            <a:off x="1524000" y="76200"/>
            <a:ext cx="9144000" cy="914400"/>
          </a:xfrm>
          <a:noFill/>
        </p:spPr>
        <p:txBody>
          <a:bodyPr/>
          <a:lstStyle/>
          <a:p>
            <a:pPr eaLnBrk="1" hangingPunct="1"/>
            <a:r>
              <a:rPr lang="en-US" altLang="en-US" sz="4800" b="1">
                <a:solidFill>
                  <a:schemeClr val="tx1"/>
                </a:solidFill>
              </a:rPr>
              <a:t>Wednesday</a:t>
            </a:r>
          </a:p>
        </p:txBody>
      </p:sp>
      <p:sp>
        <p:nvSpPr>
          <p:cNvPr id="265221" name="Rectangle 5">
            <a:hlinkClick r:id="" action="ppaction://noaction"/>
            <a:extLst>
              <a:ext uri="{FF2B5EF4-FFF2-40B4-BE49-F238E27FC236}">
                <a16:creationId xmlns:a16="http://schemas.microsoft.com/office/drawing/2014/main" id="{061A1E5C-5CC8-488C-8BFC-F63A49B81B09}"/>
              </a:ext>
            </a:extLst>
          </p:cNvPr>
          <p:cNvSpPr>
            <a:spLocks noChangeArrowheads="1"/>
          </p:cNvSpPr>
          <p:nvPr/>
        </p:nvSpPr>
        <p:spPr bwMode="auto">
          <a:xfrm>
            <a:off x="1524000" y="0"/>
            <a:ext cx="1295400" cy="1371600"/>
          </a:xfrm>
          <a:prstGeom prst="rect">
            <a:avLst/>
          </a:prstGeom>
          <a:noFill/>
          <a:ln w="508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5222" name="Line 6">
            <a:extLst>
              <a:ext uri="{FF2B5EF4-FFF2-40B4-BE49-F238E27FC236}">
                <a16:creationId xmlns:a16="http://schemas.microsoft.com/office/drawing/2014/main" id="{E0E04CBB-C2CD-4DC0-9CA9-1F1D8A72B242}"/>
              </a:ext>
            </a:extLst>
          </p:cNvPr>
          <p:cNvSpPr>
            <a:spLocks noChangeShapeType="1"/>
          </p:cNvSpPr>
          <p:nvPr/>
        </p:nvSpPr>
        <p:spPr bwMode="auto">
          <a:xfrm>
            <a:off x="1524000" y="1066800"/>
            <a:ext cx="9144000" cy="0"/>
          </a:xfrm>
          <a:prstGeom prst="line">
            <a:avLst/>
          </a:prstGeom>
          <a:noFill/>
          <a:ln w="762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pic>
        <p:nvPicPr>
          <p:cNvPr id="797704" name="Picture 7">
            <a:extLst>
              <a:ext uri="{FF2B5EF4-FFF2-40B4-BE49-F238E27FC236}">
                <a16:creationId xmlns:a16="http://schemas.microsoft.com/office/drawing/2014/main" id="{2BC9D695-46E4-4F95-92A7-BF75453C3696}"/>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2133600" y="1581150"/>
            <a:ext cx="7848600" cy="4667250"/>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5224" name="Text Box 8">
            <a:extLst>
              <a:ext uri="{FF2B5EF4-FFF2-40B4-BE49-F238E27FC236}">
                <a16:creationId xmlns:a16="http://schemas.microsoft.com/office/drawing/2014/main" id="{A1813DB2-111E-4F97-A609-F146EB831732}"/>
              </a:ext>
            </a:extLst>
          </p:cNvPr>
          <p:cNvSpPr txBox="1">
            <a:spLocks noChangeArrowheads="1"/>
          </p:cNvSpPr>
          <p:nvPr/>
        </p:nvSpPr>
        <p:spPr bwMode="auto">
          <a:xfrm>
            <a:off x="1524000" y="6384926"/>
            <a:ext cx="9144000" cy="3968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Banquet at the House of Simon (detail)</a:t>
            </a:r>
            <a:r>
              <a:rPr kumimoji="0" lang="en-US" sz="25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 Bernardo Strozzi (1629</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65222"/>
                                        </p:tgtEl>
                                        <p:attrNameLst>
                                          <p:attrName>style.visibility</p:attrName>
                                        </p:attrNameLst>
                                      </p:cBhvr>
                                      <p:to>
                                        <p:strVal val="visible"/>
                                      </p:to>
                                    </p:set>
                                    <p:animEffect transition="in" filter="wipe(left)">
                                      <p:cBhvr>
                                        <p:cTn id="7" dur="500"/>
                                        <p:tgtEl>
                                          <p:spTgt spid="265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26C3CC-9879-4A43-9BDB-F50044D80E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81705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F3FD-C0B2-4CDE-80FB-29E1B465546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02CAAE15-EB09-4F11-8AAA-5BB2D40790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69399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37DD-7C0B-4263-BEF6-84AE50E56154}"/>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04B1A09-64D4-48B1-AD3D-CE6890D65937}"/>
              </a:ext>
            </a:extLst>
          </p:cNvPr>
          <p:cNvPicPr>
            <a:picLocks noChangeAspect="1"/>
          </p:cNvPicPr>
          <p:nvPr/>
        </p:nvPicPr>
        <p:blipFill>
          <a:blip r:embed="rId2"/>
          <a:stretch>
            <a:fillRect/>
          </a:stretch>
        </p:blipFill>
        <p:spPr>
          <a:xfrm>
            <a:off x="0" y="0"/>
            <a:ext cx="12122092" cy="6858000"/>
          </a:xfrm>
          <a:prstGeom prst="rect">
            <a:avLst/>
          </a:prstGeom>
        </p:spPr>
      </p:pic>
    </p:spTree>
    <p:extLst>
      <p:ext uri="{BB962C8B-B14F-4D97-AF65-F5344CB8AC3E}">
        <p14:creationId xmlns:p14="http://schemas.microsoft.com/office/powerpoint/2010/main" val="149855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Jesus’ Last Week</a:t>
            </a:r>
          </a:p>
        </p:txBody>
      </p:sp>
      <p:sp>
        <p:nvSpPr>
          <p:cNvPr id="7" name="Subtitle 6"/>
          <p:cNvSpPr>
            <a:spLocks noGrp="1"/>
          </p:cNvSpPr>
          <p:nvPr>
            <p:ph type="subTitle" idx="1"/>
          </p:nvPr>
        </p:nvSpPr>
        <p:spPr/>
        <p:txBody>
          <a:bodyPr/>
          <a:lstStyle/>
          <a:p>
            <a:endParaRPr lang="en-US" dirty="0"/>
          </a:p>
          <a:p>
            <a:r>
              <a:rPr lang="en-US" dirty="0"/>
              <a:t>Mk 11:1-11</a:t>
            </a:r>
          </a:p>
        </p:txBody>
      </p:sp>
    </p:spTree>
    <p:extLst>
      <p:ext uri="{BB962C8B-B14F-4D97-AF65-F5344CB8AC3E}">
        <p14:creationId xmlns:p14="http://schemas.microsoft.com/office/powerpoint/2010/main" val="21828835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0770" name="Rectangle 2">
            <a:extLst>
              <a:ext uri="{FF2B5EF4-FFF2-40B4-BE49-F238E27FC236}">
                <a16:creationId xmlns:a16="http://schemas.microsoft.com/office/drawing/2014/main" id="{D782552B-2C1C-4489-9C09-A7C1294DDA4F}"/>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37DD-7C0B-4263-BEF6-84AE50E56154}"/>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04B1A09-64D4-48B1-AD3D-CE6890D65937}"/>
              </a:ext>
            </a:extLst>
          </p:cNvPr>
          <p:cNvPicPr>
            <a:picLocks noChangeAspect="1"/>
          </p:cNvPicPr>
          <p:nvPr/>
        </p:nvPicPr>
        <p:blipFill>
          <a:blip r:embed="rId2"/>
          <a:stretch>
            <a:fillRect/>
          </a:stretch>
        </p:blipFill>
        <p:spPr>
          <a:xfrm>
            <a:off x="0" y="0"/>
            <a:ext cx="12122092" cy="6858000"/>
          </a:xfrm>
          <a:prstGeom prst="rect">
            <a:avLst/>
          </a:prstGeom>
        </p:spPr>
      </p:pic>
      <p:pic>
        <p:nvPicPr>
          <p:cNvPr id="4" name="Picture 3">
            <a:extLst>
              <a:ext uri="{FF2B5EF4-FFF2-40B4-BE49-F238E27FC236}">
                <a16:creationId xmlns:a16="http://schemas.microsoft.com/office/drawing/2014/main" id="{9198D74D-BB1A-4192-85A8-DBAC611DB296}"/>
              </a:ext>
            </a:extLst>
          </p:cNvPr>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55087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1794" name="Rectangle 2">
            <a:extLst>
              <a:ext uri="{FF2B5EF4-FFF2-40B4-BE49-F238E27FC236}">
                <a16:creationId xmlns:a16="http://schemas.microsoft.com/office/drawing/2014/main" id="{61B662F6-A0DC-47F3-A157-15A4511D5A46}"/>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10" descr="Palm-Sun background">
            <a:extLst>
              <a:ext uri="{FF2B5EF4-FFF2-40B4-BE49-F238E27FC236}">
                <a16:creationId xmlns:a16="http://schemas.microsoft.com/office/drawing/2014/main" id="{525B8B3F-975A-4523-A32A-CE26CCB0A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4" name="Rectangle 2">
            <a:extLst>
              <a:ext uri="{FF2B5EF4-FFF2-40B4-BE49-F238E27FC236}">
                <a16:creationId xmlns:a16="http://schemas.microsoft.com/office/drawing/2014/main" id="{543A7E61-3F8E-4CEC-8011-E70ED97F996B}"/>
              </a:ext>
            </a:extLst>
          </p:cNvPr>
          <p:cNvSpPr>
            <a:spLocks noChangeArrowheads="1"/>
          </p:cNvSpPr>
          <p:nvPr/>
        </p:nvSpPr>
        <p:spPr bwMode="auto">
          <a:xfrm>
            <a:off x="0" y="0"/>
            <a:ext cx="12192000" cy="6858000"/>
          </a:xfrm>
          <a:prstGeom prst="rect">
            <a:avLst/>
          </a:prstGeom>
          <a:solidFill>
            <a:srgbClr val="630000">
              <a:alpha val="52000"/>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9315" name="Rectangle 3">
            <a:extLst>
              <a:ext uri="{FF2B5EF4-FFF2-40B4-BE49-F238E27FC236}">
                <a16:creationId xmlns:a16="http://schemas.microsoft.com/office/drawing/2014/main" id="{FC906B46-C768-4594-A3CF-C6F012F89E2D}"/>
              </a:ext>
            </a:extLst>
          </p:cNvPr>
          <p:cNvSpPr>
            <a:spLocks noChangeArrowheads="1"/>
          </p:cNvSpPr>
          <p:nvPr/>
        </p:nvSpPr>
        <p:spPr bwMode="auto">
          <a:xfrm>
            <a:off x="1524000" y="0"/>
            <a:ext cx="9144000" cy="1066800"/>
          </a:xfrm>
          <a:prstGeom prst="rect">
            <a:avLst/>
          </a:prstGeom>
          <a:solidFill>
            <a:srgbClr val="630000"/>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799749" name="Rectangle 4">
            <a:extLst>
              <a:ext uri="{FF2B5EF4-FFF2-40B4-BE49-F238E27FC236}">
                <a16:creationId xmlns:a16="http://schemas.microsoft.com/office/drawing/2014/main" id="{352E0B21-5EF2-4C36-970B-0406FF27EB26}"/>
              </a:ext>
            </a:extLst>
          </p:cNvPr>
          <p:cNvSpPr>
            <a:spLocks noGrp="1" noChangeArrowheads="1"/>
          </p:cNvSpPr>
          <p:nvPr>
            <p:ph type="title"/>
          </p:nvPr>
        </p:nvSpPr>
        <p:spPr>
          <a:xfrm>
            <a:off x="1524000" y="76200"/>
            <a:ext cx="9144000" cy="914400"/>
          </a:xfrm>
          <a:noFill/>
        </p:spPr>
        <p:txBody>
          <a:bodyPr/>
          <a:lstStyle/>
          <a:p>
            <a:pPr eaLnBrk="1" hangingPunct="1"/>
            <a:r>
              <a:rPr lang="en-US" altLang="en-US" sz="4800" b="1">
                <a:solidFill>
                  <a:schemeClr val="bg1"/>
                </a:solidFill>
              </a:rPr>
              <a:t>Thursday</a:t>
            </a:r>
            <a:endParaRPr lang="en-US" altLang="en-US" sz="4600">
              <a:solidFill>
                <a:schemeClr val="bg1"/>
              </a:solidFill>
            </a:endParaRPr>
          </a:p>
        </p:txBody>
      </p:sp>
      <p:sp>
        <p:nvSpPr>
          <p:cNvPr id="269317" name="Rectangle 5">
            <a:hlinkClick r:id="" action="ppaction://noaction"/>
            <a:extLst>
              <a:ext uri="{FF2B5EF4-FFF2-40B4-BE49-F238E27FC236}">
                <a16:creationId xmlns:a16="http://schemas.microsoft.com/office/drawing/2014/main" id="{C31D713A-AEE9-47C0-AA9D-EC4032F8C3B6}"/>
              </a:ext>
            </a:extLst>
          </p:cNvPr>
          <p:cNvSpPr>
            <a:spLocks noChangeArrowheads="1"/>
          </p:cNvSpPr>
          <p:nvPr/>
        </p:nvSpPr>
        <p:spPr bwMode="auto">
          <a:xfrm>
            <a:off x="1524000" y="0"/>
            <a:ext cx="1295400" cy="1371600"/>
          </a:xfrm>
          <a:prstGeom prst="rect">
            <a:avLst/>
          </a:prstGeom>
          <a:noFill/>
          <a:ln w="508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9318" name="Line 6">
            <a:extLst>
              <a:ext uri="{FF2B5EF4-FFF2-40B4-BE49-F238E27FC236}">
                <a16:creationId xmlns:a16="http://schemas.microsoft.com/office/drawing/2014/main" id="{D3DB2C15-DEC2-4C52-8F3E-AD7E514F6C9A}"/>
              </a:ext>
            </a:extLst>
          </p:cNvPr>
          <p:cNvSpPr>
            <a:spLocks noChangeShapeType="1"/>
          </p:cNvSpPr>
          <p:nvPr/>
        </p:nvSpPr>
        <p:spPr bwMode="auto">
          <a:xfrm>
            <a:off x="1524000" y="1066800"/>
            <a:ext cx="9144000" cy="0"/>
          </a:xfrm>
          <a:prstGeom prst="line">
            <a:avLst/>
          </a:prstGeom>
          <a:noFill/>
          <a:ln w="762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9319" name="Text Box 7">
            <a:extLst>
              <a:ext uri="{FF2B5EF4-FFF2-40B4-BE49-F238E27FC236}">
                <a16:creationId xmlns:a16="http://schemas.microsoft.com/office/drawing/2014/main" id="{89DE47C0-CDD5-4EA0-8571-1C4BF22BD08E}"/>
              </a:ext>
            </a:extLst>
          </p:cNvPr>
          <p:cNvSpPr txBox="1">
            <a:spLocks noChangeArrowheads="1"/>
          </p:cNvSpPr>
          <p:nvPr/>
        </p:nvSpPr>
        <p:spPr bwMode="auto">
          <a:xfrm>
            <a:off x="1524000" y="5715001"/>
            <a:ext cx="9144000" cy="3968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Christ Washing the Feet of His Disciples,</a:t>
            </a:r>
            <a:r>
              <a:rPr kumimoji="0" lang="en-US" sz="25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 Tintoretto (c. 1547</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a:t>
            </a:r>
          </a:p>
        </p:txBody>
      </p:sp>
      <p:pic>
        <p:nvPicPr>
          <p:cNvPr id="799753" name="Picture 9" descr="washingf">
            <a:extLst>
              <a:ext uri="{FF2B5EF4-FFF2-40B4-BE49-F238E27FC236}">
                <a16:creationId xmlns:a16="http://schemas.microsoft.com/office/drawing/2014/main" id="{6F0A0092-B83E-4AB3-BEA1-F19794D04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2133601"/>
            <a:ext cx="8763000" cy="3394075"/>
          </a:xfrm>
          <a:prstGeom prst="rect">
            <a:avLst/>
          </a:prstGeom>
          <a:noFill/>
          <a:ln w="57150" cmpd="thinThick">
            <a:solidFill>
              <a:srgbClr val="63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69318"/>
                                        </p:tgtEl>
                                        <p:attrNameLst>
                                          <p:attrName>style.visibility</p:attrName>
                                        </p:attrNameLst>
                                      </p:cBhvr>
                                      <p:to>
                                        <p:strVal val="visible"/>
                                      </p:to>
                                    </p:set>
                                    <p:animEffect transition="in" filter="wipe(left)">
                                      <p:cBhvr>
                                        <p:cTn id="7" dur="500"/>
                                        <p:tgtEl>
                                          <p:spTgt spid="269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F6C8-EA6B-4497-AB64-192E32C3C3F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0C2BDC4-9172-4FC2-A6D1-D8135F041D48}"/>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4436820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BB4E43-9390-4B82-9C22-F53A3D8444F2}"/>
              </a:ext>
            </a:extLst>
          </p:cNvPr>
          <p:cNvSpPr/>
          <p:nvPr/>
        </p:nvSpPr>
        <p:spPr>
          <a:xfrm>
            <a:off x="302004" y="654341"/>
            <a:ext cx="11576807" cy="5962017"/>
          </a:xfrm>
          <a:prstGeom prst="rect">
            <a:avLst/>
          </a:prstGeom>
        </p:spPr>
        <p:txBody>
          <a:bodyPr wrap="square">
            <a:spAutoFit/>
          </a:bodyPr>
          <a:lstStyle/>
          <a:p>
            <a:pPr>
              <a:lnSpc>
                <a:spcPct val="107000"/>
              </a:lnSpc>
              <a:spcBef>
                <a:spcPts val="1200"/>
              </a:spcBef>
              <a:spcAft>
                <a:spcPts val="1200"/>
              </a:spcAft>
            </a:pPr>
            <a:r>
              <a:rPr lang="en-US" sz="4800"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Jesus Washes the Disciples Feet:</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n-US"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Verse 3-4: "Jesus, knowing that the Father had given all things into his hands, and that he had come from God and was going back to God, rose from supper. He laid aside his outer garments, and taking a towel, tied it around his waist."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n-US"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For Jesus to Lay aside his outer garment means that He was wearing a tunic, (a shorter garment similar to a long undershirt, (the way slaves dressed to serve a meal), (Lk 12:37; 17:8). Jesus then tied a linen cloth around his waist, with which to dry their feet.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n-US"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According to Jewish text, while Jewish bond slaves were not required to wash the feet of others, it was demanded of the Gentile slaves, (Ex 21:2).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n-US" b="1"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Verse 5: "Then he poured water into a basin and began to wash the disciples’ feet and to wipe them with the towel that was wrapped around him."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spcAft>
                <a:spcPts val="1200"/>
              </a:spcAft>
            </a:pPr>
            <a:r>
              <a:rPr lang="en-US"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Although a servant was generally given the task of washing the guests' feet, Jesus used this occasion to teach His disciples a lesson in humility and selfless service.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17947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2" name="Picture 10" descr="Palm-Sun background">
            <a:extLst>
              <a:ext uri="{FF2B5EF4-FFF2-40B4-BE49-F238E27FC236}">
                <a16:creationId xmlns:a16="http://schemas.microsoft.com/office/drawing/2014/main" id="{A004F9B2-0578-41CD-88CA-9CC82C9DE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Rectangle 2">
            <a:extLst>
              <a:ext uri="{FF2B5EF4-FFF2-40B4-BE49-F238E27FC236}">
                <a16:creationId xmlns:a16="http://schemas.microsoft.com/office/drawing/2014/main" id="{B7FC5FC6-AEB7-470F-B70A-EC5899431A15}"/>
              </a:ext>
            </a:extLst>
          </p:cNvPr>
          <p:cNvSpPr>
            <a:spLocks noChangeArrowheads="1"/>
          </p:cNvSpPr>
          <p:nvPr/>
        </p:nvSpPr>
        <p:spPr bwMode="auto">
          <a:xfrm>
            <a:off x="1752600" y="1828800"/>
            <a:ext cx="8686800" cy="4876800"/>
          </a:xfrm>
          <a:prstGeom prst="rect">
            <a:avLst/>
          </a:prstGeom>
          <a:solidFill>
            <a:srgbClr val="630000">
              <a:alpha val="20000"/>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7267" name="Rectangle 3">
            <a:extLst>
              <a:ext uri="{FF2B5EF4-FFF2-40B4-BE49-F238E27FC236}">
                <a16:creationId xmlns:a16="http://schemas.microsoft.com/office/drawing/2014/main" id="{6D88BD85-87C3-49B9-9C63-D4AA58499124}"/>
              </a:ext>
            </a:extLst>
          </p:cNvPr>
          <p:cNvSpPr>
            <a:spLocks noChangeArrowheads="1"/>
          </p:cNvSpPr>
          <p:nvPr/>
        </p:nvSpPr>
        <p:spPr bwMode="auto">
          <a:xfrm>
            <a:off x="1524000" y="0"/>
            <a:ext cx="9144000" cy="1066800"/>
          </a:xfrm>
          <a:prstGeom prst="rect">
            <a:avLst/>
          </a:prstGeom>
          <a:solidFill>
            <a:srgbClr val="630000"/>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7268" name="Text Box 4">
            <a:extLst>
              <a:ext uri="{FF2B5EF4-FFF2-40B4-BE49-F238E27FC236}">
                <a16:creationId xmlns:a16="http://schemas.microsoft.com/office/drawing/2014/main" id="{27C64EEC-EB67-488C-B023-34D2997CEED9}"/>
              </a:ext>
            </a:extLst>
          </p:cNvPr>
          <p:cNvSpPr txBox="1">
            <a:spLocks noChangeArrowheads="1"/>
          </p:cNvSpPr>
          <p:nvPr/>
        </p:nvSpPr>
        <p:spPr bwMode="auto">
          <a:xfrm>
            <a:off x="1524000" y="1143000"/>
            <a:ext cx="9144000" cy="641350"/>
          </a:xfrm>
          <a:prstGeom prst="rect">
            <a:avLst/>
          </a:prstGeom>
          <a:noFill/>
          <a:ln w="508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1" u="none" strike="noStrike" kern="1200" cap="none" spc="0" normalizeH="0" baseline="0" noProof="0">
                <a:ln>
                  <a:noFill/>
                </a:ln>
                <a:solidFill>
                  <a:srgbClr val="63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Jesus Washes His Disciples’ Feet</a:t>
            </a:r>
            <a:endParaRPr kumimoji="0" lang="en-US" sz="3600" b="0" i="1" u="none" strike="noStrike" kern="1200" cap="none" spc="0" normalizeH="0" baseline="0" noProof="0">
              <a:ln>
                <a:noFill/>
              </a:ln>
              <a:solidFill>
                <a:srgbClr val="19615C"/>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sp>
        <p:nvSpPr>
          <p:cNvPr id="798726" name="Rectangle 5">
            <a:extLst>
              <a:ext uri="{FF2B5EF4-FFF2-40B4-BE49-F238E27FC236}">
                <a16:creationId xmlns:a16="http://schemas.microsoft.com/office/drawing/2014/main" id="{D5ADEE89-09B8-466A-A14E-8EC1CBAF8A9D}"/>
              </a:ext>
            </a:extLst>
          </p:cNvPr>
          <p:cNvSpPr>
            <a:spLocks noGrp="1" noChangeArrowheads="1"/>
          </p:cNvSpPr>
          <p:nvPr>
            <p:ph type="title"/>
          </p:nvPr>
        </p:nvSpPr>
        <p:spPr>
          <a:xfrm>
            <a:off x="1524000" y="76200"/>
            <a:ext cx="9144000" cy="914400"/>
          </a:xfrm>
          <a:noFill/>
        </p:spPr>
        <p:txBody>
          <a:bodyPr/>
          <a:lstStyle/>
          <a:p>
            <a:pPr eaLnBrk="1" hangingPunct="1"/>
            <a:r>
              <a:rPr lang="en-US" altLang="en-US" sz="4800" b="1">
                <a:solidFill>
                  <a:schemeClr val="bg1"/>
                </a:solidFill>
              </a:rPr>
              <a:t>Thursday</a:t>
            </a:r>
            <a:endParaRPr lang="en-US" altLang="en-US" sz="4600">
              <a:solidFill>
                <a:schemeClr val="bg1"/>
              </a:solidFill>
            </a:endParaRPr>
          </a:p>
        </p:txBody>
      </p:sp>
      <p:sp>
        <p:nvSpPr>
          <p:cNvPr id="267270" name="Rectangle 6">
            <a:hlinkClick r:id="" action="ppaction://noaction"/>
            <a:extLst>
              <a:ext uri="{FF2B5EF4-FFF2-40B4-BE49-F238E27FC236}">
                <a16:creationId xmlns:a16="http://schemas.microsoft.com/office/drawing/2014/main" id="{0FCEFF19-CEF6-437D-AEC8-479D62BB149D}"/>
              </a:ext>
            </a:extLst>
          </p:cNvPr>
          <p:cNvSpPr>
            <a:spLocks noChangeArrowheads="1"/>
          </p:cNvSpPr>
          <p:nvPr/>
        </p:nvSpPr>
        <p:spPr bwMode="auto">
          <a:xfrm>
            <a:off x="1524000" y="0"/>
            <a:ext cx="1295400" cy="1371600"/>
          </a:xfrm>
          <a:prstGeom prst="rect">
            <a:avLst/>
          </a:prstGeom>
          <a:noFill/>
          <a:ln w="508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7272" name="Line 8">
            <a:extLst>
              <a:ext uri="{FF2B5EF4-FFF2-40B4-BE49-F238E27FC236}">
                <a16:creationId xmlns:a16="http://schemas.microsoft.com/office/drawing/2014/main" id="{C8858CF5-F374-4D08-A79E-C91FB5A29375}"/>
              </a:ext>
            </a:extLst>
          </p:cNvPr>
          <p:cNvSpPr>
            <a:spLocks noChangeShapeType="1"/>
          </p:cNvSpPr>
          <p:nvPr/>
        </p:nvSpPr>
        <p:spPr bwMode="auto">
          <a:xfrm>
            <a:off x="1524000" y="1066800"/>
            <a:ext cx="9144000" cy="0"/>
          </a:xfrm>
          <a:prstGeom prst="line">
            <a:avLst/>
          </a:prstGeom>
          <a:noFill/>
          <a:ln w="762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7273" name="Rectangle 9">
            <a:extLst>
              <a:ext uri="{FF2B5EF4-FFF2-40B4-BE49-F238E27FC236}">
                <a16:creationId xmlns:a16="http://schemas.microsoft.com/office/drawing/2014/main" id="{B28DEDC7-FD45-410A-9391-9329236F121D}"/>
              </a:ext>
            </a:extLst>
          </p:cNvPr>
          <p:cNvSpPr>
            <a:spLocks noChangeArrowheads="1"/>
          </p:cNvSpPr>
          <p:nvPr/>
        </p:nvSpPr>
        <p:spPr bwMode="auto">
          <a:xfrm>
            <a:off x="1752600" y="1828800"/>
            <a:ext cx="8458200" cy="3962400"/>
          </a:xfrm>
          <a:prstGeom prst="rect">
            <a:avLst/>
          </a:prstGeom>
          <a:noFill/>
          <a:ln w="9525">
            <a:noFill/>
            <a:miter lim="800000"/>
            <a:headEnd/>
            <a:tailEnd/>
          </a:ln>
        </p:spPr>
        <p:txBody>
          <a:bodyPr/>
          <a:lstStyle/>
          <a:p>
            <a:pPr marL="342900" marR="0" lvl="0" indent="-342900" algn="l" defTabSz="914400" rtl="0" eaLnBrk="0" fontAlgn="base" latinLnBrk="0" hangingPunct="0">
              <a:lnSpc>
                <a:spcPct val="90000"/>
              </a:lnSpc>
              <a:spcBef>
                <a:spcPct val="20000"/>
              </a:spcBef>
              <a:spcAft>
                <a:spcPct val="0"/>
              </a:spcAft>
              <a:buClr>
                <a:srgbClr val="630000"/>
              </a:buClr>
              <a:buSzTx/>
              <a:buFont typeface="Wingdings" pitchFamily="84" charset="2"/>
              <a:buChar char="Ø"/>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Jesus told his disciples to wash each others’ feet as well. He said that the greatest must become like the youngest, and the leader must be like the one who serves.</a:t>
            </a:r>
          </a:p>
          <a:p>
            <a:pPr marL="342900" marR="0" lvl="0" indent="-342900" algn="l" defTabSz="914400" rtl="0" eaLnBrk="0" fontAlgn="base" latinLnBrk="0" hangingPunct="0">
              <a:lnSpc>
                <a:spcPct val="90000"/>
              </a:lnSpc>
              <a:spcBef>
                <a:spcPct val="20000"/>
              </a:spcBef>
              <a:spcAft>
                <a:spcPct val="0"/>
              </a:spcAft>
              <a:buClr>
                <a:srgbClr val="630000"/>
              </a:buClr>
              <a:buSzTx/>
              <a:buFontTx/>
              <a:buNone/>
              <a:tabLst/>
              <a:defRPr/>
            </a:pPr>
            <a:endParaRPr kumimoji="0" lang="en-US" sz="1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a:p>
            <a:pPr marL="342900" marR="0" lvl="0" indent="-342900" algn="l" defTabSz="914400" rtl="0" eaLnBrk="0" fontAlgn="base" latinLnBrk="0" hangingPunct="0">
              <a:lnSpc>
                <a:spcPct val="90000"/>
              </a:lnSpc>
              <a:spcBef>
                <a:spcPct val="20000"/>
              </a:spcBef>
              <a:spcAft>
                <a:spcPct val="0"/>
              </a:spcAft>
              <a:buClr>
                <a:srgbClr val="630000"/>
              </a:buClr>
              <a:buSzTx/>
              <a:buFont typeface="Wingdings" pitchFamily="84" charset="2"/>
              <a:buChar char="Ø"/>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A servant isn’t greater than his master. </a:t>
            </a:r>
          </a:p>
          <a:p>
            <a:pPr marL="342900" marR="0" lvl="0" indent="-342900" algn="l" defTabSz="914400" rtl="0" eaLnBrk="0" fontAlgn="base" latinLnBrk="0" hangingPunct="0">
              <a:lnSpc>
                <a:spcPct val="90000"/>
              </a:lnSpc>
              <a:spcBef>
                <a:spcPct val="20000"/>
              </a:spcBef>
              <a:spcAft>
                <a:spcPct val="0"/>
              </a:spcAft>
              <a:buClr>
                <a:srgbClr val="630000"/>
              </a:buClr>
              <a:buSzTx/>
              <a:buFontTx/>
              <a:buNone/>
              <a:tabLst/>
              <a:defRPr/>
            </a:pPr>
            <a:endParaRPr kumimoji="0" lang="en-US" sz="1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a:p>
            <a:pPr marL="342900" marR="0" lvl="0" indent="-342900" algn="l" defTabSz="914400" rtl="0" eaLnBrk="0" fontAlgn="base" latinLnBrk="0" hangingPunct="0">
              <a:lnSpc>
                <a:spcPct val="90000"/>
              </a:lnSpc>
              <a:spcBef>
                <a:spcPct val="20000"/>
              </a:spcBef>
              <a:spcAft>
                <a:spcPct val="0"/>
              </a:spcAft>
              <a:buClr>
                <a:srgbClr val="630000"/>
              </a:buClr>
              <a:buSzTx/>
              <a:buFont typeface="Wingdings" pitchFamily="84" charset="2"/>
              <a:buChar char="Ø"/>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If anyone receive the ones Jesus sends, </a:t>
            </a:r>
            <a:b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b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then that one receives Jesus.</a:t>
            </a:r>
          </a:p>
          <a:p>
            <a:pPr marL="342900" marR="0" lvl="0" indent="-342900" algn="l" defTabSz="914400" rtl="0" eaLnBrk="0" fontAlgn="base" latinLnBrk="0" hangingPunct="0">
              <a:lnSpc>
                <a:spcPct val="90000"/>
              </a:lnSpc>
              <a:spcBef>
                <a:spcPct val="20000"/>
              </a:spcBef>
              <a:spcAft>
                <a:spcPct val="0"/>
              </a:spcAft>
              <a:buClr>
                <a:srgbClr val="630000"/>
              </a:buClr>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000000"/>
              </a:buClr>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	(Luke 22:24-30; John 13:11-20)</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67272"/>
                                        </p:tgtEl>
                                        <p:attrNameLst>
                                          <p:attrName>style.visibility</p:attrName>
                                        </p:attrNameLst>
                                      </p:cBhvr>
                                      <p:to>
                                        <p:strVal val="visible"/>
                                      </p:to>
                                    </p:set>
                                    <p:animEffect transition="in" filter="wipe(left)">
                                      <p:cBhvr>
                                        <p:cTn id="7" dur="500"/>
                                        <p:tgtEl>
                                          <p:spTgt spid="2672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6727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7273">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67273">
                                            <p:txEl>
                                              <p:pRg st="4" end="4"/>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672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552CE-E883-4132-9062-0582A78DD44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B1F7FFB-D71C-47CD-A5A7-87968C3ED36A}"/>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0828002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0AA9-C61C-4F23-823B-AC4509FB408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C538FBC-C17B-45B2-8BF7-D4B77F911FC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56144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025" name="Picture 2">
            <a:extLst>
              <a:ext uri="{FF2B5EF4-FFF2-40B4-BE49-F238E27FC236}">
                <a16:creationId xmlns:a16="http://schemas.microsoft.com/office/drawing/2014/main" id="{648C8F60-A14A-43B0-A17A-B52B006BB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1" y="457200"/>
            <a:ext cx="11243387" cy="58328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72D6A68-E5EF-4EC1-9A63-6B93716E1892}"/>
              </a:ext>
            </a:extLst>
          </p:cNvPr>
          <p:cNvSpPr>
            <a:spLocks noChangeArrowheads="1"/>
          </p:cNvSpPr>
          <p:nvPr/>
        </p:nvSpPr>
        <p:spPr bwMode="auto">
          <a:xfrm>
            <a:off x="177282" y="6290036"/>
            <a:ext cx="120147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20 Verse 7: When Face Napkin Folded As Dinner Napkin Master Signaling “I’ll Be Back!”                                                   </a:t>
            </a:r>
            <a:endParaRPr kumimoji="0" lang="en-US" altLang="en-US" sz="24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12311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Jesus’ Last Week</a:t>
            </a:r>
            <a:br>
              <a:rPr lang="en-US"/>
            </a:br>
            <a:r>
              <a:rPr lang="en-US"/>
              <a:t>A Day of Rejections</a:t>
            </a:r>
            <a:endParaRPr lang="en-US" dirty="0"/>
          </a:p>
        </p:txBody>
      </p:sp>
      <p:sp>
        <p:nvSpPr>
          <p:cNvPr id="7" name="Subtitle 6"/>
          <p:cNvSpPr>
            <a:spLocks noGrp="1"/>
          </p:cNvSpPr>
          <p:nvPr>
            <p:ph type="subTitle" idx="1"/>
          </p:nvPr>
        </p:nvSpPr>
        <p:spPr/>
        <p:txBody>
          <a:bodyPr/>
          <a:lstStyle/>
          <a:p>
            <a:r>
              <a:rPr lang="en-US" dirty="0"/>
              <a:t>Lk 19:1-10, Zacchaeus</a:t>
            </a:r>
          </a:p>
          <a:p>
            <a:r>
              <a:rPr lang="en-US" dirty="0"/>
              <a:t>Mk 11:1-11, Jesus Triumphal</a:t>
            </a:r>
          </a:p>
        </p:txBody>
      </p:sp>
    </p:spTree>
    <p:extLst>
      <p:ext uri="{BB962C8B-B14F-4D97-AF65-F5344CB8AC3E}">
        <p14:creationId xmlns:p14="http://schemas.microsoft.com/office/powerpoint/2010/main" val="36492941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Jesus’ Last Hours</a:t>
            </a:r>
            <a:br>
              <a:rPr lang="en-US" dirty="0"/>
            </a:br>
            <a:r>
              <a:rPr lang="en-US" dirty="0"/>
              <a:t>His Trial</a:t>
            </a:r>
          </a:p>
        </p:txBody>
      </p:sp>
      <p:sp>
        <p:nvSpPr>
          <p:cNvPr id="3" name="Subtitle 2"/>
          <p:cNvSpPr>
            <a:spLocks noGrp="1"/>
          </p:cNvSpPr>
          <p:nvPr>
            <p:ph type="subTitle" idx="1"/>
          </p:nvPr>
        </p:nvSpPr>
        <p:spPr/>
        <p:txBody>
          <a:bodyPr>
            <a:normAutofit/>
          </a:bodyPr>
          <a:lstStyle/>
          <a:p>
            <a:r>
              <a:rPr lang="en-US" dirty="0"/>
              <a:t>Isa 53</a:t>
            </a:r>
          </a:p>
        </p:txBody>
      </p:sp>
    </p:spTree>
    <p:extLst>
      <p:ext uri="{BB962C8B-B14F-4D97-AF65-F5344CB8AC3E}">
        <p14:creationId xmlns:p14="http://schemas.microsoft.com/office/powerpoint/2010/main" val="35992748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Time Line</a:t>
            </a:r>
          </a:p>
          <a:p>
            <a:r>
              <a:rPr lang="en-US" dirty="0"/>
              <a:t>(Our Thursday Night)</a:t>
            </a:r>
          </a:p>
        </p:txBody>
      </p:sp>
      <p:sp>
        <p:nvSpPr>
          <p:cNvPr id="11" name="Content Placeholder 10"/>
          <p:cNvSpPr>
            <a:spLocks noGrp="1"/>
          </p:cNvSpPr>
          <p:nvPr>
            <p:ph idx="1"/>
          </p:nvPr>
        </p:nvSpPr>
        <p:spPr/>
        <p:txBody>
          <a:bodyPr>
            <a:normAutofit/>
          </a:bodyPr>
          <a:lstStyle/>
          <a:p>
            <a:pPr lvl="1"/>
            <a:r>
              <a:rPr lang="en-US" dirty="0"/>
              <a:t>Jn 12-17, Jesus preparing the disciples for his death</a:t>
            </a:r>
          </a:p>
          <a:p>
            <a:pPr lvl="2"/>
            <a:r>
              <a:rPr lang="en-US" dirty="0"/>
              <a:t>Jn 14:27, …my peace I give unto you... Let not your heart be troubled, neither let it be afraid.</a:t>
            </a:r>
          </a:p>
          <a:p>
            <a:pPr lvl="2"/>
            <a:r>
              <a:rPr lang="en-US" dirty="0"/>
              <a:t>Jn 16:33, These things I have spoken unto you, that in me ye might have peace.</a:t>
            </a:r>
          </a:p>
          <a:p>
            <a:pPr lvl="1"/>
            <a:r>
              <a:rPr lang="en-US" dirty="0"/>
              <a:t>Mt 26:36-46, Jesus prays in Gethsemane  </a:t>
            </a:r>
          </a:p>
          <a:p>
            <a:pPr lvl="2"/>
            <a:r>
              <a:rPr lang="en-US" dirty="0"/>
              <a:t>Vs. 46, Rise, let us be going: behold, he is at hand that doth betray me.</a:t>
            </a:r>
          </a:p>
        </p:txBody>
      </p:sp>
    </p:spTree>
    <p:extLst>
      <p:ext uri="{BB962C8B-B14F-4D97-AF65-F5344CB8AC3E}">
        <p14:creationId xmlns:p14="http://schemas.microsoft.com/office/powerpoint/2010/main" val="4745741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2566636-CB18-45AC-8CA1-DE05362CABC4}"/>
              </a:ext>
            </a:extLst>
          </p:cNvPr>
          <p:cNvSpPr>
            <a:spLocks noGrp="1" noChangeArrowheads="1"/>
          </p:cNvSpPr>
          <p:nvPr>
            <p:ph type="title"/>
          </p:nvPr>
        </p:nvSpPr>
        <p:spPr>
          <a:xfrm>
            <a:off x="1676400" y="274638"/>
            <a:ext cx="8839200" cy="1143000"/>
          </a:xfrm>
          <a:solidFill>
            <a:srgbClr val="CC0000"/>
          </a:solidFill>
        </p:spPr>
        <p:txBody>
          <a:bodyPr/>
          <a:lstStyle/>
          <a:p>
            <a:pPr eaLnBrk="1" hangingPunct="1"/>
            <a:r>
              <a:rPr lang="en-US" altLang="en-US">
                <a:solidFill>
                  <a:srgbClr val="0000FF"/>
                </a:solidFill>
              </a:rPr>
              <a:t>Our Lord:  An Example Of Prayer</a:t>
            </a:r>
            <a:br>
              <a:rPr lang="en-US" altLang="en-US">
                <a:solidFill>
                  <a:srgbClr val="0000FF"/>
                </a:solidFill>
              </a:rPr>
            </a:br>
            <a:r>
              <a:rPr lang="en-US" altLang="en-US">
                <a:solidFill>
                  <a:srgbClr val="0000FF"/>
                </a:solidFill>
              </a:rPr>
              <a:t>Hebrews 5: 7 – Reviewed In Brief</a:t>
            </a:r>
          </a:p>
        </p:txBody>
      </p:sp>
      <p:sp>
        <p:nvSpPr>
          <p:cNvPr id="48131" name="Rectangle 3">
            <a:extLst>
              <a:ext uri="{FF2B5EF4-FFF2-40B4-BE49-F238E27FC236}">
                <a16:creationId xmlns:a16="http://schemas.microsoft.com/office/drawing/2014/main" id="{64717C6B-C8A1-4C72-AE96-B5CEB548AEBC}"/>
              </a:ext>
            </a:extLst>
          </p:cNvPr>
          <p:cNvSpPr>
            <a:spLocks noGrp="1" noChangeArrowheads="1"/>
          </p:cNvSpPr>
          <p:nvPr>
            <p:ph type="body" idx="1"/>
          </p:nvPr>
        </p:nvSpPr>
        <p:spPr>
          <a:xfrm>
            <a:off x="1752600" y="1828800"/>
            <a:ext cx="8686800" cy="4648200"/>
          </a:xfrm>
          <a:ln>
            <a:solidFill>
              <a:schemeClr val="bg1"/>
            </a:solidFill>
          </a:ln>
        </p:spPr>
        <p:txBody>
          <a:bodyPr/>
          <a:lstStyle/>
          <a:p>
            <a:pPr eaLnBrk="1" hangingPunct="1">
              <a:lnSpc>
                <a:spcPct val="90000"/>
              </a:lnSpc>
              <a:buFontTx/>
              <a:buNone/>
              <a:defRPr/>
            </a:pPr>
            <a:r>
              <a:rPr lang="en-US" sz="2800"/>
              <a:t>  </a:t>
            </a:r>
            <a:r>
              <a:rPr lang="en-US" sz="4800" i="1">
                <a:solidFill>
                  <a:srgbClr val="FF0000"/>
                </a:solidFill>
                <a:effectLst>
                  <a:outerShdw blurRad="38100" dist="38100" dir="2700000" algn="tl">
                    <a:srgbClr val="000000"/>
                  </a:outerShdw>
                </a:effectLst>
              </a:rPr>
              <a:t>“Who, in the days of his flesh,  when he had offered up prayers and supplications,  with strong crying and tears,  unto him that was able to save him from death,  and was heard in that he feared.”</a:t>
            </a:r>
          </a:p>
        </p:txBody>
      </p:sp>
      <p:pic>
        <p:nvPicPr>
          <p:cNvPr id="48132" name="Picture 4" descr="jesus icon">
            <a:extLst>
              <a:ext uri="{FF2B5EF4-FFF2-40B4-BE49-F238E27FC236}">
                <a16:creationId xmlns:a16="http://schemas.microsoft.com/office/drawing/2014/main" id="{318B5BC8-6FD5-4F61-978C-BA49DAEDD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out)">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A50021"/>
        </a:solidFill>
        <a:effectLst/>
      </p:bgPr>
    </p:bg>
    <p:spTree>
      <p:nvGrpSpPr>
        <p:cNvPr id="1" name=""/>
        <p:cNvGrpSpPr/>
        <p:nvPr/>
      </p:nvGrpSpPr>
      <p:grpSpPr>
        <a:xfrm>
          <a:off x="0" y="0"/>
          <a:ext cx="0" cy="0"/>
          <a:chOff x="0" y="0"/>
          <a:chExt cx="0" cy="0"/>
        </a:xfrm>
      </p:grpSpPr>
      <p:pic>
        <p:nvPicPr>
          <p:cNvPr id="192514" name="Picture 2" descr="map">
            <a:extLst>
              <a:ext uri="{FF2B5EF4-FFF2-40B4-BE49-F238E27FC236}">
                <a16:creationId xmlns:a16="http://schemas.microsoft.com/office/drawing/2014/main" id="{79BADB40-738B-481B-A334-B5074E47E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6000">
    <p:random/>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9F7BA513-9537-43A2-A7EB-43FABD357A6D}"/>
              </a:ext>
            </a:extLst>
          </p:cNvPr>
          <p:cNvSpPr>
            <a:spLocks noGrp="1" noChangeArrowheads="1"/>
          </p:cNvSpPr>
          <p:nvPr>
            <p:ph type="title"/>
          </p:nvPr>
        </p:nvSpPr>
        <p:spPr>
          <a:xfrm>
            <a:off x="1524000" y="152400"/>
            <a:ext cx="9144000" cy="838200"/>
          </a:xfrm>
        </p:spPr>
        <p:txBody>
          <a:bodyPr/>
          <a:lstStyle/>
          <a:p>
            <a:pPr eaLnBrk="1" hangingPunct="1"/>
            <a:r>
              <a:rPr lang="en-US" altLang="en-US" b="1">
                <a:solidFill>
                  <a:schemeClr val="folHlink"/>
                </a:solidFill>
                <a:latin typeface="Matisse ITC" pitchFamily="82" charset="0"/>
              </a:rPr>
              <a:t>E. M. Bounds:  Gethsemane Prayer</a:t>
            </a:r>
            <a:r>
              <a:rPr lang="en-US" altLang="en-US"/>
              <a:t> </a:t>
            </a:r>
          </a:p>
        </p:txBody>
      </p:sp>
      <p:sp>
        <p:nvSpPr>
          <p:cNvPr id="8195" name="Rectangle 3">
            <a:extLst>
              <a:ext uri="{FF2B5EF4-FFF2-40B4-BE49-F238E27FC236}">
                <a16:creationId xmlns:a16="http://schemas.microsoft.com/office/drawing/2014/main" id="{158DE6A7-E455-4C4C-B39F-BE0C9ECF3C29}"/>
              </a:ext>
            </a:extLst>
          </p:cNvPr>
          <p:cNvSpPr>
            <a:spLocks noGrp="1" noChangeArrowheads="1"/>
          </p:cNvSpPr>
          <p:nvPr>
            <p:ph type="body" idx="1"/>
          </p:nvPr>
        </p:nvSpPr>
        <p:spPr>
          <a:xfrm>
            <a:off x="2133600" y="990600"/>
            <a:ext cx="8077200" cy="5486400"/>
          </a:xfrm>
          <a:ln>
            <a:solidFill>
              <a:schemeClr val="bg1"/>
            </a:solidFill>
          </a:ln>
        </p:spPr>
        <p:txBody>
          <a:bodyPr/>
          <a:lstStyle/>
          <a:p>
            <a:pPr eaLnBrk="1" hangingPunct="1">
              <a:lnSpc>
                <a:spcPct val="90000"/>
              </a:lnSpc>
              <a:buFontTx/>
              <a:buNone/>
              <a:defRPr/>
            </a:pPr>
            <a:r>
              <a:rPr lang="en-US" sz="2800">
                <a:effectLst>
                  <a:outerShdw blurRad="38100" dist="38100" dir="2700000" algn="tl">
                    <a:srgbClr val="C0C0C0"/>
                  </a:outerShdw>
                </a:effectLst>
              </a:rPr>
              <a:t>  </a:t>
            </a:r>
            <a:r>
              <a:rPr lang="en-US" sz="2800">
                <a:solidFill>
                  <a:srgbClr val="FFFF00"/>
                </a:solidFill>
                <a:effectLst>
                  <a:outerShdw blurRad="38100" dist="38100" dir="2700000" algn="tl">
                    <a:srgbClr val="C0C0C0"/>
                  </a:outerShdw>
                </a:effectLst>
              </a:rPr>
              <a:t>“We can pray against God’s will, as Moses did,  to enter the promised land;  as Paul did about the thorn in the flesh;  as David did for his doomed child;  as Hezekiah did to live.  We   must pray against God’s will three times when the stroke is the heaviest,  the sorrow is the keenest,  and the grief is the deepest.   We   may prostrate all night, as David did, through  the hours of darkness.  We may pray for hours,  as Jesus did, and in the darkness of many nights, not measuring the hours by the clock,  nor the nights by the calendar.   It must all be, however, the prayer of submission …            </a:t>
            </a:r>
            <a:r>
              <a:rPr lang="en-US" sz="2800" i="1">
                <a:solidFill>
                  <a:srgbClr val="FFFF00"/>
                </a:solidFill>
                <a:effectLst>
                  <a:outerShdw blurRad="38100" dist="38100" dir="2700000" algn="tl">
                    <a:srgbClr val="C0C0C0"/>
                  </a:outerShdw>
                </a:effectLst>
              </a:rPr>
              <a:t>We are</a:t>
            </a:r>
            <a:r>
              <a:rPr lang="en-US" sz="2800">
                <a:solidFill>
                  <a:srgbClr val="FFFF00"/>
                </a:solidFill>
                <a:effectLst>
                  <a:outerShdw blurRad="38100" dist="38100" dir="2700000" algn="tl">
                    <a:srgbClr val="C0C0C0"/>
                  </a:outerShdw>
                </a:effectLst>
              </a:rPr>
              <a:t> </a:t>
            </a:r>
            <a:r>
              <a:rPr lang="en-US" sz="2800" i="1">
                <a:solidFill>
                  <a:srgbClr val="FFFF00"/>
                </a:solidFill>
                <a:effectLst>
                  <a:outerShdw blurRad="38100" dist="38100" dir="2700000" algn="tl">
                    <a:srgbClr val="C0C0C0"/>
                  </a:outerShdw>
                </a:effectLst>
              </a:rPr>
              <a:t>to be put into the crucible to be refined.</a:t>
            </a:r>
            <a:r>
              <a:rPr lang="en-US" sz="2800">
                <a:solidFill>
                  <a:srgbClr val="FFFF00"/>
                </a:solidFill>
                <a:effectLst>
                  <a:outerShdw blurRad="38100" dist="38100" dir="2700000" algn="tl">
                    <a:srgbClr val="C0C0C0"/>
                  </a:outerShdw>
                </a:effectLst>
              </a:rPr>
              <a:t>”</a:t>
            </a:r>
            <a:r>
              <a:rPr lang="en-US" sz="2800"/>
              <a:t>      </a:t>
            </a:r>
          </a:p>
        </p:txBody>
      </p:sp>
      <p:sp>
        <p:nvSpPr>
          <p:cNvPr id="8196" name="Comment 4">
            <a:extLst>
              <a:ext uri="{FF2B5EF4-FFF2-40B4-BE49-F238E27FC236}">
                <a16:creationId xmlns:a16="http://schemas.microsoft.com/office/drawing/2014/main" id="{A848F0C1-A1F1-4B48-9EE7-2E6CB62DA601}"/>
              </a:ext>
            </a:extLst>
          </p:cNvPr>
          <p:cNvSpPr>
            <a:spLocks noChangeArrowheads="1"/>
          </p:cNvSpPr>
          <p:nvPr/>
        </p:nvSpPr>
        <p:spPr bwMode="auto">
          <a:xfrm>
            <a:off x="1539876" y="-304800"/>
            <a:ext cx="9128125" cy="3460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r>
              <a:rPr kumimoji="0" lang="en-US" sz="1600" b="0" i="0" u="none" strike="noStrike" kern="1200" cap="none" spc="0" normalizeH="0" baseline="0" noProof="0">
                <a:ln>
                  <a:noFill/>
                </a:ln>
                <a:solidFill>
                  <a:srgbClr val="000000"/>
                </a:solidFill>
                <a:effectLst/>
                <a:uLnTx/>
                <a:uFillTx/>
                <a:latin typeface="Arial" charset="0"/>
                <a:ea typeface="+mn-ea"/>
                <a:cs typeface="+mn-cs"/>
              </a:rPr>
              <a:t>  @ Jewish Theology – Righteous Forgiving Three Times Then They  Reprobate</a:t>
            </a:r>
          </a:p>
        </p:txBody>
      </p:sp>
      <p:pic>
        <p:nvPicPr>
          <p:cNvPr id="190469" name="Picture 5" descr="C:\Documents and Settings\Owner\My Documents\Educational Illustrations\JesusPray7.gif">
            <a:extLst>
              <a:ext uri="{FF2B5EF4-FFF2-40B4-BE49-F238E27FC236}">
                <a16:creationId xmlns:a16="http://schemas.microsoft.com/office/drawing/2014/main" id="{E1757E3A-EA9C-42A4-9B0F-E757EE53D73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114800"/>
            <a:ext cx="121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199E600F-9A42-4800-98EB-DE91E4A8CFFC}"/>
              </a:ext>
            </a:extLst>
          </p:cNvPr>
          <p:cNvSpPr>
            <a:spLocks noGrp="1" noChangeArrowheads="1"/>
          </p:cNvSpPr>
          <p:nvPr>
            <p:ph type="title"/>
          </p:nvPr>
        </p:nvSpPr>
        <p:spPr>
          <a:xfrm>
            <a:off x="1676400" y="0"/>
            <a:ext cx="8839200" cy="1295400"/>
          </a:xfrm>
        </p:spPr>
        <p:txBody>
          <a:bodyPr/>
          <a:lstStyle/>
          <a:p>
            <a:pPr eaLnBrk="1" hangingPunct="1"/>
            <a:r>
              <a:rPr lang="en-US" altLang="en-US" b="1">
                <a:solidFill>
                  <a:schemeClr val="bg1"/>
                </a:solidFill>
              </a:rPr>
              <a:t>Lord’s Prayer For His Apostles: Gospel Of John:  Chapter 17</a:t>
            </a:r>
          </a:p>
        </p:txBody>
      </p:sp>
      <p:sp>
        <p:nvSpPr>
          <p:cNvPr id="7171" name="Rectangle 3">
            <a:extLst>
              <a:ext uri="{FF2B5EF4-FFF2-40B4-BE49-F238E27FC236}">
                <a16:creationId xmlns:a16="http://schemas.microsoft.com/office/drawing/2014/main" id="{3F27B916-CF9E-42A2-AC47-16475DB14A31}"/>
              </a:ext>
            </a:extLst>
          </p:cNvPr>
          <p:cNvSpPr>
            <a:spLocks noGrp="1" noChangeArrowheads="1"/>
          </p:cNvSpPr>
          <p:nvPr>
            <p:ph type="body" idx="1"/>
          </p:nvPr>
        </p:nvSpPr>
        <p:spPr>
          <a:xfrm>
            <a:off x="1981200" y="1295401"/>
            <a:ext cx="8229600" cy="4830763"/>
          </a:xfrm>
        </p:spPr>
        <p:txBody>
          <a:bodyPr/>
          <a:lstStyle/>
          <a:p>
            <a:pPr eaLnBrk="1" hangingPunct="1">
              <a:lnSpc>
                <a:spcPct val="90000"/>
              </a:lnSpc>
            </a:pPr>
            <a:r>
              <a:rPr lang="en-US" altLang="en-US" sz="2800">
                <a:solidFill>
                  <a:srgbClr val="FFFF00"/>
                </a:solidFill>
              </a:rPr>
              <a:t>Prayer For Their Partners In The Divine Work</a:t>
            </a:r>
          </a:p>
          <a:p>
            <a:pPr eaLnBrk="1" hangingPunct="1">
              <a:lnSpc>
                <a:spcPct val="90000"/>
              </a:lnSpc>
            </a:pPr>
            <a:r>
              <a:rPr lang="en-US" altLang="en-US" sz="2800">
                <a:solidFill>
                  <a:srgbClr val="FFFF00"/>
                </a:solidFill>
              </a:rPr>
              <a:t>Prayer For Present Unity, Sanctification, &amp; Their Keeping Unto Ultimate Glorification</a:t>
            </a:r>
          </a:p>
          <a:p>
            <a:pPr eaLnBrk="1" hangingPunct="1">
              <a:lnSpc>
                <a:spcPct val="90000"/>
              </a:lnSpc>
            </a:pPr>
            <a:r>
              <a:rPr lang="en-US" altLang="en-US" sz="2800">
                <a:solidFill>
                  <a:srgbClr val="FFFF00"/>
                </a:solidFill>
              </a:rPr>
              <a:t>Prays That They Keep From All Sin, From Sin In The Concrete &amp; Sin In The Abstract</a:t>
            </a:r>
          </a:p>
          <a:p>
            <a:pPr eaLnBrk="1" hangingPunct="1">
              <a:lnSpc>
                <a:spcPct val="90000"/>
              </a:lnSpc>
            </a:pPr>
            <a:r>
              <a:rPr lang="en-US" altLang="en-US" sz="2800">
                <a:solidFill>
                  <a:srgbClr val="FFFF00"/>
                </a:solidFill>
              </a:rPr>
              <a:t>Prays That They Both Made Ready For Eternity &amp; Equipped For Life On Earth</a:t>
            </a:r>
          </a:p>
          <a:p>
            <a:pPr eaLnBrk="1" hangingPunct="1">
              <a:lnSpc>
                <a:spcPct val="90000"/>
              </a:lnSpc>
            </a:pPr>
            <a:r>
              <a:rPr lang="en-US" altLang="en-US" sz="2800">
                <a:solidFill>
                  <a:srgbClr val="FFFF00"/>
                </a:solidFill>
              </a:rPr>
              <a:t>Prays That They Might Be Owned, Possessed, Filled, &amp; All Guarded By God.  </a:t>
            </a:r>
          </a:p>
          <a:p>
            <a:pPr eaLnBrk="1" hangingPunct="1">
              <a:lnSpc>
                <a:spcPct val="90000"/>
              </a:lnSpc>
            </a:pPr>
            <a:r>
              <a:rPr lang="en-US" altLang="en-US" sz="2800">
                <a:solidFill>
                  <a:srgbClr val="FFFF00"/>
                </a:solidFill>
              </a:rPr>
              <a:t>He Desired In Them A Holy Life &amp; A Holy Work For God.</a:t>
            </a:r>
          </a:p>
          <a:p>
            <a:pPr eaLnBrk="1" hangingPunct="1">
              <a:lnSpc>
                <a:spcPct val="90000"/>
              </a:lnSpc>
            </a:pPr>
            <a:r>
              <a:rPr lang="en-US" altLang="en-US" sz="2800">
                <a:solidFill>
                  <a:srgbClr val="FFFF00"/>
                </a:solidFill>
              </a:rPr>
              <a:t>He Devoted Himself In Death In Order That They Might Be Devoted In Life To God.</a:t>
            </a:r>
            <a:r>
              <a:rPr lang="en-US" altLang="en-US" sz="2800"/>
              <a:t> </a:t>
            </a:r>
          </a:p>
          <a:p>
            <a:pPr eaLnBrk="1" hangingPunct="1">
              <a:lnSpc>
                <a:spcPct val="90000"/>
              </a:lnSpc>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p:cTn id="13" dur="500" fill="hold"/>
                                        <p:tgtEl>
                                          <p:spTgt spid="717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17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500" fill="hold"/>
                                        <p:tgtEl>
                                          <p:spTgt spid="71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17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p:cTn id="25" dur="500" fill="hold"/>
                                        <p:tgtEl>
                                          <p:spTgt spid="717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17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p:cTn id="31" dur="500" fill="hold"/>
                                        <p:tgtEl>
                                          <p:spTgt spid="717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17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p:cTn id="37" dur="500" fill="hold"/>
                                        <p:tgtEl>
                                          <p:spTgt spid="71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17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p:cTn id="43" dur="500" fill="hold"/>
                                        <p:tgtEl>
                                          <p:spTgt spid="717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171">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986690" name="Rectangle 2">
            <a:extLst>
              <a:ext uri="{FF2B5EF4-FFF2-40B4-BE49-F238E27FC236}">
                <a16:creationId xmlns:a16="http://schemas.microsoft.com/office/drawing/2014/main" id="{E6CE6176-C067-492E-9F4F-DA8E6EBE3B10}"/>
              </a:ext>
            </a:extLst>
          </p:cNvPr>
          <p:cNvSpPr>
            <a:spLocks noGrp="1" noChangeArrowheads="1"/>
          </p:cNvSpPr>
          <p:nvPr>
            <p:ph type="title"/>
          </p:nvPr>
        </p:nvSpPr>
        <p:spPr>
          <a:xfrm>
            <a:off x="1524000" y="0"/>
            <a:ext cx="9144000" cy="381000"/>
          </a:xfrm>
        </p:spPr>
        <p:txBody>
          <a:bodyPr/>
          <a:lstStyle/>
          <a:p>
            <a:pPr eaLnBrk="1" hangingPunct="1"/>
            <a:r>
              <a:rPr lang="en-US" altLang="en-US" sz="7200">
                <a:solidFill>
                  <a:srgbClr val="FF5050"/>
                </a:solidFill>
                <a:latin typeface="Australian Sunrise" pitchFamily="2" charset="0"/>
              </a:rPr>
              <a:t>No Room For Jesus</a:t>
            </a:r>
          </a:p>
        </p:txBody>
      </p:sp>
      <p:sp>
        <p:nvSpPr>
          <p:cNvPr id="15986691" name="WordArt 3">
            <a:extLst>
              <a:ext uri="{FF2B5EF4-FFF2-40B4-BE49-F238E27FC236}">
                <a16:creationId xmlns:a16="http://schemas.microsoft.com/office/drawing/2014/main" id="{ACF249E2-1D1B-451F-BC42-E7E5569A7158}"/>
              </a:ext>
            </a:extLst>
          </p:cNvPr>
          <p:cNvSpPr>
            <a:spLocks noChangeArrowheads="1" noChangeShapeType="1" noTextEdit="1"/>
          </p:cNvSpPr>
          <p:nvPr/>
        </p:nvSpPr>
        <p:spPr bwMode="auto">
          <a:xfrm>
            <a:off x="1828800" y="6248400"/>
            <a:ext cx="8610600" cy="6096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S PGothic" panose="020B0600070205080204" pitchFamily="34" charset="-128"/>
                <a:cs typeface="+mn-cs"/>
              </a:rPr>
              <a:t>GETHSEMANE PLACE OF THE PRESS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5986691"/>
                                        </p:tgtEl>
                                        <p:attrNameLst>
                                          <p:attrName>style.visibility</p:attrName>
                                        </p:attrNameLst>
                                      </p:cBhvr>
                                      <p:to>
                                        <p:strVal val="visible"/>
                                      </p:to>
                                    </p:set>
                                    <p:anim calcmode="lin" valueType="num">
                                      <p:cBhvr>
                                        <p:cTn id="7" dur="500" fill="hold"/>
                                        <p:tgtEl>
                                          <p:spTgt spid="15986691"/>
                                        </p:tgtEl>
                                        <p:attrNameLst>
                                          <p:attrName>ppt_w</p:attrName>
                                        </p:attrNameLst>
                                      </p:cBhvr>
                                      <p:tavLst>
                                        <p:tav tm="0">
                                          <p:val>
                                            <p:fltVal val="0"/>
                                          </p:val>
                                        </p:tav>
                                        <p:tav tm="100000">
                                          <p:val>
                                            <p:strVal val="#ppt_w"/>
                                          </p:val>
                                        </p:tav>
                                      </p:tavLst>
                                    </p:anim>
                                    <p:anim calcmode="lin" valueType="num">
                                      <p:cBhvr>
                                        <p:cTn id="8" dur="500" fill="hold"/>
                                        <p:tgtEl>
                                          <p:spTgt spid="15986691"/>
                                        </p:tgtEl>
                                        <p:attrNameLst>
                                          <p:attrName>ppt_h</p:attrName>
                                        </p:attrNameLst>
                                      </p:cBhvr>
                                      <p:tavLst>
                                        <p:tav tm="0">
                                          <p:val>
                                            <p:fltVal val="0"/>
                                          </p:val>
                                        </p:tav>
                                        <p:tav tm="100000">
                                          <p:val>
                                            <p:strVal val="#ppt_h"/>
                                          </p:val>
                                        </p:tav>
                                      </p:tavLst>
                                    </p:anim>
                                    <p:anim calcmode="lin" valueType="num">
                                      <p:cBhvr>
                                        <p:cTn id="9" dur="500" fill="hold"/>
                                        <p:tgtEl>
                                          <p:spTgt spid="15986691"/>
                                        </p:tgtEl>
                                        <p:attrNameLst>
                                          <p:attrName>ppt_x</p:attrName>
                                        </p:attrNameLst>
                                      </p:cBhvr>
                                      <p:tavLst>
                                        <p:tav tm="0">
                                          <p:val>
                                            <p:fltVal val="0.5"/>
                                          </p:val>
                                        </p:tav>
                                        <p:tav tm="100000">
                                          <p:val>
                                            <p:strVal val="#ppt_x"/>
                                          </p:val>
                                        </p:tav>
                                      </p:tavLst>
                                    </p:anim>
                                    <p:anim calcmode="lin" valueType="num">
                                      <p:cBhvr>
                                        <p:cTn id="10" dur="500" fill="hold"/>
                                        <p:tgtEl>
                                          <p:spTgt spid="159866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grpId="0" nodeType="clickEffect">
                                  <p:stCondLst>
                                    <p:cond delay="0"/>
                                  </p:stCondLst>
                                  <p:iterate type="wd">
                                    <p:tmPct val="100000"/>
                                  </p:iterate>
                                  <p:childTnLst>
                                    <p:set>
                                      <p:cBhvr>
                                        <p:cTn id="14" dur="1" fill="hold">
                                          <p:stCondLst>
                                            <p:cond delay="0"/>
                                          </p:stCondLst>
                                        </p:cTn>
                                        <p:tgtEl>
                                          <p:spTgt spid="15986690">
                                            <p:txEl>
                                              <p:pRg st="0" end="0"/>
                                            </p:txEl>
                                          </p:spTgt>
                                        </p:tgtEl>
                                        <p:attrNameLst>
                                          <p:attrName>style.visibility</p:attrName>
                                        </p:attrNameLst>
                                      </p:cBhvr>
                                      <p:to>
                                        <p:strVal val="visible"/>
                                      </p:to>
                                    </p:set>
                                    <p:anim calcmode="lin" valueType="num">
                                      <p:cBhvr additive="base">
                                        <p:cTn id="15" dur="300" fill="hold"/>
                                        <p:tgtEl>
                                          <p:spTgt spid="15986690">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159866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86690"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a:xfrm>
            <a:off x="486562" y="3710594"/>
            <a:ext cx="3363986" cy="2594610"/>
          </a:xfrm>
        </p:spPr>
        <p:txBody>
          <a:bodyPr/>
          <a:lstStyle/>
          <a:p>
            <a:r>
              <a:rPr lang="en-US" dirty="0"/>
              <a:t>Trial by the Jews</a:t>
            </a:r>
          </a:p>
        </p:txBody>
      </p:sp>
      <p:sp>
        <p:nvSpPr>
          <p:cNvPr id="11" name="Content Placeholder 10"/>
          <p:cNvSpPr>
            <a:spLocks noGrp="1"/>
          </p:cNvSpPr>
          <p:nvPr>
            <p:ph idx="1"/>
          </p:nvPr>
        </p:nvSpPr>
        <p:spPr/>
        <p:txBody>
          <a:bodyPr>
            <a:normAutofit/>
          </a:bodyPr>
          <a:lstStyle/>
          <a:p>
            <a:pPr lvl="1"/>
            <a:r>
              <a:rPr lang="en-US" b="1" dirty="0"/>
              <a:t>Before Daylight</a:t>
            </a:r>
          </a:p>
          <a:p>
            <a:pPr lvl="1"/>
            <a:r>
              <a:rPr lang="en-US" b="1" dirty="0"/>
              <a:t>Jn 18:12-14, 19-24, Jesus Before Annas </a:t>
            </a:r>
          </a:p>
          <a:p>
            <a:pPr lvl="2"/>
            <a:r>
              <a:rPr lang="en-US" b="1" dirty="0"/>
              <a:t>Son-in-law to High Priest </a:t>
            </a:r>
          </a:p>
          <a:p>
            <a:pPr lvl="1"/>
            <a:endParaRPr lang="en-US" dirty="0"/>
          </a:p>
        </p:txBody>
      </p:sp>
    </p:spTree>
    <p:extLst>
      <p:ext uri="{BB962C8B-B14F-4D97-AF65-F5344CB8AC3E}">
        <p14:creationId xmlns:p14="http://schemas.microsoft.com/office/powerpoint/2010/main" val="32813687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2818" name="Rectangle 2">
            <a:extLst>
              <a:ext uri="{FF2B5EF4-FFF2-40B4-BE49-F238E27FC236}">
                <a16:creationId xmlns:a16="http://schemas.microsoft.com/office/drawing/2014/main" id="{98C40136-F205-416C-AE2D-D8F7178E8163}"/>
              </a:ext>
            </a:extLst>
          </p:cNvPr>
          <p:cNvSpPr>
            <a:spLocks noGrp="1" noChangeArrowheads="1"/>
          </p:cNvSpPr>
          <p:nvPr>
            <p:ph type="title"/>
          </p:nvPr>
        </p:nvSpPr>
        <p:spPr/>
        <p:txBody>
          <a:bodyPr/>
          <a:lstStyle/>
          <a:p>
            <a:pPr eaLnBrk="1" hangingPunct="1"/>
            <a:endParaRPr lang="en-US" altLang="en-US"/>
          </a:p>
        </p:txBody>
      </p:sp>
      <p:sp>
        <p:nvSpPr>
          <p:cNvPr id="14971907" name="WordArt 3">
            <a:extLst>
              <a:ext uri="{FF2B5EF4-FFF2-40B4-BE49-F238E27FC236}">
                <a16:creationId xmlns:a16="http://schemas.microsoft.com/office/drawing/2014/main" id="{CCB427C9-31E2-4EB9-9BDA-94B74A557F92}"/>
              </a:ext>
            </a:extLst>
          </p:cNvPr>
          <p:cNvSpPr>
            <a:spLocks noChangeArrowheads="1" noChangeShapeType="1" noTextEdit="1"/>
          </p:cNvSpPr>
          <p:nvPr/>
        </p:nvSpPr>
        <p:spPr bwMode="auto">
          <a:xfrm>
            <a:off x="2381250" y="3143250"/>
            <a:ext cx="74295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He Could Have Escaped By Three Routes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4971907"/>
                                        </p:tgtEl>
                                        <p:attrNameLst>
                                          <p:attrName>style.visibility</p:attrName>
                                        </p:attrNameLst>
                                      </p:cBhvr>
                                      <p:to>
                                        <p:strVal val="visible"/>
                                      </p:to>
                                    </p:set>
                                    <p:anim calcmode="lin" valueType="num">
                                      <p:cBhvr>
                                        <p:cTn id="7" dur="500" fill="hold"/>
                                        <p:tgtEl>
                                          <p:spTgt spid="14971907"/>
                                        </p:tgtEl>
                                        <p:attrNameLst>
                                          <p:attrName>ppt_w</p:attrName>
                                        </p:attrNameLst>
                                      </p:cBhvr>
                                      <p:tavLst>
                                        <p:tav tm="0">
                                          <p:val>
                                            <p:strVal val="4*#ppt_w"/>
                                          </p:val>
                                        </p:tav>
                                        <p:tav tm="100000">
                                          <p:val>
                                            <p:strVal val="#ppt_w"/>
                                          </p:val>
                                        </p:tav>
                                      </p:tavLst>
                                    </p:anim>
                                    <p:anim calcmode="lin" valueType="num">
                                      <p:cBhvr>
                                        <p:cTn id="8" dur="500" fill="hold"/>
                                        <p:tgtEl>
                                          <p:spTgt spid="1497190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62" name="Rectangle 2">
            <a:extLst>
              <a:ext uri="{FF2B5EF4-FFF2-40B4-BE49-F238E27FC236}">
                <a16:creationId xmlns:a16="http://schemas.microsoft.com/office/drawing/2014/main" id="{6100128A-25D5-4FBA-90B6-D7D1287FA4ED}"/>
              </a:ext>
            </a:extLst>
          </p:cNvPr>
          <p:cNvSpPr>
            <a:spLocks noGrp="1" noChangeArrowheads="1"/>
          </p:cNvSpPr>
          <p:nvPr>
            <p:ph type="title"/>
          </p:nvPr>
        </p:nvSpPr>
        <p:spPr/>
        <p:txBody>
          <a:bodyPr/>
          <a:lstStyle/>
          <a:p>
            <a:pPr eaLnBrk="1" hangingPunct="1"/>
            <a:endParaRPr lang="en-US" altLang="en-US"/>
          </a:p>
        </p:txBody>
      </p:sp>
      <p:sp>
        <p:nvSpPr>
          <p:cNvPr id="655363" name="WordArt 3" descr="Paper bag">
            <a:extLst>
              <a:ext uri="{FF2B5EF4-FFF2-40B4-BE49-F238E27FC236}">
                <a16:creationId xmlns:a16="http://schemas.microsoft.com/office/drawing/2014/main" id="{B903AE94-B654-45A0-8845-49162AB0F7B2}"/>
              </a:ext>
            </a:extLst>
          </p:cNvPr>
          <p:cNvSpPr>
            <a:spLocks noChangeArrowheads="1" noChangeShapeType="1" noTextEdit="1"/>
          </p:cNvSpPr>
          <p:nvPr/>
        </p:nvSpPr>
        <p:spPr bwMode="auto">
          <a:xfrm>
            <a:off x="4267200" y="2936875"/>
            <a:ext cx="3657600" cy="992188"/>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4"/>
                  <a:srcRect/>
                  <a:tile tx="0" ty="0" sx="100000" sy="100000" flip="none" algn="tl"/>
                </a:blip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ICONIC IMAGE</a:t>
            </a: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4" name="Picture 10" descr="Palm-Sun background">
            <a:extLst>
              <a:ext uri="{FF2B5EF4-FFF2-40B4-BE49-F238E27FC236}">
                <a16:creationId xmlns:a16="http://schemas.microsoft.com/office/drawing/2014/main" id="{8338AD13-3D42-4A88-9DB6-F0F3F6F23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2">
            <a:extLst>
              <a:ext uri="{FF2B5EF4-FFF2-40B4-BE49-F238E27FC236}">
                <a16:creationId xmlns:a16="http://schemas.microsoft.com/office/drawing/2014/main" id="{6680F458-7C95-426A-B88B-57129BB9E7E5}"/>
              </a:ext>
            </a:extLst>
          </p:cNvPr>
          <p:cNvSpPr>
            <a:spLocks noChangeArrowheads="1"/>
          </p:cNvSpPr>
          <p:nvPr/>
        </p:nvSpPr>
        <p:spPr bwMode="auto">
          <a:xfrm>
            <a:off x="1752600" y="1828800"/>
            <a:ext cx="8610600" cy="4724400"/>
          </a:xfrm>
          <a:prstGeom prst="rect">
            <a:avLst/>
          </a:prstGeom>
          <a:solidFill>
            <a:srgbClr val="266F51">
              <a:alpha val="25000"/>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4979" name="Rectangle 3">
            <a:extLst>
              <a:ext uri="{FF2B5EF4-FFF2-40B4-BE49-F238E27FC236}">
                <a16:creationId xmlns:a16="http://schemas.microsoft.com/office/drawing/2014/main" id="{6729CABC-40E1-4296-A00A-73B6438A1EE5}"/>
              </a:ext>
            </a:extLst>
          </p:cNvPr>
          <p:cNvSpPr>
            <a:spLocks noChangeArrowheads="1"/>
          </p:cNvSpPr>
          <p:nvPr/>
        </p:nvSpPr>
        <p:spPr bwMode="auto">
          <a:xfrm>
            <a:off x="1524000" y="0"/>
            <a:ext cx="9144000" cy="1066800"/>
          </a:xfrm>
          <a:prstGeom prst="rect">
            <a:avLst/>
          </a:prstGeom>
          <a:solidFill>
            <a:srgbClr val="266F51">
              <a:alpha val="85001"/>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4980" name="Rectangle 4">
            <a:extLst>
              <a:ext uri="{FF2B5EF4-FFF2-40B4-BE49-F238E27FC236}">
                <a16:creationId xmlns:a16="http://schemas.microsoft.com/office/drawing/2014/main" id="{9CC95410-58AD-4667-B2C5-BD471F2119E3}"/>
              </a:ext>
            </a:extLst>
          </p:cNvPr>
          <p:cNvSpPr>
            <a:spLocks noGrp="1" noChangeArrowheads="1"/>
          </p:cNvSpPr>
          <p:nvPr>
            <p:ph type="body" sz="half" idx="1"/>
          </p:nvPr>
        </p:nvSpPr>
        <p:spPr>
          <a:xfrm>
            <a:off x="1828800" y="1981200"/>
            <a:ext cx="8458200" cy="4343400"/>
          </a:xfrm>
          <a:noFill/>
        </p:spPr>
        <p:txBody>
          <a:bodyPr/>
          <a:lstStyle/>
          <a:p>
            <a:pPr eaLnBrk="1" hangingPunct="1">
              <a:lnSpc>
                <a:spcPct val="90000"/>
              </a:lnSpc>
              <a:buClr>
                <a:srgbClr val="19615C"/>
              </a:buClr>
              <a:buFont typeface="Wingdings" panose="05000000000000000000" pitchFamily="2" charset="2"/>
              <a:buChar char="Ø"/>
            </a:pPr>
            <a:r>
              <a:rPr lang="en-US" altLang="en-US" sz="2800" dirty="0"/>
              <a:t>When Jesus came near </a:t>
            </a:r>
            <a:r>
              <a:rPr lang="en-US" altLang="en-US" sz="2800" dirty="0" err="1"/>
              <a:t>Bethphage</a:t>
            </a:r>
            <a:r>
              <a:rPr lang="en-US" altLang="en-US" sz="2800" dirty="0"/>
              <a:t> and Bethany, at a place called the Mount of Olives, he sent two disciples ahead of him to find a donkey and a colt that had never been ridden. </a:t>
            </a:r>
          </a:p>
          <a:p>
            <a:pPr eaLnBrk="1" hangingPunct="1">
              <a:lnSpc>
                <a:spcPct val="90000"/>
              </a:lnSpc>
              <a:buClr>
                <a:srgbClr val="19615C"/>
              </a:buClr>
              <a:buFont typeface="Wingdings" panose="05000000000000000000" pitchFamily="2" charset="2"/>
              <a:buChar char="Ø"/>
            </a:pPr>
            <a:r>
              <a:rPr lang="en-US" altLang="en-US" sz="2800" dirty="0"/>
              <a:t>He instructed his disciples to untie the animals and bring them to him. He said if anyone asked they were to tell them, “The Lord needs it.”</a:t>
            </a:r>
          </a:p>
          <a:p>
            <a:pPr eaLnBrk="1" hangingPunct="1">
              <a:lnSpc>
                <a:spcPct val="90000"/>
              </a:lnSpc>
              <a:buClr>
                <a:srgbClr val="19615C"/>
              </a:buClr>
              <a:buFont typeface="Wingdings" panose="05000000000000000000" pitchFamily="2" charset="2"/>
              <a:buNone/>
            </a:pPr>
            <a:r>
              <a:rPr lang="en-US" altLang="en-US" sz="2000" dirty="0"/>
              <a:t>	</a:t>
            </a:r>
          </a:p>
          <a:p>
            <a:pPr eaLnBrk="1" hangingPunct="1">
              <a:lnSpc>
                <a:spcPct val="90000"/>
              </a:lnSpc>
              <a:buClr>
                <a:srgbClr val="19615C"/>
              </a:buClr>
              <a:buFont typeface="Wingdings" panose="05000000000000000000" pitchFamily="2" charset="2"/>
              <a:buNone/>
            </a:pPr>
            <a:r>
              <a:rPr lang="en-US" altLang="en-US" sz="2000" dirty="0"/>
              <a:t>	(Matthew 21:1-3; Mark 11:1-3; Luke 19:28-31)</a:t>
            </a:r>
          </a:p>
        </p:txBody>
      </p:sp>
      <p:sp>
        <p:nvSpPr>
          <p:cNvPr id="254981" name="Text Box 5">
            <a:extLst>
              <a:ext uri="{FF2B5EF4-FFF2-40B4-BE49-F238E27FC236}">
                <a16:creationId xmlns:a16="http://schemas.microsoft.com/office/drawing/2014/main" id="{7A20AA56-6A25-4A03-AFB4-EB3CF532C884}"/>
              </a:ext>
            </a:extLst>
          </p:cNvPr>
          <p:cNvSpPr txBox="1">
            <a:spLocks noChangeArrowheads="1"/>
          </p:cNvSpPr>
          <p:nvPr/>
        </p:nvSpPr>
        <p:spPr bwMode="auto">
          <a:xfrm>
            <a:off x="1524000" y="1143000"/>
            <a:ext cx="9144000" cy="641350"/>
          </a:xfrm>
          <a:prstGeom prst="rect">
            <a:avLst/>
          </a:prstGeom>
          <a:noFill/>
          <a:ln w="508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1" u="none" strike="noStrike" kern="1200" cap="none" spc="0" normalizeH="0" baseline="0" noProof="0">
                <a:ln>
                  <a:noFill/>
                </a:ln>
                <a:solidFill>
                  <a:srgbClr val="19615C"/>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The Triumphal Entry</a:t>
            </a:r>
            <a:endPar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sp>
        <p:nvSpPr>
          <p:cNvPr id="786439" name="Rectangle 6">
            <a:extLst>
              <a:ext uri="{FF2B5EF4-FFF2-40B4-BE49-F238E27FC236}">
                <a16:creationId xmlns:a16="http://schemas.microsoft.com/office/drawing/2014/main" id="{BE212CE0-17C4-4930-8F2F-20A637981D76}"/>
              </a:ext>
            </a:extLst>
          </p:cNvPr>
          <p:cNvSpPr>
            <a:spLocks noGrp="1" noChangeArrowheads="1"/>
          </p:cNvSpPr>
          <p:nvPr>
            <p:ph type="title"/>
          </p:nvPr>
        </p:nvSpPr>
        <p:spPr>
          <a:xfrm>
            <a:off x="1524000" y="76200"/>
            <a:ext cx="9144000" cy="914400"/>
          </a:xfrm>
          <a:noFill/>
        </p:spPr>
        <p:txBody>
          <a:bodyPr/>
          <a:lstStyle/>
          <a:p>
            <a:pPr eaLnBrk="1" hangingPunct="1"/>
            <a:r>
              <a:rPr lang="en-US" altLang="en-US" sz="4800" b="1" dirty="0">
                <a:solidFill>
                  <a:schemeClr val="bg1"/>
                </a:solidFill>
              </a:rPr>
              <a:t>Sunday</a:t>
            </a:r>
            <a:endParaRPr lang="en-US" altLang="en-US" sz="4600" dirty="0">
              <a:solidFill>
                <a:schemeClr val="bg1"/>
              </a:solidFill>
            </a:endParaRPr>
          </a:p>
        </p:txBody>
      </p:sp>
      <p:sp>
        <p:nvSpPr>
          <p:cNvPr id="254983" name="Rectangle 7">
            <a:hlinkClick r:id="" action="ppaction://noaction"/>
            <a:extLst>
              <a:ext uri="{FF2B5EF4-FFF2-40B4-BE49-F238E27FC236}">
                <a16:creationId xmlns:a16="http://schemas.microsoft.com/office/drawing/2014/main" id="{79DD6DDB-B361-4965-B190-56159AB5AC95}"/>
              </a:ext>
            </a:extLst>
          </p:cNvPr>
          <p:cNvSpPr>
            <a:spLocks noChangeArrowheads="1"/>
          </p:cNvSpPr>
          <p:nvPr/>
        </p:nvSpPr>
        <p:spPr bwMode="auto">
          <a:xfrm>
            <a:off x="1524000" y="0"/>
            <a:ext cx="1295400" cy="1371600"/>
          </a:xfrm>
          <a:prstGeom prst="rect">
            <a:avLst/>
          </a:prstGeom>
          <a:noFill/>
          <a:ln w="508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4984" name="Line 8">
            <a:extLst>
              <a:ext uri="{FF2B5EF4-FFF2-40B4-BE49-F238E27FC236}">
                <a16:creationId xmlns:a16="http://schemas.microsoft.com/office/drawing/2014/main" id="{29DA2444-6567-4EFE-B9B6-A4A0C5691C4D}"/>
              </a:ext>
            </a:extLst>
          </p:cNvPr>
          <p:cNvSpPr>
            <a:spLocks noChangeShapeType="1"/>
          </p:cNvSpPr>
          <p:nvPr/>
        </p:nvSpPr>
        <p:spPr bwMode="auto">
          <a:xfrm>
            <a:off x="1524000" y="1066800"/>
            <a:ext cx="9144000" cy="0"/>
          </a:xfrm>
          <a:prstGeom prst="line">
            <a:avLst/>
          </a:prstGeom>
          <a:noFill/>
          <a:ln w="76200">
            <a:solidFill>
              <a:srgbClr val="63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54984"/>
                                        </p:tgtEl>
                                        <p:attrNameLst>
                                          <p:attrName>style.visibility</p:attrName>
                                        </p:attrNameLst>
                                      </p:cBhvr>
                                      <p:to>
                                        <p:strVal val="visible"/>
                                      </p:to>
                                    </p:set>
                                    <p:animEffect transition="in" filter="wipe(left)">
                                      <p:cBhvr>
                                        <p:cTn id="7" dur="500"/>
                                        <p:tgtEl>
                                          <p:spTgt spid="2549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5498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54980">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549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3842" name="Rectangle 2">
            <a:extLst>
              <a:ext uri="{FF2B5EF4-FFF2-40B4-BE49-F238E27FC236}">
                <a16:creationId xmlns:a16="http://schemas.microsoft.com/office/drawing/2014/main" id="{2B0C8EAB-D614-4E3E-B768-E1ADA36B5B46}"/>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93659CFE-1E38-4B74-9995-18DEEAD1F801}"/>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CAC025C3-867B-408B-BAF4-E3A235897A1D}"/>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C7FE-288C-4186-B0E8-0356322F217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64A62B4-E02C-40FE-89AB-69FE3B216C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7626288"/>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a:xfrm>
            <a:off x="402672" y="3710594"/>
            <a:ext cx="3565321" cy="2594610"/>
          </a:xfrm>
        </p:spPr>
        <p:txBody>
          <a:bodyPr/>
          <a:lstStyle/>
          <a:p>
            <a:r>
              <a:rPr lang="en-US" dirty="0"/>
              <a:t>Trial by the Jews</a:t>
            </a:r>
          </a:p>
        </p:txBody>
      </p:sp>
      <p:sp>
        <p:nvSpPr>
          <p:cNvPr id="11" name="Content Placeholder 10"/>
          <p:cNvSpPr>
            <a:spLocks noGrp="1"/>
          </p:cNvSpPr>
          <p:nvPr>
            <p:ph idx="1"/>
          </p:nvPr>
        </p:nvSpPr>
        <p:spPr/>
        <p:txBody>
          <a:bodyPr>
            <a:normAutofit/>
          </a:bodyPr>
          <a:lstStyle/>
          <a:p>
            <a:pPr lvl="1"/>
            <a:r>
              <a:rPr lang="en-US" b="1" dirty="0"/>
              <a:t>Before Daylight</a:t>
            </a:r>
          </a:p>
          <a:p>
            <a:pPr lvl="1"/>
            <a:r>
              <a:rPr lang="en-US" b="1" dirty="0"/>
              <a:t>Mt 26:57-68, Jesus Before Caiaphas</a:t>
            </a:r>
          </a:p>
          <a:p>
            <a:pPr lvl="2"/>
            <a:r>
              <a:rPr lang="en-US" b="1" dirty="0"/>
              <a:t>The High Priest</a:t>
            </a:r>
          </a:p>
          <a:p>
            <a:pPr lvl="2"/>
            <a:r>
              <a:rPr lang="en-US" b="1" dirty="0"/>
              <a:t>Solution looking for a Problem</a:t>
            </a:r>
          </a:p>
          <a:p>
            <a:pPr lvl="3"/>
            <a:r>
              <a:rPr lang="en-US" b="1" dirty="0"/>
              <a:t>False Witnesses could not agree</a:t>
            </a:r>
          </a:p>
          <a:p>
            <a:pPr lvl="3"/>
            <a:r>
              <a:rPr lang="en-US" b="1" dirty="0"/>
              <a:t>Blasphemy</a:t>
            </a:r>
          </a:p>
          <a:p>
            <a:pPr lvl="2"/>
            <a:r>
              <a:rPr lang="en-US" b="1" dirty="0"/>
              <a:t>Beginning of Physical Abuse</a:t>
            </a:r>
          </a:p>
          <a:p>
            <a:pPr lvl="3"/>
            <a:r>
              <a:rPr lang="en-US" b="1" dirty="0"/>
              <a:t>Spit in his face</a:t>
            </a:r>
          </a:p>
          <a:p>
            <a:pPr lvl="3"/>
            <a:r>
              <a:rPr lang="en-US" b="1" dirty="0"/>
              <a:t>Buffeted  (Struck with Fist)</a:t>
            </a:r>
          </a:p>
          <a:p>
            <a:pPr lvl="3"/>
            <a:r>
              <a:rPr lang="en-US" b="1" dirty="0"/>
              <a:t>Struck with Palms</a:t>
            </a:r>
          </a:p>
        </p:txBody>
      </p:sp>
    </p:spTree>
    <p:extLst>
      <p:ext uri="{BB962C8B-B14F-4D97-AF65-F5344CB8AC3E}">
        <p14:creationId xmlns:p14="http://schemas.microsoft.com/office/powerpoint/2010/main" val="16715459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 calcmode="lin" valueType="num">
                                      <p:cBhvr additive="base">
                                        <p:cTn id="1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 calcmode="lin" valueType="num">
                                      <p:cBhvr additive="base">
                                        <p:cTn id="2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8" end="8"/>
                                            </p:txEl>
                                          </p:spTgt>
                                        </p:tgtEl>
                                        <p:attrNameLst>
                                          <p:attrName>style.visibility</p:attrName>
                                        </p:attrNameLst>
                                      </p:cBhvr>
                                      <p:to>
                                        <p:strVal val="visible"/>
                                      </p:to>
                                    </p:set>
                                    <p:anim calcmode="lin" valueType="num">
                                      <p:cBhvr additive="base">
                                        <p:cTn id="43"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anim calcmode="lin" valueType="num">
                                      <p:cBhvr additive="base">
                                        <p:cTn id="49"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a:xfrm>
            <a:off x="427840" y="3710594"/>
            <a:ext cx="3456264" cy="2594610"/>
          </a:xfrm>
        </p:spPr>
        <p:txBody>
          <a:bodyPr/>
          <a:lstStyle/>
          <a:p>
            <a:r>
              <a:rPr lang="en-US" dirty="0"/>
              <a:t>Trial by the Jews</a:t>
            </a:r>
          </a:p>
        </p:txBody>
      </p:sp>
      <p:sp>
        <p:nvSpPr>
          <p:cNvPr id="11" name="Content Placeholder 10"/>
          <p:cNvSpPr>
            <a:spLocks noGrp="1"/>
          </p:cNvSpPr>
          <p:nvPr>
            <p:ph idx="1"/>
          </p:nvPr>
        </p:nvSpPr>
        <p:spPr/>
        <p:txBody>
          <a:bodyPr/>
          <a:lstStyle/>
          <a:p>
            <a:pPr lvl="1"/>
            <a:r>
              <a:rPr lang="en-US" b="1" dirty="0"/>
              <a:t>At Daylight</a:t>
            </a:r>
          </a:p>
          <a:p>
            <a:pPr lvl="1"/>
            <a:r>
              <a:rPr lang="en-US" b="1" dirty="0"/>
              <a:t>Lk 22:66-23:1, Jesus Before the Sanhedrin</a:t>
            </a:r>
          </a:p>
          <a:p>
            <a:pPr lvl="2"/>
            <a:r>
              <a:rPr lang="en-US" dirty="0"/>
              <a:t>“Art thou the Christ?”</a:t>
            </a:r>
          </a:p>
          <a:p>
            <a:pPr lvl="2"/>
            <a:r>
              <a:rPr lang="en-US" dirty="0"/>
              <a:t>“Art thou then the Son of God?”</a:t>
            </a:r>
            <a:endParaRPr lang="en-US" b="1" dirty="0"/>
          </a:p>
          <a:p>
            <a:pPr lvl="1"/>
            <a:endParaRPr lang="en-US" b="1" dirty="0"/>
          </a:p>
          <a:p>
            <a:pPr lvl="1"/>
            <a:endParaRPr lang="en-US" dirty="0"/>
          </a:p>
        </p:txBody>
      </p:sp>
    </p:spTree>
    <p:extLst>
      <p:ext uri="{BB962C8B-B14F-4D97-AF65-F5344CB8AC3E}">
        <p14:creationId xmlns:p14="http://schemas.microsoft.com/office/powerpoint/2010/main" val="41581022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54759-6BB6-474C-9FB3-F64AD41DFF9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6078FB5-63F7-409A-A56A-4D269B15F4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1038407"/>
      </p:ext>
    </p:extLst>
  </p:cSld>
  <p:clrMapOvr>
    <a:masterClrMapping/>
  </p:clrMapOvr>
  <p:transition>
    <p:random/>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7938" name="Rectangle 2">
            <a:extLst>
              <a:ext uri="{FF2B5EF4-FFF2-40B4-BE49-F238E27FC236}">
                <a16:creationId xmlns:a16="http://schemas.microsoft.com/office/drawing/2014/main" id="{484BA7A0-EB6A-401E-802E-FC0ECB3ED15C}"/>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a:xfrm>
            <a:off x="478172" y="3710594"/>
            <a:ext cx="3439487" cy="2594610"/>
          </a:xfrm>
        </p:spPr>
        <p:txBody>
          <a:bodyPr/>
          <a:lstStyle/>
          <a:p>
            <a:r>
              <a:rPr lang="en-US" dirty="0"/>
              <a:t>Trial by the Romans</a:t>
            </a:r>
          </a:p>
        </p:txBody>
      </p:sp>
      <p:sp>
        <p:nvSpPr>
          <p:cNvPr id="11" name="Content Placeholder 10"/>
          <p:cNvSpPr>
            <a:spLocks noGrp="1"/>
          </p:cNvSpPr>
          <p:nvPr>
            <p:ph idx="1"/>
          </p:nvPr>
        </p:nvSpPr>
        <p:spPr/>
        <p:txBody>
          <a:bodyPr/>
          <a:lstStyle/>
          <a:p>
            <a:pPr lvl="1"/>
            <a:r>
              <a:rPr lang="en-US" b="1" dirty="0"/>
              <a:t>Jn 18:28-38, Jesus Before Pilate</a:t>
            </a:r>
          </a:p>
          <a:p>
            <a:pPr lvl="2"/>
            <a:r>
              <a:rPr lang="en-US" b="1" dirty="0"/>
              <a:t>4xs asked for reason</a:t>
            </a:r>
          </a:p>
          <a:p>
            <a:pPr lvl="2"/>
            <a:r>
              <a:rPr lang="en-US" b="1" dirty="0"/>
              <a:t>King of Jews</a:t>
            </a:r>
          </a:p>
          <a:p>
            <a:pPr lvl="2"/>
            <a:r>
              <a:rPr lang="en-US" b="1" dirty="0"/>
              <a:t>Lk 23:2 adds</a:t>
            </a:r>
          </a:p>
          <a:p>
            <a:pPr lvl="3"/>
            <a:r>
              <a:rPr lang="en-US" b="1" dirty="0"/>
              <a:t>perverting the nation</a:t>
            </a:r>
            <a:endParaRPr lang="en-US" dirty="0"/>
          </a:p>
          <a:p>
            <a:pPr lvl="3"/>
            <a:r>
              <a:rPr lang="en-US" b="1" dirty="0"/>
              <a:t>forbidding to give tribute to Caesar</a:t>
            </a:r>
            <a:endParaRPr lang="en-US" dirty="0"/>
          </a:p>
        </p:txBody>
      </p:sp>
    </p:spTree>
    <p:extLst>
      <p:ext uri="{BB962C8B-B14F-4D97-AF65-F5344CB8AC3E}">
        <p14:creationId xmlns:p14="http://schemas.microsoft.com/office/powerpoint/2010/main" val="35549184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 calcmode="lin" valueType="num">
                                      <p:cBhvr additive="base">
                                        <p:cTn id="2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xEl>
                                              <p:pRg st="5" end="5"/>
                                            </p:txEl>
                                          </p:spTgt>
                                        </p:tgtEl>
                                        <p:attrNameLst>
                                          <p:attrName>style.visibility</p:attrName>
                                        </p:attrNameLst>
                                      </p:cBhvr>
                                      <p:to>
                                        <p:strVal val="visible"/>
                                      </p:to>
                                    </p:set>
                                    <p:anim calcmode="lin" valueType="num">
                                      <p:cBhvr additive="base">
                                        <p:cTn id="3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a:xfrm>
            <a:off x="528506" y="3710594"/>
            <a:ext cx="3271707" cy="2594610"/>
          </a:xfrm>
        </p:spPr>
        <p:txBody>
          <a:bodyPr/>
          <a:lstStyle/>
          <a:p>
            <a:r>
              <a:rPr lang="en-US" dirty="0"/>
              <a:t>Trial by the Romans</a:t>
            </a:r>
          </a:p>
        </p:txBody>
      </p:sp>
      <p:sp>
        <p:nvSpPr>
          <p:cNvPr id="11" name="Content Placeholder 10"/>
          <p:cNvSpPr>
            <a:spLocks noGrp="1"/>
          </p:cNvSpPr>
          <p:nvPr>
            <p:ph idx="1"/>
          </p:nvPr>
        </p:nvSpPr>
        <p:spPr/>
        <p:txBody>
          <a:bodyPr/>
          <a:lstStyle/>
          <a:p>
            <a:pPr lvl="1"/>
            <a:r>
              <a:rPr lang="en-US" b="1" dirty="0"/>
              <a:t>Lk 23:6-11, 14-15, Jesus Before Herod Antipas</a:t>
            </a:r>
          </a:p>
          <a:p>
            <a:pPr lvl="2"/>
            <a:r>
              <a:rPr lang="en-US" b="1" dirty="0"/>
              <a:t>No Fault Found</a:t>
            </a:r>
          </a:p>
          <a:p>
            <a:pPr lvl="1"/>
            <a:r>
              <a:rPr lang="en-US" b="1" dirty="0"/>
              <a:t>Jn 18:39-19:15, Jesus Returned to Pilate</a:t>
            </a:r>
          </a:p>
          <a:p>
            <a:pPr lvl="2"/>
            <a:r>
              <a:rPr lang="en-US" dirty="0"/>
              <a:t>Barabbas Released</a:t>
            </a:r>
          </a:p>
          <a:p>
            <a:pPr lvl="2"/>
            <a:r>
              <a:rPr lang="en-US" dirty="0"/>
              <a:t>Mocked</a:t>
            </a:r>
          </a:p>
          <a:p>
            <a:pPr lvl="2"/>
            <a:r>
              <a:rPr lang="en-US" dirty="0"/>
              <a:t>Scourged </a:t>
            </a:r>
          </a:p>
          <a:p>
            <a:pPr lvl="2"/>
            <a:r>
              <a:rPr lang="en-US" dirty="0"/>
              <a:t>Crown of thorns on his head</a:t>
            </a:r>
          </a:p>
          <a:p>
            <a:pPr lvl="2"/>
            <a:r>
              <a:rPr lang="en-US" dirty="0"/>
              <a:t>Smote him with their hands</a:t>
            </a:r>
          </a:p>
          <a:p>
            <a:pPr lvl="2"/>
            <a:r>
              <a:rPr lang="en-US" dirty="0"/>
              <a:t>Struck with Rod on the head, Mt 27:30</a:t>
            </a:r>
          </a:p>
          <a:p>
            <a:pPr lvl="1"/>
            <a:endParaRPr lang="en-US" b="1" dirty="0"/>
          </a:p>
          <a:p>
            <a:pPr lvl="1"/>
            <a:endParaRPr lang="en-US" dirty="0"/>
          </a:p>
        </p:txBody>
      </p:sp>
    </p:spTree>
    <p:extLst>
      <p:ext uri="{BB962C8B-B14F-4D97-AF65-F5344CB8AC3E}">
        <p14:creationId xmlns:p14="http://schemas.microsoft.com/office/powerpoint/2010/main" val="30164797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 calcmode="lin" valueType="num">
                                      <p:cBhvr additive="base">
                                        <p:cTn id="4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xEl>
                                              <p:pRg st="8" end="8"/>
                                            </p:txEl>
                                          </p:spTgt>
                                        </p:tgtEl>
                                        <p:attrNameLst>
                                          <p:attrName>style.visibility</p:attrName>
                                        </p:attrNameLst>
                                      </p:cBhvr>
                                      <p:to>
                                        <p:strVal val="visible"/>
                                      </p:to>
                                    </p:set>
                                    <p:anim calcmode="lin" valueType="num">
                                      <p:cBhvr additive="base">
                                        <p:cTn id="55"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lstStyle/>
          <a:p>
            <a:r>
              <a:rPr lang="en-US" dirty="0"/>
              <a:t>The King of the Jews Enters Jerusalem</a:t>
            </a:r>
          </a:p>
          <a:p>
            <a:pPr lvl="1"/>
            <a:r>
              <a:rPr lang="en-US" dirty="0"/>
              <a:t>Mk 11:7-11, On a Colt Donkey</a:t>
            </a:r>
          </a:p>
          <a:p>
            <a:pPr lvl="1"/>
            <a:r>
              <a:rPr lang="en-US" dirty="0" err="1"/>
              <a:t>Zech</a:t>
            </a:r>
            <a:r>
              <a:rPr lang="en-US" dirty="0"/>
              <a:t> 9:9-10, Fulfilling Prophesy</a:t>
            </a:r>
          </a:p>
          <a:p>
            <a:pPr lvl="1"/>
            <a:r>
              <a:rPr lang="en-US" dirty="0"/>
              <a:t>This happens on Sunday</a:t>
            </a:r>
          </a:p>
          <a:p>
            <a:pPr lvl="2"/>
            <a:r>
              <a:rPr lang="en-US" dirty="0"/>
              <a:t>The beginning of the week he is crucified</a:t>
            </a:r>
          </a:p>
        </p:txBody>
      </p:sp>
    </p:spTree>
    <p:extLst>
      <p:ext uri="{BB962C8B-B14F-4D97-AF65-F5344CB8AC3E}">
        <p14:creationId xmlns:p14="http://schemas.microsoft.com/office/powerpoint/2010/main" val="20695133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a:xfrm>
            <a:off x="570452" y="3710594"/>
            <a:ext cx="3196206" cy="2594610"/>
          </a:xfrm>
        </p:spPr>
        <p:txBody>
          <a:bodyPr/>
          <a:lstStyle/>
          <a:p>
            <a:r>
              <a:rPr lang="en-US" dirty="0"/>
              <a:t>Trial by the Romans</a:t>
            </a:r>
          </a:p>
        </p:txBody>
      </p:sp>
      <p:sp>
        <p:nvSpPr>
          <p:cNvPr id="11" name="Content Placeholder 10"/>
          <p:cNvSpPr>
            <a:spLocks noGrp="1"/>
          </p:cNvSpPr>
          <p:nvPr>
            <p:ph idx="1"/>
          </p:nvPr>
        </p:nvSpPr>
        <p:spPr/>
        <p:txBody>
          <a:bodyPr/>
          <a:lstStyle/>
          <a:p>
            <a:pPr lvl="1"/>
            <a:r>
              <a:rPr lang="en-US" b="1" dirty="0"/>
              <a:t>Mockery of a Trail is now Completed</a:t>
            </a:r>
          </a:p>
          <a:p>
            <a:pPr lvl="1"/>
            <a:r>
              <a:rPr lang="en-US" b="1" dirty="0"/>
              <a:t>Justice Avoided</a:t>
            </a:r>
          </a:p>
          <a:p>
            <a:pPr lvl="1"/>
            <a:r>
              <a:rPr lang="en-US" b="1" dirty="0"/>
              <a:t>Jesus Tortured and Lead away to be Crucified</a:t>
            </a:r>
            <a:endParaRPr lang="en-US" dirty="0"/>
          </a:p>
          <a:p>
            <a:pPr lvl="1"/>
            <a:endParaRPr lang="en-US" b="1" dirty="0"/>
          </a:p>
          <a:p>
            <a:pPr lvl="1"/>
            <a:endParaRPr lang="en-US" dirty="0"/>
          </a:p>
        </p:txBody>
      </p:sp>
    </p:spTree>
    <p:extLst>
      <p:ext uri="{BB962C8B-B14F-4D97-AF65-F5344CB8AC3E}">
        <p14:creationId xmlns:p14="http://schemas.microsoft.com/office/powerpoint/2010/main" val="23792280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Jesus’ Last Hours</a:t>
            </a:r>
          </a:p>
        </p:txBody>
      </p:sp>
      <p:sp>
        <p:nvSpPr>
          <p:cNvPr id="11" name="Content Placeholder 10"/>
          <p:cNvSpPr>
            <a:spLocks noGrp="1"/>
          </p:cNvSpPr>
          <p:nvPr>
            <p:ph idx="1"/>
          </p:nvPr>
        </p:nvSpPr>
        <p:spPr/>
        <p:txBody>
          <a:bodyPr>
            <a:normAutofit/>
          </a:bodyPr>
          <a:lstStyle/>
          <a:p>
            <a:pPr lvl="1"/>
            <a:r>
              <a:rPr lang="en-US" dirty="0"/>
              <a:t>Jew’s Early Morning Trials </a:t>
            </a:r>
          </a:p>
          <a:p>
            <a:pPr lvl="2"/>
            <a:r>
              <a:rPr lang="en-US" dirty="0"/>
              <a:t>They Feared the Jews</a:t>
            </a:r>
          </a:p>
          <a:p>
            <a:pPr lvl="2"/>
            <a:r>
              <a:rPr lang="en-US" dirty="0"/>
              <a:t>Mt 21:26, But if we shall say, Of men; we fear the people; for all hold John as a prophet.</a:t>
            </a:r>
          </a:p>
          <a:p>
            <a:pPr lvl="2"/>
            <a:r>
              <a:rPr lang="en-US" dirty="0"/>
              <a:t>Mt 21:46, But when they sought to lay hands on him, they feared the multitude, because they took him for a prophet</a:t>
            </a:r>
          </a:p>
          <a:p>
            <a:pPr lvl="2"/>
            <a:r>
              <a:rPr lang="en-US" dirty="0"/>
              <a:t>Mk 11:18, And the scribes and chief priests heard it, …for they feared him, because all the people…</a:t>
            </a:r>
          </a:p>
          <a:p>
            <a:pPr lvl="2"/>
            <a:r>
              <a:rPr lang="en-US" dirty="0"/>
              <a:t>Mk 12:12, And they sought to lay hold on him, but feared the people</a:t>
            </a:r>
          </a:p>
        </p:txBody>
      </p:sp>
      <p:sp>
        <p:nvSpPr>
          <p:cNvPr id="4" name="Text Placeholder 3">
            <a:extLst>
              <a:ext uri="{FF2B5EF4-FFF2-40B4-BE49-F238E27FC236}">
                <a16:creationId xmlns:a16="http://schemas.microsoft.com/office/drawing/2014/main" id="{D11E88D5-F5EA-4295-A6CE-D05F4529D6E3}"/>
              </a:ext>
            </a:extLst>
          </p:cNvPr>
          <p:cNvSpPr>
            <a:spLocks noGrp="1"/>
          </p:cNvSpPr>
          <p:nvPr>
            <p:ph type="body" idx="10"/>
          </p:nvPr>
        </p:nvSpPr>
        <p:spPr/>
        <p:txBody>
          <a:bodyPr/>
          <a:lstStyle/>
          <a:p>
            <a:r>
              <a:rPr lang="en-US" dirty="0"/>
              <a:t>Without Justice</a:t>
            </a:r>
          </a:p>
        </p:txBody>
      </p:sp>
    </p:spTree>
    <p:extLst>
      <p:ext uri="{BB962C8B-B14F-4D97-AF65-F5344CB8AC3E}">
        <p14:creationId xmlns:p14="http://schemas.microsoft.com/office/powerpoint/2010/main" val="28798719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Jesus’ Last Hours</a:t>
            </a:r>
          </a:p>
        </p:txBody>
      </p:sp>
      <p:sp>
        <p:nvSpPr>
          <p:cNvPr id="11" name="Content Placeholder 10"/>
          <p:cNvSpPr>
            <a:spLocks noGrp="1"/>
          </p:cNvSpPr>
          <p:nvPr>
            <p:ph idx="1"/>
          </p:nvPr>
        </p:nvSpPr>
        <p:spPr/>
        <p:txBody>
          <a:bodyPr/>
          <a:lstStyle/>
          <a:p>
            <a:pPr lvl="1"/>
            <a:r>
              <a:rPr lang="en-US" dirty="0"/>
              <a:t>Jew’s Early Morning Trials </a:t>
            </a:r>
          </a:p>
          <a:p>
            <a:pPr lvl="2"/>
            <a:r>
              <a:rPr lang="en-US" dirty="0"/>
              <a:t>Mt 26:59-60, False Witnesses could not agree</a:t>
            </a:r>
          </a:p>
          <a:p>
            <a:pPr lvl="2"/>
            <a:r>
              <a:rPr lang="en-US" dirty="0"/>
              <a:t>Finally charged: </a:t>
            </a:r>
          </a:p>
          <a:p>
            <a:pPr lvl="3"/>
            <a:r>
              <a:rPr lang="en-US" dirty="0"/>
              <a:t>Mt 26:63-64, Claiming to be the Son of God &amp; Messiah</a:t>
            </a:r>
          </a:p>
          <a:p>
            <a:pPr lvl="3"/>
            <a:r>
              <a:rPr lang="en-US" dirty="0"/>
              <a:t>Mt 26:61, Destroying and Rebuilding the Temple prophecy               (Jn 2:18-22)</a:t>
            </a:r>
          </a:p>
        </p:txBody>
      </p:sp>
      <p:sp>
        <p:nvSpPr>
          <p:cNvPr id="4" name="Text Placeholder 3">
            <a:extLst>
              <a:ext uri="{FF2B5EF4-FFF2-40B4-BE49-F238E27FC236}">
                <a16:creationId xmlns:a16="http://schemas.microsoft.com/office/drawing/2014/main" id="{D11E88D5-F5EA-4295-A6CE-D05F4529D6E3}"/>
              </a:ext>
            </a:extLst>
          </p:cNvPr>
          <p:cNvSpPr>
            <a:spLocks noGrp="1"/>
          </p:cNvSpPr>
          <p:nvPr>
            <p:ph type="body" idx="10"/>
          </p:nvPr>
        </p:nvSpPr>
        <p:spPr/>
        <p:txBody>
          <a:bodyPr/>
          <a:lstStyle/>
          <a:p>
            <a:r>
              <a:rPr lang="en-US" dirty="0"/>
              <a:t>Without Justice</a:t>
            </a:r>
          </a:p>
        </p:txBody>
      </p:sp>
    </p:spTree>
    <p:extLst>
      <p:ext uri="{BB962C8B-B14F-4D97-AF65-F5344CB8AC3E}">
        <p14:creationId xmlns:p14="http://schemas.microsoft.com/office/powerpoint/2010/main" val="34708752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 calcmode="lin" valueType="num">
                                      <p:cBhvr additive="base">
                                        <p:cTn id="1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Jesus’ Last Hours</a:t>
            </a:r>
          </a:p>
        </p:txBody>
      </p:sp>
      <p:sp>
        <p:nvSpPr>
          <p:cNvPr id="11" name="Content Placeholder 10"/>
          <p:cNvSpPr>
            <a:spLocks noGrp="1"/>
          </p:cNvSpPr>
          <p:nvPr>
            <p:ph idx="1"/>
          </p:nvPr>
        </p:nvSpPr>
        <p:spPr/>
        <p:txBody>
          <a:bodyPr>
            <a:normAutofit/>
          </a:bodyPr>
          <a:lstStyle/>
          <a:p>
            <a:pPr lvl="1"/>
            <a:r>
              <a:rPr lang="en-US" dirty="0"/>
              <a:t>Trail Before Romans</a:t>
            </a:r>
          </a:p>
          <a:p>
            <a:pPr lvl="2"/>
            <a:r>
              <a:rPr lang="en-US" dirty="0"/>
              <a:t>Lk 23:2, Charges Changed</a:t>
            </a:r>
          </a:p>
          <a:p>
            <a:pPr lvl="3"/>
            <a:r>
              <a:rPr lang="en-US" dirty="0"/>
              <a:t>Perverting the Nation</a:t>
            </a:r>
          </a:p>
          <a:p>
            <a:pPr lvl="3"/>
            <a:r>
              <a:rPr lang="en-US" dirty="0"/>
              <a:t>Forbidding tribute to Caesar</a:t>
            </a:r>
          </a:p>
          <a:p>
            <a:pPr lvl="3"/>
            <a:r>
              <a:rPr lang="en-US" dirty="0"/>
              <a:t>Anointed King of Jews</a:t>
            </a:r>
          </a:p>
          <a:p>
            <a:pPr lvl="2"/>
            <a:r>
              <a:rPr lang="en-US" dirty="0"/>
              <a:t>Jn 18:1-19:15, Pilate could not find fault (8x)</a:t>
            </a:r>
          </a:p>
          <a:p>
            <a:pPr lvl="2"/>
            <a:r>
              <a:rPr lang="en-US" dirty="0"/>
              <a:t>Lk 23:13-16, Herod could not find fault</a:t>
            </a:r>
          </a:p>
          <a:p>
            <a:pPr lvl="2"/>
            <a:r>
              <a:rPr lang="en-US" dirty="0"/>
              <a:t>Mt 27:19, Pilate’s Wife said he was Just</a:t>
            </a:r>
          </a:p>
        </p:txBody>
      </p:sp>
      <p:sp>
        <p:nvSpPr>
          <p:cNvPr id="4" name="Text Placeholder 3">
            <a:extLst>
              <a:ext uri="{FF2B5EF4-FFF2-40B4-BE49-F238E27FC236}">
                <a16:creationId xmlns:a16="http://schemas.microsoft.com/office/drawing/2014/main" id="{939A7947-AE9E-4ACE-BE57-F80AFAA6F616}"/>
              </a:ext>
            </a:extLst>
          </p:cNvPr>
          <p:cNvSpPr>
            <a:spLocks noGrp="1"/>
          </p:cNvSpPr>
          <p:nvPr>
            <p:ph type="body" idx="10"/>
          </p:nvPr>
        </p:nvSpPr>
        <p:spPr/>
        <p:txBody>
          <a:bodyPr/>
          <a:lstStyle/>
          <a:p>
            <a:r>
              <a:rPr lang="en-US" dirty="0"/>
              <a:t>Without justice</a:t>
            </a:r>
          </a:p>
        </p:txBody>
      </p:sp>
    </p:spTree>
    <p:extLst>
      <p:ext uri="{BB962C8B-B14F-4D97-AF65-F5344CB8AC3E}">
        <p14:creationId xmlns:p14="http://schemas.microsoft.com/office/powerpoint/2010/main" val="27354480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anim calcmode="lin" valueType="num">
                                      <p:cBhvr additive="base">
                                        <p:cTn id="4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Jesus’ Last Hours</a:t>
            </a:r>
          </a:p>
        </p:txBody>
      </p:sp>
      <p:sp>
        <p:nvSpPr>
          <p:cNvPr id="11" name="Content Placeholder 10"/>
          <p:cNvSpPr>
            <a:spLocks noGrp="1"/>
          </p:cNvSpPr>
          <p:nvPr>
            <p:ph idx="1"/>
          </p:nvPr>
        </p:nvSpPr>
        <p:spPr/>
        <p:txBody>
          <a:bodyPr/>
          <a:lstStyle/>
          <a:p>
            <a:pPr lvl="1"/>
            <a:r>
              <a:rPr lang="en-US" dirty="0"/>
              <a:t>Jn 19:1-15, Mt 27:26-30</a:t>
            </a:r>
          </a:p>
          <a:p>
            <a:pPr lvl="2"/>
            <a:r>
              <a:rPr lang="en-US" dirty="0"/>
              <a:t>Soldiers of the governor </a:t>
            </a:r>
          </a:p>
          <a:p>
            <a:pPr lvl="2"/>
            <a:r>
              <a:rPr lang="en-US" dirty="0"/>
              <a:t>Stripped him and put on him a scarlet robe</a:t>
            </a:r>
          </a:p>
          <a:p>
            <a:pPr lvl="2"/>
            <a:r>
              <a:rPr lang="en-US" dirty="0"/>
              <a:t>Put a crown of thorns upon his head</a:t>
            </a:r>
          </a:p>
          <a:p>
            <a:pPr lvl="2"/>
            <a:r>
              <a:rPr lang="en-US" dirty="0"/>
              <a:t>Put a reed in his right hand</a:t>
            </a:r>
          </a:p>
          <a:p>
            <a:pPr lvl="2"/>
            <a:r>
              <a:rPr lang="en-US" dirty="0"/>
              <a:t>Bowed the knee before him, and mocked him, saying, Hail,                 King of the Jews!</a:t>
            </a:r>
          </a:p>
        </p:txBody>
      </p:sp>
      <p:sp>
        <p:nvSpPr>
          <p:cNvPr id="4" name="Text Placeholder 3">
            <a:extLst>
              <a:ext uri="{FF2B5EF4-FFF2-40B4-BE49-F238E27FC236}">
                <a16:creationId xmlns:a16="http://schemas.microsoft.com/office/drawing/2014/main" id="{939A7947-AE9E-4ACE-BE57-F80AFAA6F616}"/>
              </a:ext>
            </a:extLst>
          </p:cNvPr>
          <p:cNvSpPr>
            <a:spLocks noGrp="1"/>
          </p:cNvSpPr>
          <p:nvPr>
            <p:ph type="body" idx="10"/>
          </p:nvPr>
        </p:nvSpPr>
        <p:spPr/>
        <p:txBody>
          <a:bodyPr/>
          <a:lstStyle/>
          <a:p>
            <a:r>
              <a:rPr lang="en-US" dirty="0"/>
              <a:t>mocked</a:t>
            </a:r>
          </a:p>
        </p:txBody>
      </p:sp>
    </p:spTree>
    <p:extLst>
      <p:ext uri="{BB962C8B-B14F-4D97-AF65-F5344CB8AC3E}">
        <p14:creationId xmlns:p14="http://schemas.microsoft.com/office/powerpoint/2010/main" val="27691522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Jesus’ Last Hours</a:t>
            </a:r>
          </a:p>
        </p:txBody>
      </p:sp>
      <p:sp>
        <p:nvSpPr>
          <p:cNvPr id="11" name="Content Placeholder 10"/>
          <p:cNvSpPr>
            <a:spLocks noGrp="1"/>
          </p:cNvSpPr>
          <p:nvPr>
            <p:ph idx="1"/>
          </p:nvPr>
        </p:nvSpPr>
        <p:spPr/>
        <p:txBody>
          <a:bodyPr/>
          <a:lstStyle/>
          <a:p>
            <a:pPr lvl="1"/>
            <a:r>
              <a:rPr lang="en-US" dirty="0"/>
              <a:t>Jew’s Trail (Caiaphas), Mt 26:67</a:t>
            </a:r>
          </a:p>
          <a:p>
            <a:pPr lvl="2"/>
            <a:r>
              <a:rPr lang="en-US" dirty="0"/>
              <a:t>Spit in his face</a:t>
            </a:r>
          </a:p>
          <a:p>
            <a:pPr lvl="2"/>
            <a:r>
              <a:rPr lang="en-US" dirty="0"/>
              <a:t>Buffeted</a:t>
            </a:r>
          </a:p>
          <a:p>
            <a:pPr lvl="2"/>
            <a:r>
              <a:rPr lang="en-US" dirty="0"/>
              <a:t>Smote him with the palms of their hands</a:t>
            </a:r>
          </a:p>
          <a:p>
            <a:pPr lvl="1"/>
            <a:r>
              <a:rPr lang="en-US" dirty="0"/>
              <a:t>Roman Trail, Jn 19:1-3</a:t>
            </a:r>
          </a:p>
          <a:p>
            <a:pPr lvl="2"/>
            <a:r>
              <a:rPr lang="en-US" dirty="0"/>
              <a:t>Scourged </a:t>
            </a:r>
          </a:p>
          <a:p>
            <a:pPr lvl="2"/>
            <a:r>
              <a:rPr lang="en-US" dirty="0"/>
              <a:t>Crown of thorns</a:t>
            </a:r>
          </a:p>
          <a:p>
            <a:pPr lvl="2"/>
            <a:r>
              <a:rPr lang="en-US" dirty="0"/>
              <a:t>Smote him with their hands</a:t>
            </a:r>
          </a:p>
          <a:p>
            <a:pPr lvl="2"/>
            <a:r>
              <a:rPr lang="en-US" dirty="0"/>
              <a:t>Struck with rod on the head, Mt 27:30</a:t>
            </a:r>
          </a:p>
          <a:p>
            <a:pPr lvl="1"/>
            <a:endParaRPr lang="en-US" dirty="0"/>
          </a:p>
        </p:txBody>
      </p:sp>
      <p:sp>
        <p:nvSpPr>
          <p:cNvPr id="4" name="Text Placeholder 3">
            <a:extLst>
              <a:ext uri="{FF2B5EF4-FFF2-40B4-BE49-F238E27FC236}">
                <a16:creationId xmlns:a16="http://schemas.microsoft.com/office/drawing/2014/main" id="{94BE55AC-296C-406F-B58B-09EE55897338}"/>
              </a:ext>
            </a:extLst>
          </p:cNvPr>
          <p:cNvSpPr>
            <a:spLocks noGrp="1"/>
          </p:cNvSpPr>
          <p:nvPr>
            <p:ph type="body" idx="10"/>
          </p:nvPr>
        </p:nvSpPr>
        <p:spPr/>
        <p:txBody>
          <a:bodyPr/>
          <a:lstStyle/>
          <a:p>
            <a:r>
              <a:rPr lang="en-US" dirty="0"/>
              <a:t>Physically abused</a:t>
            </a:r>
          </a:p>
        </p:txBody>
      </p:sp>
    </p:spTree>
    <p:extLst>
      <p:ext uri="{BB962C8B-B14F-4D97-AF65-F5344CB8AC3E}">
        <p14:creationId xmlns:p14="http://schemas.microsoft.com/office/powerpoint/2010/main" val="15139378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 calcmode="lin" valueType="num">
                                      <p:cBhvr additive="base">
                                        <p:cTn id="3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anim calcmode="lin" valueType="num">
                                      <p:cBhvr additive="base">
                                        <p:cTn id="4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Jesus’ Last Hours</a:t>
            </a:r>
          </a:p>
        </p:txBody>
      </p:sp>
      <p:sp>
        <p:nvSpPr>
          <p:cNvPr id="11" name="Content Placeholder 10"/>
          <p:cNvSpPr>
            <a:spLocks noGrp="1"/>
          </p:cNvSpPr>
          <p:nvPr>
            <p:ph idx="1"/>
          </p:nvPr>
        </p:nvSpPr>
        <p:spPr/>
        <p:txBody>
          <a:bodyPr/>
          <a:lstStyle/>
          <a:p>
            <a:pPr lvl="1"/>
            <a:r>
              <a:rPr lang="en-US" dirty="0"/>
              <a:t>Trail Without Justice</a:t>
            </a:r>
          </a:p>
          <a:p>
            <a:pPr lvl="1"/>
            <a:r>
              <a:rPr lang="en-US" dirty="0"/>
              <a:t>Mocked </a:t>
            </a:r>
          </a:p>
          <a:p>
            <a:pPr lvl="1"/>
            <a:r>
              <a:rPr lang="en-US" dirty="0"/>
              <a:t>Physically Abused</a:t>
            </a:r>
          </a:p>
          <a:p>
            <a:pPr lvl="2"/>
            <a:r>
              <a:rPr lang="en-US" dirty="0"/>
              <a:t>Left him unable to bear his cross alone</a:t>
            </a:r>
          </a:p>
          <a:p>
            <a:pPr lvl="1"/>
            <a:endParaRPr lang="en-US" dirty="0"/>
          </a:p>
        </p:txBody>
      </p:sp>
      <p:sp>
        <p:nvSpPr>
          <p:cNvPr id="8" name="Text Placeholder 7">
            <a:extLst>
              <a:ext uri="{FF2B5EF4-FFF2-40B4-BE49-F238E27FC236}">
                <a16:creationId xmlns:a16="http://schemas.microsoft.com/office/drawing/2014/main" id="{2EA29EC0-2FC4-4642-AF67-7700CE32A831}"/>
              </a:ext>
            </a:extLst>
          </p:cNvPr>
          <p:cNvSpPr>
            <a:spLocks noGrp="1"/>
          </p:cNvSpPr>
          <p:nvPr>
            <p:ph type="body" idx="10"/>
          </p:nvPr>
        </p:nvSpPr>
        <p:spPr/>
        <p:txBody>
          <a:bodyPr/>
          <a:lstStyle/>
          <a:p>
            <a:r>
              <a:rPr lang="en-US" dirty="0"/>
              <a:t>The Beginning of Persecution</a:t>
            </a:r>
          </a:p>
        </p:txBody>
      </p:sp>
    </p:spTree>
    <p:extLst>
      <p:ext uri="{BB962C8B-B14F-4D97-AF65-F5344CB8AC3E}">
        <p14:creationId xmlns:p14="http://schemas.microsoft.com/office/powerpoint/2010/main" val="29429269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6914" name="Rectangle 1026">
            <a:extLst>
              <a:ext uri="{FF2B5EF4-FFF2-40B4-BE49-F238E27FC236}">
                <a16:creationId xmlns:a16="http://schemas.microsoft.com/office/drawing/2014/main" id="{D03F0D9A-82E0-45E8-ADC6-4BF946FF750D}"/>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2" name="Picture 2" descr="I:\DEPTCOMM\Zamcomm\Jody\ChartsEPS\16copy.jpg">
            <a:extLst>
              <a:ext uri="{FF2B5EF4-FFF2-40B4-BE49-F238E27FC236}">
                <a16:creationId xmlns:a16="http://schemas.microsoft.com/office/drawing/2014/main" id="{557E7F84-AE3F-4EDB-9232-E090D7D6E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09123" name="Picture 3" descr="C:\Documents and Settings\Owner\My Documents\HBS127.jpg">
            <a:extLst>
              <a:ext uri="{FF2B5EF4-FFF2-40B4-BE49-F238E27FC236}">
                <a16:creationId xmlns:a16="http://schemas.microsoft.com/office/drawing/2014/main" id="{B60BFB67-5160-4B3C-BC87-66D78FFAC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09124" name="WordArt 4">
            <a:extLst>
              <a:ext uri="{FF2B5EF4-FFF2-40B4-BE49-F238E27FC236}">
                <a16:creationId xmlns:a16="http://schemas.microsoft.com/office/drawing/2014/main" id="{A9B0DF0E-46AC-4A42-84D6-0D7E9F369CE3}"/>
              </a:ext>
            </a:extLst>
          </p:cNvPr>
          <p:cNvSpPr>
            <a:spLocks noChangeArrowheads="1" noChangeShapeType="1" noTextEdit="1"/>
          </p:cNvSpPr>
          <p:nvPr/>
        </p:nvSpPr>
        <p:spPr bwMode="auto">
          <a:xfrm>
            <a:off x="3048000" y="6248400"/>
            <a:ext cx="60198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Jewish Judge's Signet Seal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5109123"/>
                                        </p:tgtEl>
                                        <p:attrNameLst>
                                          <p:attrName>style.visibility</p:attrName>
                                        </p:attrNameLst>
                                      </p:cBhvr>
                                      <p:to>
                                        <p:strVal val="visible"/>
                                      </p:to>
                                    </p:set>
                                    <p:anim calcmode="lin" valueType="num">
                                      <p:cBhvr>
                                        <p:cTn id="7" dur="5000" fill="hold"/>
                                        <p:tgtEl>
                                          <p:spTgt spid="15109123"/>
                                        </p:tgtEl>
                                        <p:attrNameLst>
                                          <p:attrName>ppt_w</p:attrName>
                                        </p:attrNameLst>
                                      </p:cBhvr>
                                      <p:tavLst>
                                        <p:tav tm="0" fmla="#ppt_w*sin(2.5*pi*$)">
                                          <p:val>
                                            <p:fltVal val="0"/>
                                          </p:val>
                                        </p:tav>
                                        <p:tav tm="100000">
                                          <p:val>
                                            <p:fltVal val="1"/>
                                          </p:val>
                                        </p:tav>
                                      </p:tavLst>
                                    </p:anim>
                                    <p:anim calcmode="lin" valueType="num">
                                      <p:cBhvr>
                                        <p:cTn id="8" dur="5000" fill="hold"/>
                                        <p:tgtEl>
                                          <p:spTgt spid="151091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5109124"/>
                                        </p:tgtEl>
                                        <p:attrNameLst>
                                          <p:attrName>style.visibility</p:attrName>
                                        </p:attrNameLst>
                                      </p:cBhvr>
                                      <p:to>
                                        <p:strVal val="visible"/>
                                      </p:to>
                                    </p:set>
                                    <p:anim calcmode="lin" valueType="num">
                                      <p:cBhvr>
                                        <p:cTn id="13" dur="1000" fill="hold"/>
                                        <p:tgtEl>
                                          <p:spTgt spid="15109124"/>
                                        </p:tgtEl>
                                        <p:attrNameLst>
                                          <p:attrName>ppt_w</p:attrName>
                                        </p:attrNameLst>
                                      </p:cBhvr>
                                      <p:tavLst>
                                        <p:tav tm="0">
                                          <p:val>
                                            <p:fltVal val="0"/>
                                          </p:val>
                                        </p:tav>
                                        <p:tav tm="100000">
                                          <p:val>
                                            <p:strVal val="#ppt_w"/>
                                          </p:val>
                                        </p:tav>
                                      </p:tavLst>
                                    </p:anim>
                                    <p:anim calcmode="lin" valueType="num">
                                      <p:cBhvr>
                                        <p:cTn id="14" dur="1000" fill="hold"/>
                                        <p:tgtEl>
                                          <p:spTgt spid="15109124"/>
                                        </p:tgtEl>
                                        <p:attrNameLst>
                                          <p:attrName>ppt_h</p:attrName>
                                        </p:attrNameLst>
                                      </p:cBhvr>
                                      <p:tavLst>
                                        <p:tav tm="0">
                                          <p:val>
                                            <p:fltVal val="0"/>
                                          </p:val>
                                        </p:tav>
                                        <p:tav tm="100000">
                                          <p:val>
                                            <p:strVal val="#ppt_h"/>
                                          </p:val>
                                        </p:tav>
                                      </p:tavLst>
                                    </p:anim>
                                    <p:anim calcmode="lin" valueType="num">
                                      <p:cBhvr>
                                        <p:cTn id="15" dur="1000" fill="hold"/>
                                        <p:tgtEl>
                                          <p:spTgt spid="1510912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1091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8DA219DB-9CB4-41D0-B1E0-61F7088EBC23}"/>
              </a:ext>
            </a:extLst>
          </p:cNvPr>
          <p:cNvSpPr>
            <a:spLocks noGrp="1" noChangeArrowheads="1"/>
          </p:cNvSpPr>
          <p:nvPr>
            <p:ph type="ctrTitle"/>
          </p:nvPr>
        </p:nvSpPr>
        <p:spPr>
          <a:xfrm>
            <a:off x="1524000" y="152400"/>
            <a:ext cx="6934200" cy="990600"/>
          </a:xfrm>
        </p:spPr>
        <p:txBody>
          <a:bodyPr/>
          <a:lstStyle/>
          <a:p>
            <a:pPr eaLnBrk="1" hangingPunct="1">
              <a:defRPr/>
            </a:pPr>
            <a:r>
              <a:rPr lang="en-US" sz="4800" b="1">
                <a:solidFill>
                  <a:schemeClr val="tx1"/>
                </a:solidFill>
                <a:effectLst>
                  <a:outerShdw blurRad="38100" dist="38100" dir="2700000" algn="tl">
                    <a:srgbClr val="C0C0C0"/>
                  </a:outerShdw>
                </a:effectLst>
                <a:latin typeface="Comic Sans MS" pitchFamily="66" charset="0"/>
              </a:rPr>
              <a:t>High Priest Caiaphas</a:t>
            </a:r>
          </a:p>
        </p:txBody>
      </p:sp>
      <p:sp>
        <p:nvSpPr>
          <p:cNvPr id="361475" name="Rectangle 3">
            <a:extLst>
              <a:ext uri="{FF2B5EF4-FFF2-40B4-BE49-F238E27FC236}">
                <a16:creationId xmlns:a16="http://schemas.microsoft.com/office/drawing/2014/main" id="{8B9C464C-BA79-407C-8911-38FC42206E96}"/>
              </a:ext>
            </a:extLst>
          </p:cNvPr>
          <p:cNvSpPr>
            <a:spLocks noGrp="1" noChangeArrowheads="1"/>
          </p:cNvSpPr>
          <p:nvPr>
            <p:ph type="subTitle" idx="1"/>
          </p:nvPr>
        </p:nvSpPr>
        <p:spPr>
          <a:xfrm>
            <a:off x="1524000" y="1447800"/>
            <a:ext cx="6477000" cy="4572000"/>
          </a:xfrm>
        </p:spPr>
        <p:txBody>
          <a:bodyPr/>
          <a:lstStyle/>
          <a:p>
            <a:pPr eaLnBrk="1" hangingPunct="1">
              <a:defRPr/>
            </a:pPr>
            <a:r>
              <a:rPr lang="en-US" sz="6000" b="1">
                <a:solidFill>
                  <a:srgbClr val="FF6600"/>
                </a:solidFill>
                <a:effectLst>
                  <a:outerShdw blurRad="38100" dist="38100" dir="2700000" algn="tl">
                    <a:srgbClr val="C0C0C0"/>
                  </a:outerShdw>
                </a:effectLst>
                <a:latin typeface="Comic Sans MS" pitchFamily="66" charset="0"/>
              </a:rPr>
              <a:t>Legal Question</a:t>
            </a:r>
            <a:r>
              <a:rPr lang="en-US" sz="5400" b="1">
                <a:solidFill>
                  <a:srgbClr val="FF6600"/>
                </a:solidFill>
                <a:effectLst>
                  <a:outerShdw blurRad="38100" dist="38100" dir="2700000" algn="tl">
                    <a:srgbClr val="C0C0C0"/>
                  </a:outerShdw>
                </a:effectLst>
                <a:latin typeface="Comic Sans MS" pitchFamily="66" charset="0"/>
              </a:rPr>
              <a:t> Dangerous Lunacy:</a:t>
            </a:r>
          </a:p>
          <a:p>
            <a:pPr eaLnBrk="1" hangingPunct="1">
              <a:defRPr/>
            </a:pPr>
            <a:endParaRPr lang="en-US" sz="1400" b="1">
              <a:solidFill>
                <a:srgbClr val="FF6600"/>
              </a:solidFill>
              <a:effectLst>
                <a:outerShdw blurRad="38100" dist="38100" dir="2700000" algn="tl">
                  <a:srgbClr val="C0C0C0"/>
                </a:outerShdw>
              </a:effectLst>
              <a:latin typeface="Comic Sans MS" pitchFamily="66" charset="0"/>
            </a:endParaRPr>
          </a:p>
          <a:p>
            <a:pPr eaLnBrk="1" hangingPunct="1">
              <a:defRPr/>
            </a:pPr>
            <a:r>
              <a:rPr lang="en-US" sz="8000" b="1">
                <a:solidFill>
                  <a:srgbClr val="FF0066"/>
                </a:solidFill>
                <a:effectLst>
                  <a:outerShdw blurRad="38100" dist="38100" dir="2700000" algn="tl">
                    <a:srgbClr val="C0C0C0"/>
                  </a:outerShdw>
                </a:effectLst>
                <a:latin typeface="Comic Sans MS" pitchFamily="66" charset="0"/>
              </a:rPr>
              <a:t>“Are You The Christ?”</a:t>
            </a:r>
          </a:p>
        </p:txBody>
      </p:sp>
      <p:pic>
        <p:nvPicPr>
          <p:cNvPr id="361476" name="Picture 4">
            <a:hlinkClick r:id="" action="ppaction://media"/>
            <a:extLst>
              <a:ext uri="{FF2B5EF4-FFF2-40B4-BE49-F238E27FC236}">
                <a16:creationId xmlns:a16="http://schemas.microsoft.com/office/drawing/2014/main" id="{7D01D40F-1F48-4936-A7E4-51F517D8D75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8" name="Comment 6">
            <a:extLst>
              <a:ext uri="{FF2B5EF4-FFF2-40B4-BE49-F238E27FC236}">
                <a16:creationId xmlns:a16="http://schemas.microsoft.com/office/drawing/2014/main" id="{F8AC15B6-ABDB-44C3-8AF7-201C83937F84}"/>
              </a:ext>
            </a:extLst>
          </p:cNvPr>
          <p:cNvSpPr>
            <a:spLocks noChangeArrowheads="1"/>
          </p:cNvSpPr>
          <p:nvPr/>
        </p:nvSpPr>
        <p:spPr bwMode="auto">
          <a:xfrm>
            <a:off x="1539876" y="-8382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Or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Messiah</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Or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Deliverer</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In Context Of Gamaliel @ Acts 5: 36, 37 &amp; Rebels Period Taxing Census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anim calcmode="lin" valueType="num">
                                      <p:cBhvr>
                                        <p:cTn id="7" dur="5000" fill="hold"/>
                                        <p:tgtEl>
                                          <p:spTgt spid="36147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6147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61475">
                                            <p:txEl>
                                              <p:pRg st="2" end="2"/>
                                            </p:txEl>
                                          </p:spTgt>
                                        </p:tgtEl>
                                        <p:attrNameLst>
                                          <p:attrName>style.visibility</p:attrName>
                                        </p:attrNameLst>
                                      </p:cBhvr>
                                      <p:to>
                                        <p:strVal val="visible"/>
                                      </p:to>
                                    </p:set>
                                    <p:anim calcmode="lin" valueType="num">
                                      <p:cBhvr>
                                        <p:cTn id="13" dur="5000" fill="hold"/>
                                        <p:tgtEl>
                                          <p:spTgt spid="361475">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61475">
                                            <p:txEl>
                                              <p:pRg st="2" end="2"/>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0"/>
                            </p:stCondLst>
                            <p:childTnLst>
                              <p:par>
                                <p:cTn id="16" presetID="1" presetClass="mediacall" presetSubtype="0" fill="hold" nodeType="afterEffect">
                                  <p:stCondLst>
                                    <p:cond delay="0"/>
                                  </p:stCondLst>
                                  <p:childTnLst>
                                    <p:cmd type="call" cmd="playFrom(0.0)">
                                      <p:cBhvr>
                                        <p:cTn id="17" dur="10026" fill="hold"/>
                                        <p:tgtEl>
                                          <p:spTgt spid="3614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361476"/>
                </p:tgtEl>
              </p:cMediaNode>
            </p:audio>
          </p:childTnLst>
        </p:cTn>
      </p:par>
    </p:tnLst>
    <p:bldLst>
      <p:bldP spid="361475" grpId="0" build="p" bldLvl="3"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a:xfrm>
            <a:off x="4885944" y="685800"/>
            <a:ext cx="5782056" cy="5715000"/>
          </a:xfrm>
        </p:spPr>
        <p:txBody>
          <a:bodyPr>
            <a:normAutofit/>
          </a:bodyPr>
          <a:lstStyle/>
          <a:p>
            <a:r>
              <a:rPr lang="en-US" dirty="0"/>
              <a:t>Significance of Donkey</a:t>
            </a:r>
          </a:p>
          <a:p>
            <a:pPr lvl="1"/>
            <a:r>
              <a:rPr lang="en-US" dirty="0"/>
              <a:t>Horse Symbol of War</a:t>
            </a:r>
          </a:p>
          <a:p>
            <a:pPr lvl="2"/>
            <a:r>
              <a:rPr lang="en-US" dirty="0"/>
              <a:t>Size</a:t>
            </a:r>
          </a:p>
          <a:p>
            <a:pPr lvl="2"/>
            <a:r>
              <a:rPr lang="en-US" dirty="0"/>
              <a:t>Strength</a:t>
            </a:r>
          </a:p>
          <a:p>
            <a:pPr lvl="2"/>
            <a:r>
              <a:rPr lang="en-US" dirty="0"/>
              <a:t>Speed </a:t>
            </a:r>
          </a:p>
          <a:p>
            <a:pPr lvl="2"/>
            <a:r>
              <a:rPr lang="en-US" dirty="0"/>
              <a:t>Chariots, </a:t>
            </a:r>
            <a:r>
              <a:rPr lang="en-US" dirty="0" err="1"/>
              <a:t>Zech</a:t>
            </a:r>
            <a:r>
              <a:rPr lang="en-US" dirty="0"/>
              <a:t> 9:10</a:t>
            </a:r>
          </a:p>
        </p:txBody>
      </p:sp>
    </p:spTree>
    <p:extLst>
      <p:ext uri="{BB962C8B-B14F-4D97-AF65-F5344CB8AC3E}">
        <p14:creationId xmlns:p14="http://schemas.microsoft.com/office/powerpoint/2010/main" val="2059943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5106" name="Rectangle 1026">
            <a:extLst>
              <a:ext uri="{FF2B5EF4-FFF2-40B4-BE49-F238E27FC236}">
                <a16:creationId xmlns:a16="http://schemas.microsoft.com/office/drawing/2014/main" id="{9ADDE1EE-26D6-4B59-B330-8509AB31C5E8}"/>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8272898" name="Rectangle 1026">
            <a:extLst>
              <a:ext uri="{FF2B5EF4-FFF2-40B4-BE49-F238E27FC236}">
                <a16:creationId xmlns:a16="http://schemas.microsoft.com/office/drawing/2014/main" id="{C6DF1455-7B0A-4363-B3A0-98DE07261B15}"/>
              </a:ext>
            </a:extLst>
          </p:cNvPr>
          <p:cNvSpPr>
            <a:spLocks noGrp="1" noChangeArrowheads="1"/>
          </p:cNvSpPr>
          <p:nvPr>
            <p:ph type="ctrTitle"/>
          </p:nvPr>
        </p:nvSpPr>
        <p:spPr>
          <a:xfrm>
            <a:off x="1524000" y="152400"/>
            <a:ext cx="6934200" cy="990600"/>
          </a:xfrm>
        </p:spPr>
        <p:txBody>
          <a:bodyPr/>
          <a:lstStyle/>
          <a:p>
            <a:pPr eaLnBrk="1" hangingPunct="1">
              <a:defRPr/>
            </a:pPr>
            <a:r>
              <a:rPr lang="en-US" sz="4800" b="1">
                <a:solidFill>
                  <a:schemeClr val="tx1"/>
                </a:solidFill>
                <a:effectLst>
                  <a:outerShdw blurRad="38100" dist="38100" dir="2700000" algn="tl">
                    <a:srgbClr val="C0C0C0"/>
                  </a:outerShdw>
                </a:effectLst>
                <a:latin typeface="Comic Sans MS" pitchFamily="66" charset="0"/>
              </a:rPr>
              <a:t>Prefect Pontius Pilate </a:t>
            </a:r>
          </a:p>
        </p:txBody>
      </p:sp>
      <p:sp>
        <p:nvSpPr>
          <p:cNvPr id="8272899" name="Rectangle 1027">
            <a:extLst>
              <a:ext uri="{FF2B5EF4-FFF2-40B4-BE49-F238E27FC236}">
                <a16:creationId xmlns:a16="http://schemas.microsoft.com/office/drawing/2014/main" id="{E600A4CC-D7D6-447C-9740-859A4D4435BE}"/>
              </a:ext>
            </a:extLst>
          </p:cNvPr>
          <p:cNvSpPr>
            <a:spLocks noGrp="1" noChangeArrowheads="1"/>
          </p:cNvSpPr>
          <p:nvPr>
            <p:ph type="subTitle" idx="1"/>
          </p:nvPr>
        </p:nvSpPr>
        <p:spPr>
          <a:xfrm>
            <a:off x="1524000" y="1447800"/>
            <a:ext cx="6477000" cy="4572000"/>
          </a:xfrm>
        </p:spPr>
        <p:txBody>
          <a:bodyPr/>
          <a:lstStyle/>
          <a:p>
            <a:pPr eaLnBrk="1" hangingPunct="1">
              <a:defRPr/>
            </a:pPr>
            <a:r>
              <a:rPr lang="en-US" sz="6000" b="1">
                <a:solidFill>
                  <a:srgbClr val="FF6600"/>
                </a:solidFill>
                <a:effectLst>
                  <a:outerShdw blurRad="38100" dist="38100" dir="2700000" algn="tl">
                    <a:srgbClr val="C0C0C0"/>
                  </a:outerShdw>
                </a:effectLst>
                <a:latin typeface="Comic Sans MS" pitchFamily="66" charset="0"/>
              </a:rPr>
              <a:t>Legal Question</a:t>
            </a:r>
            <a:r>
              <a:rPr lang="en-US" sz="5400" b="1">
                <a:solidFill>
                  <a:srgbClr val="FF6600"/>
                </a:solidFill>
                <a:effectLst>
                  <a:outerShdw blurRad="38100" dist="38100" dir="2700000" algn="tl">
                    <a:srgbClr val="C0C0C0"/>
                  </a:outerShdw>
                </a:effectLst>
                <a:latin typeface="Comic Sans MS" pitchFamily="66" charset="0"/>
              </a:rPr>
              <a:t> Harmless Lunacy:</a:t>
            </a:r>
          </a:p>
          <a:p>
            <a:pPr eaLnBrk="1" hangingPunct="1">
              <a:defRPr/>
            </a:pPr>
            <a:endParaRPr lang="en-US" sz="2400" b="1">
              <a:solidFill>
                <a:srgbClr val="FF6600"/>
              </a:solidFill>
              <a:effectLst>
                <a:outerShdw blurRad="38100" dist="38100" dir="2700000" algn="tl">
                  <a:srgbClr val="C0C0C0"/>
                </a:outerShdw>
              </a:effectLst>
              <a:latin typeface="Comic Sans MS" pitchFamily="66" charset="0"/>
            </a:endParaRPr>
          </a:p>
          <a:p>
            <a:pPr eaLnBrk="1" hangingPunct="1">
              <a:defRPr/>
            </a:pPr>
            <a:r>
              <a:rPr lang="en-US" sz="7200" b="1">
                <a:solidFill>
                  <a:srgbClr val="FF0066"/>
                </a:solidFill>
                <a:effectLst>
                  <a:outerShdw blurRad="38100" dist="38100" dir="2700000" algn="tl">
                    <a:srgbClr val="C0C0C0"/>
                  </a:outerShdw>
                </a:effectLst>
                <a:latin typeface="Comic Sans MS" pitchFamily="66" charset="0"/>
              </a:rPr>
              <a:t>“Are You The Jewish King?”</a:t>
            </a:r>
          </a:p>
        </p:txBody>
      </p:sp>
      <p:pic>
        <p:nvPicPr>
          <p:cNvPr id="8272900" name="Picture 1028">
            <a:hlinkClick r:id="" action="ppaction://media"/>
            <a:extLst>
              <a:ext uri="{FF2B5EF4-FFF2-40B4-BE49-F238E27FC236}">
                <a16:creationId xmlns:a16="http://schemas.microsoft.com/office/drawing/2014/main" id="{01AAAA62-50D0-46DD-96EA-11335B4E193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2902" name="Comment 1030">
            <a:extLst>
              <a:ext uri="{FF2B5EF4-FFF2-40B4-BE49-F238E27FC236}">
                <a16:creationId xmlns:a16="http://schemas.microsoft.com/office/drawing/2014/main" id="{23F54949-15B2-41B5-9BB6-AF04FE6C0CC0}"/>
              </a:ext>
            </a:extLst>
          </p:cNvPr>
          <p:cNvSpPr>
            <a:spLocks noChangeArrowheads="1"/>
          </p:cNvSpPr>
          <p:nvPr/>
        </p:nvSpPr>
        <p:spPr bwMode="auto">
          <a:xfrm>
            <a:off x="1539876" y="-990600"/>
            <a:ext cx="6537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John 19:  11 -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Those That Handed Over Committed The Greater Sin!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272899">
                                            <p:txEl>
                                              <p:pRg st="0" end="0"/>
                                            </p:txEl>
                                          </p:spTgt>
                                        </p:tgtEl>
                                        <p:attrNameLst>
                                          <p:attrName>style.visibility</p:attrName>
                                        </p:attrNameLst>
                                      </p:cBhvr>
                                      <p:to>
                                        <p:strVal val="visible"/>
                                      </p:to>
                                    </p:set>
                                    <p:anim calcmode="lin" valueType="num">
                                      <p:cBhvr>
                                        <p:cTn id="7" dur="5000" fill="hold"/>
                                        <p:tgtEl>
                                          <p:spTgt spid="82728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82728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8272899">
                                            <p:txEl>
                                              <p:pRg st="2" end="2"/>
                                            </p:txEl>
                                          </p:spTgt>
                                        </p:tgtEl>
                                        <p:attrNameLst>
                                          <p:attrName>style.visibility</p:attrName>
                                        </p:attrNameLst>
                                      </p:cBhvr>
                                      <p:to>
                                        <p:strVal val="visible"/>
                                      </p:to>
                                    </p:set>
                                    <p:anim calcmode="lin" valueType="num">
                                      <p:cBhvr>
                                        <p:cTn id="13" dur="5000" fill="hold"/>
                                        <p:tgtEl>
                                          <p:spTgt spid="827289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8272899">
                                            <p:txEl>
                                              <p:pRg st="2" end="2"/>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0"/>
                            </p:stCondLst>
                            <p:childTnLst>
                              <p:par>
                                <p:cTn id="16" presetID="1" presetClass="mediacall" presetSubtype="0" fill="hold" nodeType="afterEffect">
                                  <p:stCondLst>
                                    <p:cond delay="0"/>
                                  </p:stCondLst>
                                  <p:childTnLst>
                                    <p:cmd type="call" cmd="playFrom(0.0)">
                                      <p:cBhvr>
                                        <p:cTn id="17" dur="10026" fill="hold"/>
                                        <p:tgtEl>
                                          <p:spTgt spid="82729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8272900"/>
                </p:tgtEl>
              </p:cMediaNode>
            </p:audio>
          </p:childTnLst>
        </p:cTn>
      </p:par>
    </p:tnLst>
    <p:bldLst>
      <p:bldP spid="8272899" grpId="0" build="p" bldLvl="3"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629826" name="Rectangle 2">
            <a:extLst>
              <a:ext uri="{FF2B5EF4-FFF2-40B4-BE49-F238E27FC236}">
                <a16:creationId xmlns:a16="http://schemas.microsoft.com/office/drawing/2014/main" id="{3EF86A4F-2C29-43E6-B423-85A9897257C7}"/>
              </a:ext>
            </a:extLst>
          </p:cNvPr>
          <p:cNvSpPr>
            <a:spLocks noGrp="1" noChangeArrowheads="1"/>
          </p:cNvSpPr>
          <p:nvPr>
            <p:ph type="title"/>
          </p:nvPr>
        </p:nvSpPr>
        <p:spPr>
          <a:xfrm>
            <a:off x="3124200" y="1143000"/>
            <a:ext cx="6781800" cy="685800"/>
          </a:xfrm>
          <a:solidFill>
            <a:srgbClr val="FF0066"/>
          </a:solidFill>
        </p:spPr>
        <p:txBody>
          <a:bodyPr/>
          <a:lstStyle/>
          <a:p>
            <a:pPr eaLnBrk="1" hangingPunct="1">
              <a:defRPr/>
            </a:pPr>
            <a:r>
              <a:rPr lang="en-US" sz="4800" b="1">
                <a:solidFill>
                  <a:srgbClr val="FFFF00"/>
                </a:solidFill>
                <a:effectLst>
                  <a:outerShdw blurRad="38100" dist="38100" dir="2700000" algn="tl">
                    <a:srgbClr val="000000"/>
                  </a:outerShdw>
                </a:effectLst>
              </a:rPr>
              <a:t>Rome’s Twelve Tables</a:t>
            </a:r>
          </a:p>
        </p:txBody>
      </p:sp>
      <p:sp>
        <p:nvSpPr>
          <p:cNvPr id="7629829" name="Rectangle 5">
            <a:extLst>
              <a:ext uri="{FF2B5EF4-FFF2-40B4-BE49-F238E27FC236}">
                <a16:creationId xmlns:a16="http://schemas.microsoft.com/office/drawing/2014/main" id="{C3F7662A-67C9-4B92-98B3-1DAA60384CB4}"/>
              </a:ext>
            </a:extLst>
          </p:cNvPr>
          <p:cNvSpPr>
            <a:spLocks noGrp="1" noChangeArrowheads="1"/>
          </p:cNvSpPr>
          <p:nvPr>
            <p:ph type="body" idx="1"/>
          </p:nvPr>
        </p:nvSpPr>
        <p:spPr>
          <a:xfrm>
            <a:off x="2743200" y="1981200"/>
            <a:ext cx="7543800" cy="4114800"/>
          </a:xfrm>
        </p:spPr>
        <p:txBody>
          <a:bodyPr/>
          <a:lstStyle/>
          <a:p>
            <a:pPr eaLnBrk="1" hangingPunct="1">
              <a:buClr>
                <a:srgbClr val="FF0066"/>
              </a:buClr>
              <a:buFont typeface="Wingdings" pitchFamily="2" charset="2"/>
              <a:buChar char="Ø"/>
              <a:defRPr/>
            </a:pPr>
            <a:r>
              <a:rPr lang="en-US" sz="5400" b="1" u="sng" dirty="0">
                <a:solidFill>
                  <a:srgbClr val="FFFF00"/>
                </a:solidFill>
                <a:effectLst>
                  <a:outerShdw blurRad="38100" dist="38100" dir="2700000" algn="tl">
                    <a:srgbClr val="C0C0C0"/>
                  </a:outerShdw>
                </a:effectLst>
              </a:rPr>
              <a:t>Non Compos Mentis</a:t>
            </a:r>
          </a:p>
          <a:p>
            <a:pPr eaLnBrk="1" hangingPunct="1">
              <a:buClr>
                <a:srgbClr val="FF0066"/>
              </a:buClr>
              <a:buFont typeface="Wingdings" pitchFamily="2" charset="2"/>
              <a:buNone/>
              <a:defRPr/>
            </a:pPr>
            <a:r>
              <a:rPr lang="en-US" sz="4000" dirty="0">
                <a:solidFill>
                  <a:srgbClr val="FFFF00"/>
                </a:solidFill>
                <a:effectLst>
                  <a:outerShdw blurRad="38100" dist="38100" dir="2700000" algn="tl">
                    <a:srgbClr val="C0C0C0"/>
                  </a:outerShdw>
                </a:effectLst>
              </a:rPr>
              <a:t>    </a:t>
            </a:r>
            <a:r>
              <a:rPr lang="en-US" sz="4000" u="sng" dirty="0">
                <a:solidFill>
                  <a:srgbClr val="FF0066"/>
                </a:solidFill>
                <a:effectLst>
                  <a:outerShdw blurRad="38100" dist="38100" dir="2700000" algn="tl">
                    <a:srgbClr val="C0C0C0"/>
                  </a:outerShdw>
                </a:effectLst>
              </a:rPr>
              <a:t>The Roman Insanity Defense:</a:t>
            </a:r>
          </a:p>
          <a:p>
            <a:pPr eaLnBrk="1" hangingPunct="1">
              <a:buClr>
                <a:srgbClr val="FF0066"/>
              </a:buClr>
              <a:buFont typeface="Wingdings" pitchFamily="2" charset="2"/>
              <a:buNone/>
              <a:defRPr/>
            </a:pPr>
            <a:r>
              <a:rPr lang="en-US" b="1" dirty="0">
                <a:solidFill>
                  <a:srgbClr val="FFFF00"/>
                </a:solidFill>
                <a:effectLst>
                  <a:outerShdw blurRad="38100" dist="38100" dir="2700000" algn="tl">
                    <a:srgbClr val="C0C0C0"/>
                  </a:outerShdw>
                </a:effectLst>
              </a:rPr>
              <a:t>  </a:t>
            </a:r>
            <a:r>
              <a:rPr lang="en-US" b="1" i="1" dirty="0">
                <a:solidFill>
                  <a:srgbClr val="FFFFFF"/>
                </a:solidFill>
                <a:effectLst>
                  <a:outerShdw blurRad="38100" dist="38100" dir="2700000" algn="tl">
                    <a:srgbClr val="C0C0C0"/>
                  </a:outerShdw>
                </a:effectLst>
              </a:rPr>
              <a:t>“In the very concept of crime and  punishment – crime being </a:t>
            </a:r>
            <a:r>
              <a:rPr lang="en-US" b="1" i="1" dirty="0" err="1">
                <a:solidFill>
                  <a:srgbClr val="FFFFFF"/>
                </a:solidFill>
                <a:effectLst>
                  <a:outerShdw blurRad="38100" dist="38100" dir="2700000" algn="tl">
                    <a:srgbClr val="C0C0C0"/>
                  </a:outerShdw>
                </a:effectLst>
              </a:rPr>
              <a:t>mens</a:t>
            </a:r>
            <a:r>
              <a:rPr lang="en-US" b="1" i="1" dirty="0">
                <a:solidFill>
                  <a:srgbClr val="FFFFFF"/>
                </a:solidFill>
                <a:effectLst>
                  <a:outerShdw blurRad="38100" dist="38100" dir="2700000" algn="tl">
                    <a:srgbClr val="C0C0C0"/>
                  </a:outerShdw>
                </a:effectLst>
              </a:rPr>
              <a:t> rea – there has to be the power within to   frame the evil act.”</a:t>
            </a:r>
          </a:p>
        </p:txBody>
      </p:sp>
      <p:sp>
        <p:nvSpPr>
          <p:cNvPr id="7629827" name="WordArt 3" descr="Narrow vertical">
            <a:extLst>
              <a:ext uri="{FF2B5EF4-FFF2-40B4-BE49-F238E27FC236}">
                <a16:creationId xmlns:a16="http://schemas.microsoft.com/office/drawing/2014/main" id="{A578CD14-3236-40B0-87A9-BB464ECF7390}"/>
              </a:ext>
            </a:extLst>
          </p:cNvPr>
          <p:cNvSpPr>
            <a:spLocks noChangeArrowheads="1" noChangeShapeType="1" noTextEdit="1"/>
          </p:cNvSpPr>
          <p:nvPr/>
        </p:nvSpPr>
        <p:spPr bwMode="auto">
          <a:xfrm>
            <a:off x="1524000" y="4267200"/>
            <a:ext cx="1676400" cy="1600200"/>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panose="020B0A04020102020204" pitchFamily="34" charset="0"/>
                <a:ea typeface="MS PGothic" panose="020B0600070205080204" pitchFamily="34" charset="-128"/>
                <a:cs typeface="+mn-cs"/>
              </a:rPr>
              <a:t>pilate</a:t>
            </a:r>
          </a:p>
        </p:txBody>
      </p:sp>
      <p:sp>
        <p:nvSpPr>
          <p:cNvPr id="7629828" name="Comment 4">
            <a:extLst>
              <a:ext uri="{FF2B5EF4-FFF2-40B4-BE49-F238E27FC236}">
                <a16:creationId xmlns:a16="http://schemas.microsoft.com/office/drawing/2014/main" id="{059902BD-7C15-4649-85F6-BF77110F41CB}"/>
              </a:ext>
            </a:extLst>
          </p:cNvPr>
          <p:cNvSpPr>
            <a:spLocks noChangeArrowheads="1"/>
          </p:cNvSpPr>
          <p:nvPr/>
        </p:nvSpPr>
        <p:spPr bwMode="auto">
          <a:xfrm>
            <a:off x="1539876" y="-1371600"/>
            <a:ext cx="68421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Earthly Rulers Do Not Jeopardize Themselves For Their Inferiors –     Food Servants Taste Their Meals &amp; Bodyguards Take Their Injuries;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Christ Could Command Angel Legions To Protect Him &amp; Impose His Will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7629827"/>
                                        </p:tgtEl>
                                        <p:attrNameLst>
                                          <p:attrName>style.visibility</p:attrName>
                                        </p:attrNameLst>
                                      </p:cBhvr>
                                      <p:to>
                                        <p:strVal val="visible"/>
                                      </p:to>
                                    </p:set>
                                    <p:anim calcmode="lin" valueType="num">
                                      <p:cBhvr additive="base">
                                        <p:cTn id="7" dur="5000" fill="hold"/>
                                        <p:tgtEl>
                                          <p:spTgt spid="7629827"/>
                                        </p:tgtEl>
                                        <p:attrNameLst>
                                          <p:attrName>ppt_x</p:attrName>
                                        </p:attrNameLst>
                                      </p:cBhvr>
                                      <p:tavLst>
                                        <p:tav tm="0">
                                          <p:val>
                                            <p:strVal val="0-#ppt_w/2"/>
                                          </p:val>
                                        </p:tav>
                                        <p:tav tm="100000">
                                          <p:val>
                                            <p:strVal val="#ppt_x"/>
                                          </p:val>
                                        </p:tav>
                                      </p:tavLst>
                                    </p:anim>
                                    <p:anim calcmode="lin" valueType="num">
                                      <p:cBhvr additive="base">
                                        <p:cTn id="8" dur="5000" fill="hold"/>
                                        <p:tgtEl>
                                          <p:spTgt spid="76298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iterate type="wd">
                                    <p:tmPct val="100000"/>
                                  </p:iterate>
                                  <p:childTnLst>
                                    <p:set>
                                      <p:cBhvr>
                                        <p:cTn id="12" dur="1" fill="hold">
                                          <p:stCondLst>
                                            <p:cond delay="0"/>
                                          </p:stCondLst>
                                        </p:cTn>
                                        <p:tgtEl>
                                          <p:spTgt spid="7629826"/>
                                        </p:tgtEl>
                                        <p:attrNameLst>
                                          <p:attrName>style.visibility</p:attrName>
                                        </p:attrNameLst>
                                      </p:cBhvr>
                                      <p:to>
                                        <p:strVal val="visible"/>
                                      </p:to>
                                    </p:set>
                                    <p:anim calcmode="lin" valueType="num">
                                      <p:cBhvr>
                                        <p:cTn id="13" dur="300" fill="hold"/>
                                        <p:tgtEl>
                                          <p:spTgt spid="7629826"/>
                                        </p:tgtEl>
                                        <p:attrNameLst>
                                          <p:attrName>ppt_w</p:attrName>
                                        </p:attrNameLst>
                                      </p:cBhvr>
                                      <p:tavLst>
                                        <p:tav tm="0">
                                          <p:val>
                                            <p:strVal val="4*#ppt_w"/>
                                          </p:val>
                                        </p:tav>
                                        <p:tav tm="100000">
                                          <p:val>
                                            <p:strVal val="#ppt_w"/>
                                          </p:val>
                                        </p:tav>
                                      </p:tavLst>
                                    </p:anim>
                                    <p:anim calcmode="lin" valueType="num">
                                      <p:cBhvr>
                                        <p:cTn id="14" dur="300" fill="hold"/>
                                        <p:tgtEl>
                                          <p:spTgt spid="7629826"/>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iterate type="wd">
                                    <p:tmPct val="100000"/>
                                  </p:iterate>
                                  <p:childTnLst>
                                    <p:set>
                                      <p:cBhvr>
                                        <p:cTn id="18" dur="1" fill="hold">
                                          <p:stCondLst>
                                            <p:cond delay="0"/>
                                          </p:stCondLst>
                                        </p:cTn>
                                        <p:tgtEl>
                                          <p:spTgt spid="7629829">
                                            <p:txEl>
                                              <p:pRg st="0" end="0"/>
                                            </p:txEl>
                                          </p:spTgt>
                                        </p:tgtEl>
                                        <p:attrNameLst>
                                          <p:attrName>style.visibility</p:attrName>
                                        </p:attrNameLst>
                                      </p:cBhvr>
                                      <p:to>
                                        <p:strVal val="visible"/>
                                      </p:to>
                                    </p:set>
                                    <p:anim calcmode="lin" valueType="num">
                                      <p:cBhvr>
                                        <p:cTn id="19" dur="300" fill="hold"/>
                                        <p:tgtEl>
                                          <p:spTgt spid="7629829">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7629829">
                                            <p:txEl>
                                              <p:pRg st="0" end="0"/>
                                            </p:txEl>
                                          </p:spTgt>
                                        </p:tgtEl>
                                        <p:attrNameLst>
                                          <p:attrName>ppt_h</p:attrName>
                                        </p:attrNameLst>
                                      </p:cBhvr>
                                      <p:tavLst>
                                        <p:tav tm="0">
                                          <p:val>
                                            <p:fltVal val="0"/>
                                          </p:val>
                                        </p:tav>
                                        <p:tav tm="100000">
                                          <p:val>
                                            <p:strVal val="#ppt_h"/>
                                          </p:val>
                                        </p:tav>
                                      </p:tavLst>
                                    </p:anim>
                                    <p:anim calcmode="lin" valueType="num">
                                      <p:cBhvr>
                                        <p:cTn id="21" dur="300" fill="hold"/>
                                        <p:tgtEl>
                                          <p:spTgt spid="7629829">
                                            <p:txEl>
                                              <p:pRg st="0" end="0"/>
                                            </p:txEl>
                                          </p:spTgt>
                                        </p:tgtEl>
                                        <p:attrNameLst>
                                          <p:attrName>ppt_x</p:attrName>
                                        </p:attrNameLst>
                                      </p:cBhvr>
                                      <p:tavLst>
                                        <p:tav tm="0">
                                          <p:val>
                                            <p:fltVal val="0.5"/>
                                          </p:val>
                                        </p:tav>
                                        <p:tav tm="100000">
                                          <p:val>
                                            <p:strVal val="#ppt_x"/>
                                          </p:val>
                                        </p:tav>
                                      </p:tavLst>
                                    </p:anim>
                                    <p:anim calcmode="lin" valueType="num">
                                      <p:cBhvr>
                                        <p:cTn id="22" dur="300" fill="hold"/>
                                        <p:tgtEl>
                                          <p:spTgt spid="762982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iterate type="wd">
                                    <p:tmPct val="100000"/>
                                  </p:iterate>
                                  <p:childTnLst>
                                    <p:set>
                                      <p:cBhvr>
                                        <p:cTn id="26" dur="1" fill="hold">
                                          <p:stCondLst>
                                            <p:cond delay="0"/>
                                          </p:stCondLst>
                                        </p:cTn>
                                        <p:tgtEl>
                                          <p:spTgt spid="7629829">
                                            <p:txEl>
                                              <p:pRg st="1" end="1"/>
                                            </p:txEl>
                                          </p:spTgt>
                                        </p:tgtEl>
                                        <p:attrNameLst>
                                          <p:attrName>style.visibility</p:attrName>
                                        </p:attrNameLst>
                                      </p:cBhvr>
                                      <p:to>
                                        <p:strVal val="visible"/>
                                      </p:to>
                                    </p:set>
                                    <p:anim calcmode="lin" valueType="num">
                                      <p:cBhvr>
                                        <p:cTn id="27" dur="300" fill="hold"/>
                                        <p:tgtEl>
                                          <p:spTgt spid="7629829">
                                            <p:txEl>
                                              <p:pRg st="1" end="1"/>
                                            </p:txEl>
                                          </p:spTgt>
                                        </p:tgtEl>
                                        <p:attrNameLst>
                                          <p:attrName>ppt_w</p:attrName>
                                        </p:attrNameLst>
                                      </p:cBhvr>
                                      <p:tavLst>
                                        <p:tav tm="0">
                                          <p:val>
                                            <p:fltVal val="0"/>
                                          </p:val>
                                        </p:tav>
                                        <p:tav tm="100000">
                                          <p:val>
                                            <p:strVal val="#ppt_w"/>
                                          </p:val>
                                        </p:tav>
                                      </p:tavLst>
                                    </p:anim>
                                    <p:anim calcmode="lin" valueType="num">
                                      <p:cBhvr>
                                        <p:cTn id="28" dur="300" fill="hold"/>
                                        <p:tgtEl>
                                          <p:spTgt spid="7629829">
                                            <p:txEl>
                                              <p:pRg st="1" end="1"/>
                                            </p:txEl>
                                          </p:spTgt>
                                        </p:tgtEl>
                                        <p:attrNameLst>
                                          <p:attrName>ppt_h</p:attrName>
                                        </p:attrNameLst>
                                      </p:cBhvr>
                                      <p:tavLst>
                                        <p:tav tm="0">
                                          <p:val>
                                            <p:fltVal val="0"/>
                                          </p:val>
                                        </p:tav>
                                        <p:tav tm="100000">
                                          <p:val>
                                            <p:strVal val="#ppt_h"/>
                                          </p:val>
                                        </p:tav>
                                      </p:tavLst>
                                    </p:anim>
                                    <p:anim calcmode="lin" valueType="num">
                                      <p:cBhvr>
                                        <p:cTn id="29" dur="300" fill="hold"/>
                                        <p:tgtEl>
                                          <p:spTgt spid="7629829">
                                            <p:txEl>
                                              <p:pRg st="1" end="1"/>
                                            </p:txEl>
                                          </p:spTgt>
                                        </p:tgtEl>
                                        <p:attrNameLst>
                                          <p:attrName>ppt_x</p:attrName>
                                        </p:attrNameLst>
                                      </p:cBhvr>
                                      <p:tavLst>
                                        <p:tav tm="0">
                                          <p:val>
                                            <p:fltVal val="0.5"/>
                                          </p:val>
                                        </p:tav>
                                        <p:tav tm="100000">
                                          <p:val>
                                            <p:strVal val="#ppt_x"/>
                                          </p:val>
                                        </p:tav>
                                      </p:tavLst>
                                    </p:anim>
                                    <p:anim calcmode="lin" valueType="num">
                                      <p:cBhvr>
                                        <p:cTn id="30" dur="300" fill="hold"/>
                                        <p:tgtEl>
                                          <p:spTgt spid="762982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iterate type="wd">
                                    <p:tmPct val="100000"/>
                                  </p:iterate>
                                  <p:childTnLst>
                                    <p:set>
                                      <p:cBhvr>
                                        <p:cTn id="34" dur="1" fill="hold">
                                          <p:stCondLst>
                                            <p:cond delay="0"/>
                                          </p:stCondLst>
                                        </p:cTn>
                                        <p:tgtEl>
                                          <p:spTgt spid="7629829">
                                            <p:txEl>
                                              <p:pRg st="2" end="2"/>
                                            </p:txEl>
                                          </p:spTgt>
                                        </p:tgtEl>
                                        <p:attrNameLst>
                                          <p:attrName>style.visibility</p:attrName>
                                        </p:attrNameLst>
                                      </p:cBhvr>
                                      <p:to>
                                        <p:strVal val="visible"/>
                                      </p:to>
                                    </p:set>
                                    <p:anim calcmode="lin" valueType="num">
                                      <p:cBhvr>
                                        <p:cTn id="35" dur="300" fill="hold"/>
                                        <p:tgtEl>
                                          <p:spTgt spid="7629829">
                                            <p:txEl>
                                              <p:pRg st="2" end="2"/>
                                            </p:txEl>
                                          </p:spTgt>
                                        </p:tgtEl>
                                        <p:attrNameLst>
                                          <p:attrName>ppt_w</p:attrName>
                                        </p:attrNameLst>
                                      </p:cBhvr>
                                      <p:tavLst>
                                        <p:tav tm="0">
                                          <p:val>
                                            <p:fltVal val="0"/>
                                          </p:val>
                                        </p:tav>
                                        <p:tav tm="100000">
                                          <p:val>
                                            <p:strVal val="#ppt_w"/>
                                          </p:val>
                                        </p:tav>
                                      </p:tavLst>
                                    </p:anim>
                                    <p:anim calcmode="lin" valueType="num">
                                      <p:cBhvr>
                                        <p:cTn id="36" dur="300" fill="hold"/>
                                        <p:tgtEl>
                                          <p:spTgt spid="7629829">
                                            <p:txEl>
                                              <p:pRg st="2" end="2"/>
                                            </p:txEl>
                                          </p:spTgt>
                                        </p:tgtEl>
                                        <p:attrNameLst>
                                          <p:attrName>ppt_h</p:attrName>
                                        </p:attrNameLst>
                                      </p:cBhvr>
                                      <p:tavLst>
                                        <p:tav tm="0">
                                          <p:val>
                                            <p:fltVal val="0"/>
                                          </p:val>
                                        </p:tav>
                                        <p:tav tm="100000">
                                          <p:val>
                                            <p:strVal val="#ppt_h"/>
                                          </p:val>
                                        </p:tav>
                                      </p:tavLst>
                                    </p:anim>
                                    <p:anim calcmode="lin" valueType="num">
                                      <p:cBhvr>
                                        <p:cTn id="37" dur="300" fill="hold"/>
                                        <p:tgtEl>
                                          <p:spTgt spid="7629829">
                                            <p:txEl>
                                              <p:pRg st="2" end="2"/>
                                            </p:txEl>
                                          </p:spTgt>
                                        </p:tgtEl>
                                        <p:attrNameLst>
                                          <p:attrName>ppt_x</p:attrName>
                                        </p:attrNameLst>
                                      </p:cBhvr>
                                      <p:tavLst>
                                        <p:tav tm="0">
                                          <p:val>
                                            <p:fltVal val="0.5"/>
                                          </p:val>
                                        </p:tav>
                                        <p:tav tm="100000">
                                          <p:val>
                                            <p:strVal val="#ppt_x"/>
                                          </p:val>
                                        </p:tav>
                                      </p:tavLst>
                                    </p:anim>
                                    <p:anim calcmode="lin" valueType="num">
                                      <p:cBhvr>
                                        <p:cTn id="38" dur="300" fill="hold"/>
                                        <p:tgtEl>
                                          <p:spTgt spid="7629829">
                                            <p:txEl>
                                              <p:pRg st="2" end="2"/>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9826" grpId="0" animBg="1" autoUpdateAnimBg="0"/>
      <p:bldP spid="7629829"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8274946" name="Rectangle 2">
            <a:extLst>
              <a:ext uri="{FF2B5EF4-FFF2-40B4-BE49-F238E27FC236}">
                <a16:creationId xmlns:a16="http://schemas.microsoft.com/office/drawing/2014/main" id="{D7F54C87-EE6E-4B97-8E96-81FE4832C7D1}"/>
              </a:ext>
            </a:extLst>
          </p:cNvPr>
          <p:cNvSpPr>
            <a:spLocks noGrp="1" noChangeArrowheads="1"/>
          </p:cNvSpPr>
          <p:nvPr>
            <p:ph type="ctrTitle"/>
          </p:nvPr>
        </p:nvSpPr>
        <p:spPr>
          <a:xfrm>
            <a:off x="1524000" y="152400"/>
            <a:ext cx="6934200" cy="990600"/>
          </a:xfrm>
        </p:spPr>
        <p:txBody>
          <a:bodyPr/>
          <a:lstStyle/>
          <a:p>
            <a:pPr eaLnBrk="1" hangingPunct="1">
              <a:defRPr/>
            </a:pPr>
            <a:r>
              <a:rPr lang="en-US" sz="7200" b="1">
                <a:solidFill>
                  <a:schemeClr val="tx1"/>
                </a:solidFill>
                <a:effectLst>
                  <a:outerShdw blurRad="38100" dist="38100" dir="2700000" algn="tl">
                    <a:srgbClr val="C0C0C0"/>
                  </a:outerShdw>
                </a:effectLst>
                <a:latin typeface="Comic Sans MS" pitchFamily="66" charset="0"/>
              </a:rPr>
              <a:t>Jesus Christ</a:t>
            </a:r>
            <a:r>
              <a:rPr lang="en-US" sz="4800" b="1">
                <a:solidFill>
                  <a:schemeClr val="tx1"/>
                </a:solidFill>
                <a:effectLst>
                  <a:outerShdw blurRad="38100" dist="38100" dir="2700000" algn="tl">
                    <a:srgbClr val="C0C0C0"/>
                  </a:outerShdw>
                </a:effectLst>
                <a:latin typeface="Comic Sans MS" pitchFamily="66" charset="0"/>
              </a:rPr>
              <a:t> </a:t>
            </a:r>
          </a:p>
        </p:txBody>
      </p:sp>
      <p:sp>
        <p:nvSpPr>
          <p:cNvPr id="8274947" name="Rectangle 3">
            <a:extLst>
              <a:ext uri="{FF2B5EF4-FFF2-40B4-BE49-F238E27FC236}">
                <a16:creationId xmlns:a16="http://schemas.microsoft.com/office/drawing/2014/main" id="{DBAC25A2-A801-4E4A-B40F-473F232D7B3A}"/>
              </a:ext>
            </a:extLst>
          </p:cNvPr>
          <p:cNvSpPr>
            <a:spLocks noGrp="1" noChangeArrowheads="1"/>
          </p:cNvSpPr>
          <p:nvPr>
            <p:ph type="subTitle" idx="1"/>
          </p:nvPr>
        </p:nvSpPr>
        <p:spPr>
          <a:xfrm>
            <a:off x="1524000" y="1447800"/>
            <a:ext cx="6477000" cy="4572000"/>
          </a:xfrm>
        </p:spPr>
        <p:txBody>
          <a:bodyPr/>
          <a:lstStyle/>
          <a:p>
            <a:pPr eaLnBrk="1" hangingPunct="1">
              <a:defRPr/>
            </a:pPr>
            <a:r>
              <a:rPr lang="en-US" sz="6000" b="1">
                <a:solidFill>
                  <a:srgbClr val="FF6600"/>
                </a:solidFill>
                <a:effectLst>
                  <a:outerShdw blurRad="38100" dist="38100" dir="2700000" algn="tl">
                    <a:srgbClr val="C0C0C0"/>
                  </a:outerShdw>
                </a:effectLst>
                <a:latin typeface="Comic Sans MS" pitchFamily="66" charset="0"/>
              </a:rPr>
              <a:t>Crafted Answer</a:t>
            </a:r>
            <a:r>
              <a:rPr lang="en-US" sz="5400" b="1">
                <a:solidFill>
                  <a:srgbClr val="FF6600"/>
                </a:solidFill>
                <a:effectLst>
                  <a:outerShdw blurRad="38100" dist="38100" dir="2700000" algn="tl">
                    <a:srgbClr val="C0C0C0"/>
                  </a:outerShdw>
                </a:effectLst>
                <a:latin typeface="Comic Sans MS" pitchFamily="66" charset="0"/>
              </a:rPr>
              <a:t> </a:t>
            </a:r>
            <a:r>
              <a:rPr lang="en-US" sz="4400" b="1">
                <a:solidFill>
                  <a:srgbClr val="FF6600"/>
                </a:solidFill>
                <a:effectLst>
                  <a:outerShdw blurRad="38100" dist="38100" dir="2700000" algn="tl">
                    <a:srgbClr val="C0C0C0"/>
                  </a:outerShdw>
                </a:effectLst>
                <a:latin typeface="Comic Sans MS" pitchFamily="66" charset="0"/>
              </a:rPr>
              <a:t>Preventing Protection:</a:t>
            </a:r>
          </a:p>
          <a:p>
            <a:pPr eaLnBrk="1" hangingPunct="1">
              <a:defRPr/>
            </a:pPr>
            <a:endParaRPr lang="en-US" sz="2400" b="1">
              <a:solidFill>
                <a:srgbClr val="FF6600"/>
              </a:solidFill>
              <a:effectLst>
                <a:outerShdw blurRad="38100" dist="38100" dir="2700000" algn="tl">
                  <a:srgbClr val="C0C0C0"/>
                </a:outerShdw>
              </a:effectLst>
              <a:latin typeface="Comic Sans MS" pitchFamily="66" charset="0"/>
            </a:endParaRPr>
          </a:p>
          <a:p>
            <a:pPr eaLnBrk="1" hangingPunct="1">
              <a:defRPr/>
            </a:pPr>
            <a:endParaRPr lang="en-US" sz="7200" b="1">
              <a:solidFill>
                <a:srgbClr val="FF0066"/>
              </a:solidFill>
              <a:effectLst>
                <a:outerShdw blurRad="38100" dist="38100" dir="2700000" algn="tl">
                  <a:srgbClr val="C0C0C0"/>
                </a:outerShdw>
              </a:effectLst>
              <a:latin typeface="Comic Sans MS" pitchFamily="66" charset="0"/>
            </a:endParaRPr>
          </a:p>
        </p:txBody>
      </p:sp>
      <p:sp>
        <p:nvSpPr>
          <p:cNvPr id="8274949" name="Comment 5">
            <a:extLst>
              <a:ext uri="{FF2B5EF4-FFF2-40B4-BE49-F238E27FC236}">
                <a16:creationId xmlns:a16="http://schemas.microsoft.com/office/drawing/2014/main" id="{94A7A446-6A51-4C33-8C9F-6F1ED9891277}"/>
              </a:ext>
            </a:extLst>
          </p:cNvPr>
          <p:cNvSpPr>
            <a:spLocks noChangeArrowheads="1"/>
          </p:cNvSpPr>
          <p:nvPr/>
        </p:nvSpPr>
        <p:spPr bwMode="auto">
          <a:xfrm>
            <a:off x="1539876" y="-1676400"/>
            <a:ext cx="9128125" cy="15684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Pilate &amp; Jesus On Origin Of Power – Angels Would Have Saved In Both Temptation &amp; Crucifixion  Oriental Culture Of Baltic Rim Certified Lunacy &amp; Protected It  – i.e.  Great Pyramid Legally Prohibited From Measure – Westerner Dressed In Pink Ballet Outfit  – “Don’t Touch My TuTu”</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Judicial Authorities Queried Accused Madmen As To Their Self-Identity &amp; Thought Rationality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p>
        </p:txBody>
      </p:sp>
      <p:sp>
        <p:nvSpPr>
          <p:cNvPr id="8274950" name="WordArt 6">
            <a:extLst>
              <a:ext uri="{FF2B5EF4-FFF2-40B4-BE49-F238E27FC236}">
                <a16:creationId xmlns:a16="http://schemas.microsoft.com/office/drawing/2014/main" id="{46FBA9FB-07BA-4AA8-9436-8989AC0CB159}"/>
              </a:ext>
            </a:extLst>
          </p:cNvPr>
          <p:cNvSpPr>
            <a:spLocks noChangeArrowheads="1" noChangeShapeType="1" noTextEdit="1"/>
          </p:cNvSpPr>
          <p:nvPr/>
        </p:nvSpPr>
        <p:spPr bwMode="auto">
          <a:xfrm>
            <a:off x="1981201" y="3733800"/>
            <a:ext cx="5700713" cy="2286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0000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"You Say It!"</a:t>
            </a:r>
          </a:p>
        </p:txBody>
      </p:sp>
      <p:sp>
        <p:nvSpPr>
          <p:cNvPr id="8274952" name="WordArt 8">
            <a:extLst>
              <a:ext uri="{FF2B5EF4-FFF2-40B4-BE49-F238E27FC236}">
                <a16:creationId xmlns:a16="http://schemas.microsoft.com/office/drawing/2014/main" id="{06453DBE-2797-410E-BB36-3411C2B8B827}"/>
              </a:ext>
            </a:extLst>
          </p:cNvPr>
          <p:cNvSpPr>
            <a:spLocks noChangeArrowheads="1" noChangeShapeType="1" noTextEdit="1"/>
          </p:cNvSpPr>
          <p:nvPr/>
        </p:nvSpPr>
        <p:spPr bwMode="auto">
          <a:xfrm>
            <a:off x="1752600" y="6400800"/>
            <a:ext cx="58674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 John's Version Extended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8274947">
                                            <p:txEl>
                                              <p:pRg st="0" end="0"/>
                                            </p:txEl>
                                          </p:spTgt>
                                        </p:tgtEl>
                                        <p:attrNameLst>
                                          <p:attrName>style.visibility</p:attrName>
                                        </p:attrNameLst>
                                      </p:cBhvr>
                                      <p:to>
                                        <p:strVal val="visible"/>
                                      </p:to>
                                    </p:set>
                                    <p:anim calcmode="lin" valueType="num">
                                      <p:cBhvr additive="base">
                                        <p:cTn id="7" dur="75" fill="hold"/>
                                        <p:tgtEl>
                                          <p:spTgt spid="827494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827494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274950"/>
                                        </p:tgtEl>
                                        <p:attrNameLst>
                                          <p:attrName>style.visibility</p:attrName>
                                        </p:attrNameLst>
                                      </p:cBhvr>
                                      <p:to>
                                        <p:strVal val="visible"/>
                                      </p:to>
                                    </p:set>
                                    <p:anim calcmode="lin" valueType="num">
                                      <p:cBhvr additive="base">
                                        <p:cTn id="13" dur="500" fill="hold"/>
                                        <p:tgtEl>
                                          <p:spTgt spid="8274950"/>
                                        </p:tgtEl>
                                        <p:attrNameLst>
                                          <p:attrName>ppt_x</p:attrName>
                                        </p:attrNameLst>
                                      </p:cBhvr>
                                      <p:tavLst>
                                        <p:tav tm="0">
                                          <p:val>
                                            <p:strVal val="0-#ppt_w/2"/>
                                          </p:val>
                                        </p:tav>
                                        <p:tav tm="100000">
                                          <p:val>
                                            <p:strVal val="#ppt_x"/>
                                          </p:val>
                                        </p:tav>
                                      </p:tavLst>
                                    </p:anim>
                                    <p:anim calcmode="lin" valueType="num">
                                      <p:cBhvr additive="base">
                                        <p:cTn id="14" dur="500" fill="hold"/>
                                        <p:tgtEl>
                                          <p:spTgt spid="82749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1" presetClass="entr" presetSubtype="0" fill="hold" nodeType="clickEffect">
                                  <p:stCondLst>
                                    <p:cond delay="0"/>
                                  </p:stCondLst>
                                  <p:childTnLst>
                                    <p:set>
                                      <p:cBhvr>
                                        <p:cTn id="18" dur="1000">
                                          <p:stCondLst>
                                            <p:cond delay="0"/>
                                          </p:stCondLst>
                                        </p:cTn>
                                        <p:tgtEl>
                                          <p:spTgt spid="8274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4947" grpId="0" build="p" bldLvl="3"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84994" name="Rectangle 2" descr="Recycled paper">
            <a:extLst>
              <a:ext uri="{FF2B5EF4-FFF2-40B4-BE49-F238E27FC236}">
                <a16:creationId xmlns:a16="http://schemas.microsoft.com/office/drawing/2014/main" id="{0A10A058-80B0-4429-80A1-0286972D3F51}"/>
              </a:ext>
            </a:extLst>
          </p:cNvPr>
          <p:cNvSpPr>
            <a:spLocks noGrp="1" noChangeArrowheads="1"/>
          </p:cNvSpPr>
          <p:nvPr>
            <p:ph type="ctrTitle"/>
          </p:nvPr>
        </p:nvSpPr>
        <p:spPr>
          <a:xfrm>
            <a:off x="1524000" y="0"/>
            <a:ext cx="9144000" cy="1447800"/>
          </a:xfrm>
          <a:blipFill dpi="0" rotWithShape="0">
            <a:blip r:embed="rId4" cstate="print"/>
            <a:srcRect/>
            <a:tile tx="0" ty="0" sx="100000" sy="100000" flip="none" algn="tl"/>
          </a:blipFill>
        </p:spPr>
        <p:txBody>
          <a:bodyPr/>
          <a:lstStyle/>
          <a:p>
            <a:pPr eaLnBrk="1" hangingPunct="1">
              <a:defRPr/>
            </a:pPr>
            <a:r>
              <a:rPr lang="en-US" sz="4800" b="1" u="sng">
                <a:effectLst>
                  <a:outerShdw blurRad="38100" dist="38100" dir="2700000" algn="tl">
                    <a:srgbClr val="C0C0C0"/>
                  </a:outerShdw>
                </a:effectLst>
              </a:rPr>
              <a:t>Truth Does Not Count Legally.</a:t>
            </a:r>
            <a:br>
              <a:rPr lang="en-US" sz="4800" b="1" u="sng">
                <a:effectLst>
                  <a:outerShdw blurRad="38100" dist="38100" dir="2700000" algn="tl">
                    <a:srgbClr val="C0C0C0"/>
                  </a:outerShdw>
                </a:effectLst>
              </a:rPr>
            </a:br>
            <a:r>
              <a:rPr lang="en-US" sz="4800" b="1" u="sng">
                <a:effectLst>
                  <a:outerShdw blurRad="38100" dist="38100" dir="2700000" algn="tl">
                    <a:srgbClr val="C0C0C0"/>
                  </a:outerShdw>
                </a:effectLst>
              </a:rPr>
              <a:t>The Concern Of Law Is Proof.</a:t>
            </a:r>
          </a:p>
        </p:txBody>
      </p:sp>
      <p:sp>
        <p:nvSpPr>
          <p:cNvPr id="6484995" name="Rectangle 3" descr="Recycled paper">
            <a:extLst>
              <a:ext uri="{FF2B5EF4-FFF2-40B4-BE49-F238E27FC236}">
                <a16:creationId xmlns:a16="http://schemas.microsoft.com/office/drawing/2014/main" id="{303403AA-C7FF-4FE1-8065-46D965F247A5}"/>
              </a:ext>
            </a:extLst>
          </p:cNvPr>
          <p:cNvSpPr>
            <a:spLocks noGrp="1" noChangeArrowheads="1"/>
          </p:cNvSpPr>
          <p:nvPr>
            <p:ph type="subTitle" idx="1"/>
          </p:nvPr>
        </p:nvSpPr>
        <p:spPr>
          <a:xfrm>
            <a:off x="1524000" y="5334000"/>
            <a:ext cx="8991600" cy="1524000"/>
          </a:xfrm>
          <a:blipFill dpi="0" rotWithShape="0">
            <a:blip r:embed="rId4" cstate="print"/>
            <a:srcRect/>
            <a:tile tx="0" ty="0" sx="100000" sy="100000" flip="none" algn="tl"/>
          </a:blipFill>
        </p:spPr>
        <p:txBody>
          <a:bodyPr/>
          <a:lstStyle/>
          <a:p>
            <a:pPr eaLnBrk="1" hangingPunct="1">
              <a:defRPr/>
            </a:pPr>
            <a:r>
              <a:rPr lang="en-US" sz="4400" b="1" u="sng">
                <a:solidFill>
                  <a:srgbClr val="990033"/>
                </a:solidFill>
                <a:effectLst>
                  <a:outerShdw blurRad="38100" dist="38100" dir="2700000" algn="tl">
                    <a:srgbClr val="C0C0C0"/>
                  </a:outerShdw>
                </a:effectLst>
              </a:rPr>
              <a:t>Christ’s Death On Calvary’s Tree</a:t>
            </a:r>
          </a:p>
          <a:p>
            <a:pPr eaLnBrk="1" hangingPunct="1">
              <a:defRPr/>
            </a:pPr>
            <a:r>
              <a:rPr lang="en-US" sz="4400" b="1" u="sng">
                <a:solidFill>
                  <a:srgbClr val="990033"/>
                </a:solidFill>
                <a:effectLst>
                  <a:outerShdw blurRad="38100" dist="38100" dir="2700000" algn="tl">
                    <a:srgbClr val="C0C0C0"/>
                  </a:outerShdw>
                </a:effectLst>
              </a:rPr>
              <a:t>Is Proof Of Gods Love For Man</a:t>
            </a:r>
            <a:r>
              <a:rPr lang="en-US"/>
              <a:t> </a:t>
            </a:r>
          </a:p>
        </p:txBody>
      </p:sp>
      <p:sp>
        <p:nvSpPr>
          <p:cNvPr id="6485000" name="WordArt 8">
            <a:extLst>
              <a:ext uri="{FF2B5EF4-FFF2-40B4-BE49-F238E27FC236}">
                <a16:creationId xmlns:a16="http://schemas.microsoft.com/office/drawing/2014/main" id="{92F58659-0746-402C-B239-346DF2512F71}"/>
              </a:ext>
            </a:extLst>
          </p:cNvPr>
          <p:cNvSpPr>
            <a:spLocks noChangeArrowheads="1" noChangeShapeType="1" noTextEdit="1"/>
          </p:cNvSpPr>
          <p:nvPr/>
        </p:nvSpPr>
        <p:spPr bwMode="auto">
          <a:xfrm rot="5400000">
            <a:off x="4305300" y="2990850"/>
            <a:ext cx="3581400" cy="6477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contourClr>
                <a:srgbClr val="CC0000"/>
              </a:contour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THE  TREE</a:t>
            </a:r>
          </a:p>
        </p:txBody>
      </p:sp>
      <p:sp>
        <p:nvSpPr>
          <p:cNvPr id="6485001" name="WordArt 9">
            <a:extLst>
              <a:ext uri="{FF2B5EF4-FFF2-40B4-BE49-F238E27FC236}">
                <a16:creationId xmlns:a16="http://schemas.microsoft.com/office/drawing/2014/main" id="{7648FB6C-0E07-4F4F-AE0A-2DEC6B9D3BB9}"/>
              </a:ext>
            </a:extLst>
          </p:cNvPr>
          <p:cNvSpPr>
            <a:spLocks noChangeArrowheads="1" noChangeShapeType="1" noTextEdit="1"/>
          </p:cNvSpPr>
          <p:nvPr/>
        </p:nvSpPr>
        <p:spPr bwMode="auto">
          <a:xfrm>
            <a:off x="4267200" y="2971800"/>
            <a:ext cx="3657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Of God's Love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485000"/>
                                        </p:tgtEl>
                                        <p:attrNameLst>
                                          <p:attrName>style.visibility</p:attrName>
                                        </p:attrNameLst>
                                      </p:cBhvr>
                                      <p:to>
                                        <p:strVal val="visible"/>
                                      </p:to>
                                    </p:set>
                                    <p:anim calcmode="lin" valueType="num">
                                      <p:cBhvr>
                                        <p:cTn id="7" dur="5000" fill="hold"/>
                                        <p:tgtEl>
                                          <p:spTgt spid="6485000"/>
                                        </p:tgtEl>
                                        <p:attrNameLst>
                                          <p:attrName>ppt_w</p:attrName>
                                        </p:attrNameLst>
                                      </p:cBhvr>
                                      <p:tavLst>
                                        <p:tav tm="0" fmla="#ppt_w*sin(2.5*pi*$)">
                                          <p:val>
                                            <p:fltVal val="0"/>
                                          </p:val>
                                        </p:tav>
                                        <p:tav tm="100000">
                                          <p:val>
                                            <p:fltVal val="1"/>
                                          </p:val>
                                        </p:tav>
                                      </p:tavLst>
                                    </p:anim>
                                    <p:anim calcmode="lin" valueType="num">
                                      <p:cBhvr>
                                        <p:cTn id="8" dur="5000" fill="hold"/>
                                        <p:tgtEl>
                                          <p:spTgt spid="648500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6485001"/>
                                        </p:tgtEl>
                                        <p:attrNameLst>
                                          <p:attrName>style.visibility</p:attrName>
                                        </p:attrNameLst>
                                      </p:cBhvr>
                                      <p:to>
                                        <p:strVal val="visible"/>
                                      </p:to>
                                    </p:set>
                                    <p:anim calcmode="lin" valueType="num">
                                      <p:cBhvr>
                                        <p:cTn id="13" dur="5000" fill="hold"/>
                                        <p:tgtEl>
                                          <p:spTgt spid="6485001"/>
                                        </p:tgtEl>
                                        <p:attrNameLst>
                                          <p:attrName>ppt_w</p:attrName>
                                        </p:attrNameLst>
                                      </p:cBhvr>
                                      <p:tavLst>
                                        <p:tav tm="0" fmla="#ppt_w*sin(2.5*pi*$)">
                                          <p:val>
                                            <p:fltVal val="0"/>
                                          </p:val>
                                        </p:tav>
                                        <p:tav tm="100000">
                                          <p:val>
                                            <p:fltVal val="1"/>
                                          </p:val>
                                        </p:tav>
                                      </p:tavLst>
                                    </p:anim>
                                    <p:anim calcmode="lin" valueType="num">
                                      <p:cBhvr>
                                        <p:cTn id="14" dur="5000" fill="hold"/>
                                        <p:tgtEl>
                                          <p:spTgt spid="648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48898" name="Rectangle 2">
            <a:extLst>
              <a:ext uri="{FF2B5EF4-FFF2-40B4-BE49-F238E27FC236}">
                <a16:creationId xmlns:a16="http://schemas.microsoft.com/office/drawing/2014/main" id="{49CC4C87-6E58-4C97-B11D-F833C96BC6F1}"/>
              </a:ext>
            </a:extLst>
          </p:cNvPr>
          <p:cNvSpPr>
            <a:spLocks noGrp="1" noChangeArrowheads="1"/>
          </p:cNvSpPr>
          <p:nvPr>
            <p:ph type="title"/>
          </p:nvPr>
        </p:nvSpPr>
        <p:spPr>
          <a:xfrm>
            <a:off x="1524000" y="228600"/>
            <a:ext cx="7543800" cy="838200"/>
          </a:xfrm>
        </p:spPr>
        <p:txBody>
          <a:bodyPr/>
          <a:lstStyle/>
          <a:p>
            <a:pPr eaLnBrk="1" hangingPunct="1">
              <a:defRPr/>
            </a:pPr>
            <a:r>
              <a:rPr lang="en-US" sz="6600" b="1">
                <a:solidFill>
                  <a:srgbClr val="FF6600"/>
                </a:solidFill>
                <a:effectLst>
                  <a:outerShdw blurRad="38100" dist="38100" dir="2700000" algn="tl">
                    <a:srgbClr val="C0C0C0"/>
                  </a:outerShdw>
                </a:effectLst>
                <a:latin typeface="Comic Sans MS" pitchFamily="66" charset="0"/>
              </a:rPr>
              <a:t>“What Is Truth?”</a:t>
            </a:r>
          </a:p>
        </p:txBody>
      </p:sp>
      <p:sp>
        <p:nvSpPr>
          <p:cNvPr id="4048900" name="Rectangle 4">
            <a:extLst>
              <a:ext uri="{FF2B5EF4-FFF2-40B4-BE49-F238E27FC236}">
                <a16:creationId xmlns:a16="http://schemas.microsoft.com/office/drawing/2014/main" id="{EFDEAA08-FC63-499B-BE38-2C619EB3978D}"/>
              </a:ext>
            </a:extLst>
          </p:cNvPr>
          <p:cNvSpPr>
            <a:spLocks noGrp="1" noChangeArrowheads="1"/>
          </p:cNvSpPr>
          <p:nvPr>
            <p:ph sz="half" idx="2"/>
          </p:nvPr>
        </p:nvSpPr>
        <p:spPr>
          <a:xfrm>
            <a:off x="1859559" y="1311479"/>
            <a:ext cx="6713989" cy="4953000"/>
          </a:xfrm>
          <a:solidFill>
            <a:srgbClr val="663300"/>
          </a:solidFill>
        </p:spPr>
        <p:txBody>
          <a:bodyPr/>
          <a:lstStyle/>
          <a:p>
            <a:pPr eaLnBrk="1" hangingPunct="1">
              <a:buFont typeface="Wingdings" pitchFamily="2" charset="2"/>
              <a:buChar char="q"/>
              <a:defRPr/>
            </a:pPr>
            <a:r>
              <a:rPr lang="en-US" sz="9600" b="1" dirty="0">
                <a:solidFill>
                  <a:srgbClr val="FF5050"/>
                </a:solidFill>
                <a:effectLst>
                  <a:outerShdw blurRad="38100" dist="38100" dir="2700000" algn="tl">
                    <a:srgbClr val="000000"/>
                  </a:outerShdw>
                </a:effectLst>
              </a:rPr>
              <a:t> Messiah</a:t>
            </a:r>
          </a:p>
          <a:p>
            <a:pPr eaLnBrk="1" hangingPunct="1">
              <a:buFont typeface="Wingdings" pitchFamily="2" charset="2"/>
              <a:buNone/>
              <a:defRPr/>
            </a:pPr>
            <a:r>
              <a:rPr lang="en-US" sz="9600" b="1" dirty="0">
                <a:solidFill>
                  <a:srgbClr val="FF5050"/>
                </a:solidFill>
                <a:effectLst>
                  <a:outerShdw blurRad="38100" dist="38100" dir="2700000" algn="tl">
                    <a:srgbClr val="000000"/>
                  </a:outerShdw>
                </a:effectLst>
              </a:rPr>
              <a:t>   Willingly</a:t>
            </a:r>
          </a:p>
          <a:p>
            <a:pPr eaLnBrk="1" hangingPunct="1">
              <a:buFont typeface="Wingdings" pitchFamily="2" charset="2"/>
              <a:buNone/>
              <a:defRPr/>
            </a:pPr>
            <a:r>
              <a:rPr lang="en-US" sz="9600" b="1" dirty="0">
                <a:solidFill>
                  <a:srgbClr val="FF5050"/>
                </a:solidFill>
                <a:effectLst>
                  <a:outerShdw blurRad="38100" dist="38100" dir="2700000" algn="tl">
                    <a:srgbClr val="000000"/>
                  </a:outerShdw>
                </a:effectLst>
              </a:rPr>
              <a:t>   Obliged!</a:t>
            </a:r>
            <a:r>
              <a:rPr lang="en-US" sz="8800" b="1" dirty="0">
                <a:effectLst>
                  <a:outerShdw blurRad="38100" dist="38100" dir="2700000" algn="tl">
                    <a:srgbClr val="FFFFFF"/>
                  </a:outerShdw>
                </a:effectLst>
              </a:rPr>
              <a:t> </a:t>
            </a:r>
          </a:p>
        </p:txBody>
      </p:sp>
      <p:pic>
        <p:nvPicPr>
          <p:cNvPr id="4048902" name="Picture 6">
            <a:hlinkClick r:id="" action="ppaction://media"/>
            <a:extLst>
              <a:ext uri="{FF2B5EF4-FFF2-40B4-BE49-F238E27FC236}">
                <a16:creationId xmlns:a16="http://schemas.microsoft.com/office/drawing/2014/main" id="{1B1B05D3-A25C-41B2-B38B-4D8789D0AE6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08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048898"/>
                                        </p:tgtEl>
                                        <p:attrNameLst>
                                          <p:attrName>style.visibility</p:attrName>
                                        </p:attrNameLst>
                                      </p:cBhvr>
                                      <p:to>
                                        <p:strVal val="visible"/>
                                      </p:to>
                                    </p:set>
                                    <p:anim calcmode="lin" valueType="num">
                                      <p:cBhvr>
                                        <p:cTn id="7" dur="500" fill="hold"/>
                                        <p:tgtEl>
                                          <p:spTgt spid="4048898"/>
                                        </p:tgtEl>
                                        <p:attrNameLst>
                                          <p:attrName>ppt_w</p:attrName>
                                        </p:attrNameLst>
                                      </p:cBhvr>
                                      <p:tavLst>
                                        <p:tav tm="0">
                                          <p:val>
                                            <p:strVal val="(6*min(max(#ppt_w*#ppt_h,.3),1)-7.4)/-.7*#ppt_w"/>
                                          </p:val>
                                        </p:tav>
                                        <p:tav tm="100000">
                                          <p:val>
                                            <p:strVal val="#ppt_w"/>
                                          </p:val>
                                        </p:tav>
                                      </p:tavLst>
                                    </p:anim>
                                    <p:anim calcmode="lin" valueType="num">
                                      <p:cBhvr>
                                        <p:cTn id="8" dur="500" fill="hold"/>
                                        <p:tgtEl>
                                          <p:spTgt spid="4048898"/>
                                        </p:tgtEl>
                                        <p:attrNameLst>
                                          <p:attrName>ppt_h</p:attrName>
                                        </p:attrNameLst>
                                      </p:cBhvr>
                                      <p:tavLst>
                                        <p:tav tm="0">
                                          <p:val>
                                            <p:strVal val="(6*min(max(#ppt_w*#ppt_h,.3),1)-7.4)/-.7*#ppt_h"/>
                                          </p:val>
                                        </p:tav>
                                        <p:tav tm="100000">
                                          <p:val>
                                            <p:strVal val="#ppt_h"/>
                                          </p:val>
                                        </p:tav>
                                      </p:tavLst>
                                    </p:anim>
                                    <p:anim calcmode="lin" valueType="num">
                                      <p:cBhvr>
                                        <p:cTn id="9" dur="500" fill="hold"/>
                                        <p:tgtEl>
                                          <p:spTgt spid="4048898"/>
                                        </p:tgtEl>
                                        <p:attrNameLst>
                                          <p:attrName>ppt_x</p:attrName>
                                        </p:attrNameLst>
                                      </p:cBhvr>
                                      <p:tavLst>
                                        <p:tav tm="0">
                                          <p:val>
                                            <p:fltVal val="0.5"/>
                                          </p:val>
                                        </p:tav>
                                        <p:tav tm="100000">
                                          <p:val>
                                            <p:strVal val="#ppt_x"/>
                                          </p:val>
                                        </p:tav>
                                      </p:tavLst>
                                    </p:anim>
                                    <p:anim calcmode="lin" valueType="num">
                                      <p:cBhvr>
                                        <p:cTn id="10" dur="500" fill="hold"/>
                                        <p:tgtEl>
                                          <p:spTgt spid="404889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4048900"/>
                                        </p:tgtEl>
                                        <p:attrNameLst>
                                          <p:attrName>style.visibility</p:attrName>
                                        </p:attrNameLst>
                                      </p:cBhvr>
                                      <p:to>
                                        <p:strVal val="visible"/>
                                      </p:to>
                                    </p:set>
                                    <p:anim calcmode="lin" valueType="num">
                                      <p:cBhvr>
                                        <p:cTn id="15" dur="5000" fill="hold"/>
                                        <p:tgtEl>
                                          <p:spTgt spid="4048900"/>
                                        </p:tgtEl>
                                        <p:attrNameLst>
                                          <p:attrName>ppt_w</p:attrName>
                                        </p:attrNameLst>
                                      </p:cBhvr>
                                      <p:tavLst>
                                        <p:tav tm="0" fmla="#ppt_w*sin(2.5*pi*$)">
                                          <p:val>
                                            <p:fltVal val="0"/>
                                          </p:val>
                                        </p:tav>
                                        <p:tav tm="100000">
                                          <p:val>
                                            <p:fltVal val="1"/>
                                          </p:val>
                                        </p:tav>
                                      </p:tavLst>
                                    </p:anim>
                                    <p:anim calcmode="lin" valueType="num">
                                      <p:cBhvr>
                                        <p:cTn id="16" dur="5000" fill="hold"/>
                                        <p:tgtEl>
                                          <p:spTgt spid="40489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0"/>
                            </p:stCondLst>
                            <p:childTnLst>
                              <p:par>
                                <p:cTn id="18" presetID="1" presetClass="mediacall" presetSubtype="0" fill="hold" nodeType="afterEffect">
                                  <p:stCondLst>
                                    <p:cond delay="0"/>
                                  </p:stCondLst>
                                  <p:childTnLst>
                                    <p:cmd type="call" cmd="playFrom(0.0)">
                                      <p:cBhvr>
                                        <p:cTn id="19" dur="10026" fill="hold"/>
                                        <p:tgtEl>
                                          <p:spTgt spid="40489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4048902"/>
                </p:tgtEl>
              </p:cMediaNode>
            </p:audio>
          </p:childTnLst>
        </p:cTn>
      </p:par>
    </p:tnLst>
    <p:bldLst>
      <p:bldP spid="4048898" grpId="0" autoUpdateAnimBg="0"/>
      <p:bldP spid="4048900"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1010" name="Rectangle 2">
            <a:extLst>
              <a:ext uri="{FF2B5EF4-FFF2-40B4-BE49-F238E27FC236}">
                <a16:creationId xmlns:a16="http://schemas.microsoft.com/office/drawing/2014/main" id="{B80B4045-B150-4A39-98CD-E3190292F98E}"/>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62" name="Rectangle 2">
            <a:extLst>
              <a:ext uri="{FF2B5EF4-FFF2-40B4-BE49-F238E27FC236}">
                <a16:creationId xmlns:a16="http://schemas.microsoft.com/office/drawing/2014/main" id="{91FB74BD-E288-4E89-A498-2C3F711E8752}"/>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5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606530" name="Rectangle 2" descr="Papyrus">
            <a:extLst>
              <a:ext uri="{FF2B5EF4-FFF2-40B4-BE49-F238E27FC236}">
                <a16:creationId xmlns:a16="http://schemas.microsoft.com/office/drawing/2014/main" id="{F1C0F378-30F5-409C-B13E-C2EA41E4F986}"/>
              </a:ext>
            </a:extLst>
          </p:cNvPr>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pPr eaLnBrk="1" hangingPunct="1">
              <a:defRPr/>
            </a:pPr>
            <a:r>
              <a:rPr lang="en-US" sz="3600" b="1">
                <a:solidFill>
                  <a:srgbClr val="0000CC"/>
                </a:solidFill>
                <a:effectLst>
                  <a:outerShdw blurRad="38100" dist="38100" dir="2700000" algn="tl">
                    <a:srgbClr val="000000"/>
                  </a:outerShdw>
                </a:effectLst>
                <a:ea typeface="+mj-ea"/>
              </a:rPr>
              <a:t>Case Of The Church-State Theocrat:</a:t>
            </a:r>
            <a:r>
              <a:rPr lang="en-US">
                <a:solidFill>
                  <a:srgbClr val="0000CC"/>
                </a:solidFill>
                <a:effectLst>
                  <a:outerShdw blurRad="38100" dist="38100" dir="2700000" algn="tl">
                    <a:srgbClr val="000000"/>
                  </a:outerShdw>
                </a:effectLst>
                <a:ea typeface="+mj-ea"/>
              </a:rPr>
              <a:t>  Rebel Hero To Prince Of Peace     </a:t>
            </a:r>
          </a:p>
        </p:txBody>
      </p:sp>
      <p:sp>
        <p:nvSpPr>
          <p:cNvPr id="19606532" name="Rectangle 4" descr="Parchment">
            <a:extLst>
              <a:ext uri="{FF2B5EF4-FFF2-40B4-BE49-F238E27FC236}">
                <a16:creationId xmlns:a16="http://schemas.microsoft.com/office/drawing/2014/main" id="{F63481B6-9D9F-4839-985C-5873A275CB14}"/>
              </a:ext>
            </a:extLst>
          </p:cNvPr>
          <p:cNvSpPr>
            <a:spLocks noGrp="1" noChangeArrowheads="1"/>
          </p:cNvSpPr>
          <p:nvPr>
            <p:ph type="body" sz="half" idx="2"/>
          </p:nvPr>
        </p:nvSpPr>
        <p:spPr>
          <a:xfrm>
            <a:off x="1828800" y="1524000"/>
            <a:ext cx="8534400" cy="5181600"/>
          </a:xfrm>
          <a:blipFill dpi="0" rotWithShape="0">
            <a:blip r:embed="rId5" cstate="print"/>
            <a:srcRect/>
            <a:tile tx="0" ty="0" sx="100000" sy="100000" flip="none" algn="tl"/>
          </a:blipFill>
        </p:spPr>
        <p:txBody>
          <a:bodyPr/>
          <a:lstStyle/>
          <a:p>
            <a:pPr eaLnBrk="1" hangingPunct="1">
              <a:defRPr/>
            </a:pPr>
            <a:endParaRPr lang="en-US" sz="4000" b="1" i="1">
              <a:solidFill>
                <a:schemeClr val="accent1"/>
              </a:solidFill>
              <a:effectLst>
                <a:outerShdw blurRad="38100" dist="38100" dir="2700000" algn="tl">
                  <a:srgbClr val="000000"/>
                </a:outerShdw>
              </a:effectLst>
              <a:ea typeface="+mn-ea"/>
            </a:endParaRPr>
          </a:p>
          <a:p>
            <a:pPr eaLnBrk="1" hangingPunct="1">
              <a:defRPr/>
            </a:pPr>
            <a:endParaRPr lang="en-US" sz="2400">
              <a:ea typeface="+mn-ea"/>
            </a:endParaRPr>
          </a:p>
          <a:p>
            <a:pPr eaLnBrk="1" hangingPunct="1">
              <a:defRPr/>
            </a:pPr>
            <a:endParaRPr lang="en-US" sz="2400">
              <a:ea typeface="+mn-ea"/>
            </a:endParaRPr>
          </a:p>
          <a:p>
            <a:pPr eaLnBrk="1" hangingPunct="1">
              <a:defRPr/>
            </a:pPr>
            <a:endParaRPr lang="en-US" sz="2400">
              <a:ea typeface="+mn-ea"/>
            </a:endParaRPr>
          </a:p>
        </p:txBody>
      </p:sp>
      <p:sp>
        <p:nvSpPr>
          <p:cNvPr id="19606534" name="Comment 6">
            <a:extLst>
              <a:ext uri="{FF2B5EF4-FFF2-40B4-BE49-F238E27FC236}">
                <a16:creationId xmlns:a16="http://schemas.microsoft.com/office/drawing/2014/main" id="{8BD67654-35BF-4E60-BF78-8AA2A6E0D31C}"/>
              </a:ext>
            </a:extLst>
          </p:cNvPr>
          <p:cNvSpPr>
            <a:spLocks noChangeArrowheads="1"/>
          </p:cNvSpPr>
          <p:nvPr/>
        </p:nvSpPr>
        <p:spPr bwMode="auto">
          <a:xfrm>
            <a:off x="1539876" y="-9906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The Religion Of The Crutch &amp; The Placebo</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Human Weakness Requires Religious Subordination?  The Grand Inquisitor Says Of                  Jesus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Temptation: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You made a mistake.  You should have listened to what he said!</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p>
        </p:txBody>
      </p:sp>
      <p:pic>
        <p:nvPicPr>
          <p:cNvPr id="19606535" name="Picture 7" descr="C:\Documents and Settings\Owner\My Documents\Educational Illustrations\barabbas2.jpg">
            <a:extLst>
              <a:ext uri="{FF2B5EF4-FFF2-40B4-BE49-F238E27FC236}">
                <a16:creationId xmlns:a16="http://schemas.microsoft.com/office/drawing/2014/main" id="{F75A5CF9-827F-49EF-AC6D-5F07E1FD9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828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06538" name="Picture 10" descr="C:\Documents and Settings\Owner\My Documents\Educational Illustrations\ep22_05.jpg">
            <a:extLst>
              <a:ext uri="{FF2B5EF4-FFF2-40B4-BE49-F238E27FC236}">
                <a16:creationId xmlns:a16="http://schemas.microsoft.com/office/drawing/2014/main" id="{CFE5B721-0E41-4F89-B4D0-1BB01ED4B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600200"/>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06539" name="Picture 11" descr="C:\Documents and Settings\Owner\My Documents\Educational Illustrations\800px-GiveUsBarabbas.png">
            <a:extLst>
              <a:ext uri="{FF2B5EF4-FFF2-40B4-BE49-F238E27FC236}">
                <a16:creationId xmlns:a16="http://schemas.microsoft.com/office/drawing/2014/main" id="{0CB329ED-0584-4FA9-958F-673A6963B1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06540" name="WordArt 12">
            <a:extLst>
              <a:ext uri="{FF2B5EF4-FFF2-40B4-BE49-F238E27FC236}">
                <a16:creationId xmlns:a16="http://schemas.microsoft.com/office/drawing/2014/main" id="{8D7BD280-2FC9-409F-9470-325EC0AFE153}"/>
              </a:ext>
            </a:extLst>
          </p:cNvPr>
          <p:cNvSpPr>
            <a:spLocks noChangeArrowheads="1" noChangeShapeType="1" noTextEdit="1"/>
          </p:cNvSpPr>
          <p:nvPr/>
        </p:nvSpPr>
        <p:spPr bwMode="auto">
          <a:xfrm>
            <a:off x="1524000" y="0"/>
            <a:ext cx="6400800" cy="1295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S PGothic" panose="020B0600070205080204" pitchFamily="34" charset="-128"/>
                <a:cs typeface="+mn-cs"/>
              </a:rPr>
              <a:t>Barabbas Matched Cultural Messiah Concept!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9606530">
                                            <p:txEl>
                                              <p:pRg st="0" end="0"/>
                                            </p:txEl>
                                          </p:spTgt>
                                        </p:tgtEl>
                                        <p:attrNameLst>
                                          <p:attrName>style.visibility</p:attrName>
                                        </p:attrNameLst>
                                      </p:cBhvr>
                                      <p:to>
                                        <p:strVal val="visible"/>
                                      </p:to>
                                    </p:set>
                                    <p:anim calcmode="lin" valueType="num">
                                      <p:cBhvr additive="base">
                                        <p:cTn id="7" dur="300" fill="hold"/>
                                        <p:tgtEl>
                                          <p:spTgt spid="1960653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96065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9606535"/>
                                        </p:tgtEl>
                                        <p:attrNameLst>
                                          <p:attrName>style.visibility</p:attrName>
                                        </p:attrNameLst>
                                      </p:cBhvr>
                                      <p:to>
                                        <p:strVal val="visible"/>
                                      </p:to>
                                    </p:set>
                                    <p:anim calcmode="lin" valueType="num">
                                      <p:cBhvr>
                                        <p:cTn id="13" dur="5000" fill="hold"/>
                                        <p:tgtEl>
                                          <p:spTgt spid="19606535"/>
                                        </p:tgtEl>
                                        <p:attrNameLst>
                                          <p:attrName>ppt_w</p:attrName>
                                        </p:attrNameLst>
                                      </p:cBhvr>
                                      <p:tavLst>
                                        <p:tav tm="0" fmla="#ppt_w*sin(2.5*pi*$)">
                                          <p:val>
                                            <p:fltVal val="0"/>
                                          </p:val>
                                        </p:tav>
                                        <p:tav tm="100000">
                                          <p:val>
                                            <p:fltVal val="1"/>
                                          </p:val>
                                        </p:tav>
                                      </p:tavLst>
                                    </p:anim>
                                    <p:anim calcmode="lin" valueType="num">
                                      <p:cBhvr>
                                        <p:cTn id="14" dur="5000" fill="hold"/>
                                        <p:tgtEl>
                                          <p:spTgt spid="1960653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9606538"/>
                                        </p:tgtEl>
                                        <p:attrNameLst>
                                          <p:attrName>style.visibility</p:attrName>
                                        </p:attrNameLst>
                                      </p:cBhvr>
                                      <p:to>
                                        <p:strVal val="visible"/>
                                      </p:to>
                                    </p:set>
                                    <p:anim calcmode="lin" valueType="num">
                                      <p:cBhvr>
                                        <p:cTn id="19" dur="5000" fill="hold"/>
                                        <p:tgtEl>
                                          <p:spTgt spid="19606538"/>
                                        </p:tgtEl>
                                        <p:attrNameLst>
                                          <p:attrName>ppt_w</p:attrName>
                                        </p:attrNameLst>
                                      </p:cBhvr>
                                      <p:tavLst>
                                        <p:tav tm="0" fmla="#ppt_w*sin(2.5*pi*$)">
                                          <p:val>
                                            <p:fltVal val="0"/>
                                          </p:val>
                                        </p:tav>
                                        <p:tav tm="100000">
                                          <p:val>
                                            <p:fltVal val="1"/>
                                          </p:val>
                                        </p:tav>
                                      </p:tavLst>
                                    </p:anim>
                                    <p:anim calcmode="lin" valueType="num">
                                      <p:cBhvr>
                                        <p:cTn id="20" dur="5000" fill="hold"/>
                                        <p:tgtEl>
                                          <p:spTgt spid="1960653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9606539"/>
                                        </p:tgtEl>
                                        <p:attrNameLst>
                                          <p:attrName>style.visibility</p:attrName>
                                        </p:attrNameLst>
                                      </p:cBhvr>
                                      <p:to>
                                        <p:strVal val="visible"/>
                                      </p:to>
                                    </p:set>
                                    <p:anim calcmode="lin" valueType="num">
                                      <p:cBhvr>
                                        <p:cTn id="25" dur="5000" fill="hold"/>
                                        <p:tgtEl>
                                          <p:spTgt spid="19606539"/>
                                        </p:tgtEl>
                                        <p:attrNameLst>
                                          <p:attrName>ppt_w</p:attrName>
                                        </p:attrNameLst>
                                      </p:cBhvr>
                                      <p:tavLst>
                                        <p:tav tm="0" fmla="#ppt_w*sin(2.5*pi*$)">
                                          <p:val>
                                            <p:fltVal val="0"/>
                                          </p:val>
                                        </p:tav>
                                        <p:tav tm="100000">
                                          <p:val>
                                            <p:fltVal val="1"/>
                                          </p:val>
                                        </p:tav>
                                      </p:tavLst>
                                    </p:anim>
                                    <p:anim calcmode="lin" valueType="num">
                                      <p:cBhvr>
                                        <p:cTn id="26" dur="5000" fill="hold"/>
                                        <p:tgtEl>
                                          <p:spTgt spid="1960653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8" fill="hold" nodeType="clickEffect">
                                  <p:stCondLst>
                                    <p:cond delay="0"/>
                                  </p:stCondLst>
                                  <p:childTnLst>
                                    <p:set>
                                      <p:cBhvr>
                                        <p:cTn id="30" dur="1" fill="hold">
                                          <p:stCondLst>
                                            <p:cond delay="0"/>
                                          </p:stCondLst>
                                        </p:cTn>
                                        <p:tgtEl>
                                          <p:spTgt spid="19606540"/>
                                        </p:tgtEl>
                                        <p:attrNameLst>
                                          <p:attrName>style.visibility</p:attrName>
                                        </p:attrNameLst>
                                      </p:cBhvr>
                                      <p:to>
                                        <p:strVal val="visible"/>
                                      </p:to>
                                    </p:set>
                                    <p:anim calcmode="lin" valueType="num">
                                      <p:cBhvr additive="base">
                                        <p:cTn id="31" dur="5000" fill="hold"/>
                                        <p:tgtEl>
                                          <p:spTgt spid="19606540"/>
                                        </p:tgtEl>
                                        <p:attrNameLst>
                                          <p:attrName>ppt_x</p:attrName>
                                        </p:attrNameLst>
                                      </p:cBhvr>
                                      <p:tavLst>
                                        <p:tav tm="0">
                                          <p:val>
                                            <p:strVal val="0-#ppt_w/2"/>
                                          </p:val>
                                        </p:tav>
                                        <p:tav tm="100000">
                                          <p:val>
                                            <p:strVal val="#ppt_x"/>
                                          </p:val>
                                        </p:tav>
                                      </p:tavLst>
                                    </p:anim>
                                    <p:anim calcmode="lin" valueType="num">
                                      <p:cBhvr additive="base">
                                        <p:cTn id="32" dur="5000" fill="hold"/>
                                        <p:tgtEl>
                                          <p:spTgt spid="19606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06530"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Jesus’ Last Hours</a:t>
            </a:r>
            <a:br>
              <a:rPr lang="en-US" dirty="0"/>
            </a:br>
            <a:r>
              <a:rPr lang="en-US" dirty="0"/>
              <a:t>His Crucifixion </a:t>
            </a:r>
          </a:p>
        </p:txBody>
      </p:sp>
      <p:sp>
        <p:nvSpPr>
          <p:cNvPr id="3" name="Subtitle 2"/>
          <p:cNvSpPr>
            <a:spLocks noGrp="1"/>
          </p:cNvSpPr>
          <p:nvPr>
            <p:ph type="subTitle" idx="1"/>
          </p:nvPr>
        </p:nvSpPr>
        <p:spPr/>
        <p:txBody>
          <a:bodyPr>
            <a:normAutofit/>
          </a:bodyPr>
          <a:lstStyle/>
          <a:p>
            <a:r>
              <a:rPr lang="en-US" dirty="0"/>
              <a:t>I Cor 15:3</a:t>
            </a:r>
          </a:p>
        </p:txBody>
      </p:sp>
    </p:spTree>
    <p:extLst>
      <p:ext uri="{BB962C8B-B14F-4D97-AF65-F5344CB8AC3E}">
        <p14:creationId xmlns:p14="http://schemas.microsoft.com/office/powerpoint/2010/main" val="275746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a:xfrm>
            <a:off x="4885944" y="685800"/>
            <a:ext cx="5782056" cy="5715000"/>
          </a:xfrm>
        </p:spPr>
        <p:txBody>
          <a:bodyPr>
            <a:normAutofit/>
          </a:bodyPr>
          <a:lstStyle/>
          <a:p>
            <a:r>
              <a:rPr lang="en-US" dirty="0"/>
              <a:t>Significance of Donkey</a:t>
            </a:r>
          </a:p>
          <a:p>
            <a:pPr lvl="1"/>
            <a:r>
              <a:rPr lang="en-US" dirty="0"/>
              <a:t>Horse Symbol of War</a:t>
            </a:r>
          </a:p>
          <a:p>
            <a:pPr lvl="1"/>
            <a:r>
              <a:rPr lang="en-US" dirty="0"/>
              <a:t>Donkey Symbol of Peace</a:t>
            </a:r>
          </a:p>
          <a:p>
            <a:pPr lvl="2"/>
            <a:r>
              <a:rPr lang="en-US" dirty="0"/>
              <a:t>Jesus was not a conquering King taking his kingdom by Force</a:t>
            </a:r>
          </a:p>
          <a:p>
            <a:pPr lvl="2"/>
            <a:r>
              <a:rPr lang="en-US" dirty="0"/>
              <a:t>Jesus was a King seeking Peace, </a:t>
            </a:r>
            <a:r>
              <a:rPr lang="en-US" dirty="0" err="1"/>
              <a:t>Zech</a:t>
            </a:r>
            <a:r>
              <a:rPr lang="en-US" dirty="0"/>
              <a:t> 9:10</a:t>
            </a:r>
          </a:p>
          <a:p>
            <a:pPr lvl="2"/>
            <a:r>
              <a:rPr lang="en-US" dirty="0"/>
              <a:t>People to Volunteer obedience to the King</a:t>
            </a:r>
          </a:p>
        </p:txBody>
      </p:sp>
    </p:spTree>
    <p:extLst>
      <p:ext uri="{BB962C8B-B14F-4D97-AF65-F5344CB8AC3E}">
        <p14:creationId xmlns:p14="http://schemas.microsoft.com/office/powerpoint/2010/main" val="17609655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Suffering Prior to Crucifixion</a:t>
            </a:r>
          </a:p>
          <a:p>
            <a:endParaRPr lang="en-US" dirty="0"/>
          </a:p>
        </p:txBody>
      </p:sp>
      <p:sp>
        <p:nvSpPr>
          <p:cNvPr id="11" name="Content Placeholder 10"/>
          <p:cNvSpPr>
            <a:spLocks noGrp="1"/>
          </p:cNvSpPr>
          <p:nvPr>
            <p:ph idx="1"/>
          </p:nvPr>
        </p:nvSpPr>
        <p:spPr/>
        <p:txBody>
          <a:bodyPr>
            <a:normAutofit/>
          </a:bodyPr>
          <a:lstStyle/>
          <a:p>
            <a:pPr lvl="1"/>
            <a:r>
              <a:rPr lang="en-US" dirty="0"/>
              <a:t>Sleep Deprived</a:t>
            </a:r>
          </a:p>
          <a:p>
            <a:pPr lvl="2"/>
            <a:r>
              <a:rPr lang="en-US" dirty="0"/>
              <a:t>Thursday after Dark</a:t>
            </a:r>
          </a:p>
          <a:p>
            <a:pPr lvl="3"/>
            <a:r>
              <a:rPr lang="en-US" dirty="0"/>
              <a:t>Partaking of the Passover &amp; Institution of the Lord’s Supper, Lk 22:7-20</a:t>
            </a:r>
          </a:p>
          <a:p>
            <a:pPr lvl="3"/>
            <a:r>
              <a:rPr lang="en-US" dirty="0"/>
              <a:t>Teachings to Disciples, Jn 13-16</a:t>
            </a:r>
          </a:p>
          <a:p>
            <a:pPr lvl="2"/>
            <a:r>
              <a:rPr lang="en-US" dirty="0"/>
              <a:t>Late Thursday Night</a:t>
            </a:r>
          </a:p>
          <a:p>
            <a:pPr lvl="3"/>
            <a:r>
              <a:rPr lang="en-US" dirty="0"/>
              <a:t>Prayer in Gethsemane, Mt 26:36-46</a:t>
            </a:r>
          </a:p>
          <a:p>
            <a:pPr lvl="2"/>
            <a:r>
              <a:rPr lang="en-US" dirty="0"/>
              <a:t>Early Friday before Sun Rise</a:t>
            </a:r>
          </a:p>
          <a:p>
            <a:pPr lvl="3"/>
            <a:r>
              <a:rPr lang="en-US" dirty="0"/>
              <a:t>Betrayal and Arrest of Jesus, Jn 18:1-11</a:t>
            </a:r>
          </a:p>
        </p:txBody>
      </p:sp>
    </p:spTree>
    <p:extLst>
      <p:ext uri="{BB962C8B-B14F-4D97-AF65-F5344CB8AC3E}">
        <p14:creationId xmlns:p14="http://schemas.microsoft.com/office/powerpoint/2010/main" val="30534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 calcmode="lin" valueType="num">
                                      <p:cBhvr additive="base">
                                        <p:cTn id="3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 calcmode="lin" valueType="num">
                                      <p:cBhvr additive="base">
                                        <p:cTn id="3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Suffering Prior to Crucifixion</a:t>
            </a:r>
          </a:p>
          <a:p>
            <a:endParaRPr lang="en-US" dirty="0"/>
          </a:p>
        </p:txBody>
      </p:sp>
      <p:sp>
        <p:nvSpPr>
          <p:cNvPr id="11" name="Content Placeholder 10"/>
          <p:cNvSpPr>
            <a:spLocks noGrp="1"/>
          </p:cNvSpPr>
          <p:nvPr>
            <p:ph idx="1"/>
          </p:nvPr>
        </p:nvSpPr>
        <p:spPr/>
        <p:txBody>
          <a:bodyPr/>
          <a:lstStyle/>
          <a:p>
            <a:pPr lvl="1"/>
            <a:r>
              <a:rPr lang="en-US" dirty="0"/>
              <a:t>Abuses During Trial</a:t>
            </a:r>
          </a:p>
          <a:p>
            <a:pPr lvl="2"/>
            <a:r>
              <a:rPr lang="en-US" dirty="0"/>
              <a:t>Mt 26:57-68, Jesus Before Caiaphas – The High Priest</a:t>
            </a:r>
          </a:p>
          <a:p>
            <a:pPr lvl="3"/>
            <a:r>
              <a:rPr lang="en-US" dirty="0"/>
              <a:t>spit in his face, and buffeted him; and others smote him with the palms of their hands,</a:t>
            </a:r>
          </a:p>
          <a:p>
            <a:pPr lvl="2"/>
            <a:r>
              <a:rPr lang="en-US" dirty="0"/>
              <a:t>Mt 27:26-30, Jesus before Pilate</a:t>
            </a:r>
          </a:p>
          <a:p>
            <a:pPr lvl="3"/>
            <a:r>
              <a:rPr lang="en-US" dirty="0"/>
              <a:t>Scourged</a:t>
            </a:r>
          </a:p>
          <a:p>
            <a:pPr lvl="3"/>
            <a:r>
              <a:rPr lang="en-US" dirty="0"/>
              <a:t>Crown of thorns, took a reed, and hit him on the head.</a:t>
            </a:r>
          </a:p>
        </p:txBody>
      </p:sp>
    </p:spTree>
    <p:extLst>
      <p:ext uri="{BB962C8B-B14F-4D97-AF65-F5344CB8AC3E}">
        <p14:creationId xmlns:p14="http://schemas.microsoft.com/office/powerpoint/2010/main" val="114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 calcmode="lin" valueType="num">
                                      <p:cBhvr additive="base">
                                        <p:cTn id="1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 calcmode="lin" valueType="num">
                                      <p:cBhvr additive="base">
                                        <p:cTn id="1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 calcmode="lin" valueType="num">
                                      <p:cBhvr additive="base">
                                        <p:cTn id="2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 calcmode="lin" valueType="num">
                                      <p:cBhvr additive="base">
                                        <p:cTn id="2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D5E7-B5E0-4C65-A292-9F8BB517011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DBE9B34-DAD4-4202-A5B5-75B5C68CCD04}"/>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782570DA-2DAB-4BDC-9F11-972B31ED0E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85504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3058" name="Rectangle 2">
            <a:extLst>
              <a:ext uri="{FF2B5EF4-FFF2-40B4-BE49-F238E27FC236}">
                <a16:creationId xmlns:a16="http://schemas.microsoft.com/office/drawing/2014/main" id="{9767CD7E-D738-47B3-A337-295E544DE078}"/>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Crucifixion</a:t>
            </a:r>
          </a:p>
          <a:p>
            <a:endParaRPr lang="en-US" dirty="0"/>
          </a:p>
        </p:txBody>
      </p:sp>
      <p:sp>
        <p:nvSpPr>
          <p:cNvPr id="11" name="Content Placeholder 10"/>
          <p:cNvSpPr>
            <a:spLocks noGrp="1"/>
          </p:cNvSpPr>
          <p:nvPr>
            <p:ph idx="1"/>
          </p:nvPr>
        </p:nvSpPr>
        <p:spPr/>
        <p:txBody>
          <a:bodyPr/>
          <a:lstStyle/>
          <a:p>
            <a:r>
              <a:rPr lang="en-US" dirty="0"/>
              <a:t>Jn 19:16-17, Jesus Carries the Cross</a:t>
            </a:r>
          </a:p>
          <a:p>
            <a:pPr lvl="1"/>
            <a:r>
              <a:rPr lang="en-US" dirty="0"/>
              <a:t>Mt 27:32-33, Simon commissioned to help</a:t>
            </a:r>
          </a:p>
          <a:p>
            <a:pPr lvl="2"/>
            <a:r>
              <a:rPr lang="en-US" dirty="0"/>
              <a:t>Jesus unable to carry cross alone</a:t>
            </a:r>
          </a:p>
          <a:p>
            <a:pPr lvl="1"/>
            <a:r>
              <a:rPr lang="en-US" dirty="0"/>
              <a:t>To Golgotha, Calvary, “</a:t>
            </a:r>
            <a:r>
              <a:rPr lang="en-US" dirty="0" err="1"/>
              <a:t>kranion</a:t>
            </a:r>
            <a:r>
              <a:rPr lang="en-US" dirty="0"/>
              <a:t>”, a Skull</a:t>
            </a:r>
          </a:p>
        </p:txBody>
      </p:sp>
    </p:spTree>
    <p:extLst>
      <p:ext uri="{BB962C8B-B14F-4D97-AF65-F5344CB8AC3E}">
        <p14:creationId xmlns:p14="http://schemas.microsoft.com/office/powerpoint/2010/main" val="75461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 calcmode="lin" valueType="num">
                                      <p:cBhvr additive="base">
                                        <p:cTn id="1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 calcmode="lin" valueType="num">
                                      <p:cBhvr additive="base">
                                        <p:cTn id="1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97280" y="184558"/>
            <a:ext cx="10058400" cy="1054671"/>
          </a:xfrm>
        </p:spPr>
        <p:txBody>
          <a:bodyPr>
            <a:normAutofit/>
          </a:bodyPr>
          <a:lstStyle/>
          <a:p>
            <a:r>
              <a:rPr lang="en-US" sz="5400" dirty="0">
                <a:latin typeface="Algerian" panose="04020705040A02060702" pitchFamily="82" charset="0"/>
              </a:rPr>
              <a:t>Jesus’ Last Hours</a:t>
            </a:r>
          </a:p>
        </p:txBody>
      </p:sp>
      <p:pic>
        <p:nvPicPr>
          <p:cNvPr id="3" name="Content Placeholder 2">
            <a:extLst>
              <a:ext uri="{FF2B5EF4-FFF2-40B4-BE49-F238E27FC236}">
                <a16:creationId xmlns:a16="http://schemas.microsoft.com/office/drawing/2014/main" id="{A77902A9-2BA3-448E-B69A-00BD9DD352E7}"/>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439"/>
          <a:stretch/>
        </p:blipFill>
        <p:spPr>
          <a:xfrm>
            <a:off x="0" y="964734"/>
            <a:ext cx="12105314" cy="5444455"/>
          </a:xfrm>
        </p:spPr>
      </p:pic>
      <p:sp>
        <p:nvSpPr>
          <p:cNvPr id="4" name="Arrow: Right 3">
            <a:extLst>
              <a:ext uri="{FF2B5EF4-FFF2-40B4-BE49-F238E27FC236}">
                <a16:creationId xmlns:a16="http://schemas.microsoft.com/office/drawing/2014/main" id="{9F95FC42-41F7-4334-878B-2D9966A8DE36}"/>
              </a:ext>
            </a:extLst>
          </p:cNvPr>
          <p:cNvSpPr/>
          <p:nvPr/>
        </p:nvSpPr>
        <p:spPr>
          <a:xfrm rot="1914145">
            <a:off x="-35363" y="2824713"/>
            <a:ext cx="1657350" cy="6858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dirty="0">
              <a:solidFill>
                <a:prstClr val="white"/>
              </a:solidFill>
              <a:latin typeface="Calibri" panose="020F0502020204030204"/>
            </a:endParaRPr>
          </a:p>
        </p:txBody>
      </p:sp>
      <p:sp>
        <p:nvSpPr>
          <p:cNvPr id="5" name="Oval 4">
            <a:extLst>
              <a:ext uri="{FF2B5EF4-FFF2-40B4-BE49-F238E27FC236}">
                <a16:creationId xmlns:a16="http://schemas.microsoft.com/office/drawing/2014/main" id="{7DD2894A-A889-49AD-ADBB-A31A03BC83EB}"/>
              </a:ext>
            </a:extLst>
          </p:cNvPr>
          <p:cNvSpPr/>
          <p:nvPr/>
        </p:nvSpPr>
        <p:spPr>
          <a:xfrm>
            <a:off x="2474752" y="1239229"/>
            <a:ext cx="1208015" cy="780176"/>
          </a:xfrm>
          <a:prstGeom prst="ellipse">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extLst>
      <p:ext uri="{BB962C8B-B14F-4D97-AF65-F5344CB8AC3E}">
        <p14:creationId xmlns:p14="http://schemas.microsoft.com/office/powerpoint/2010/main" val="20838979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Crucifixion</a:t>
            </a:r>
          </a:p>
          <a:p>
            <a:endParaRPr lang="en-US" dirty="0"/>
          </a:p>
        </p:txBody>
      </p:sp>
      <p:sp>
        <p:nvSpPr>
          <p:cNvPr id="11" name="Content Placeholder 10"/>
          <p:cNvSpPr>
            <a:spLocks noGrp="1"/>
          </p:cNvSpPr>
          <p:nvPr>
            <p:ph idx="1"/>
          </p:nvPr>
        </p:nvSpPr>
        <p:spPr/>
        <p:txBody>
          <a:bodyPr>
            <a:normAutofit lnSpcReduction="10000"/>
          </a:bodyPr>
          <a:lstStyle/>
          <a:p>
            <a:r>
              <a:rPr lang="en-US" dirty="0"/>
              <a:t>Jn 19:18-27, Jesus Crucified</a:t>
            </a:r>
          </a:p>
          <a:p>
            <a:pPr lvl="1"/>
            <a:r>
              <a:rPr lang="en-US" dirty="0"/>
              <a:t>Mk 15:25, 3</a:t>
            </a:r>
            <a:r>
              <a:rPr lang="en-US" baseline="30000" dirty="0"/>
              <a:t>rd</a:t>
            </a:r>
            <a:r>
              <a:rPr lang="en-US" dirty="0"/>
              <a:t> hour of Friday</a:t>
            </a:r>
          </a:p>
          <a:p>
            <a:pPr lvl="1"/>
            <a:r>
              <a:rPr lang="en-US" dirty="0"/>
              <a:t>Gospel writers omit the details of the process</a:t>
            </a:r>
          </a:p>
          <a:p>
            <a:pPr lvl="1"/>
            <a:r>
              <a:rPr lang="en-US" dirty="0"/>
              <a:t>It was horrendous</a:t>
            </a:r>
          </a:p>
          <a:p>
            <a:pPr lvl="2"/>
            <a:r>
              <a:rPr lang="en-US" dirty="0"/>
              <a:t>Scourged</a:t>
            </a:r>
          </a:p>
          <a:p>
            <a:pPr lvl="2"/>
            <a:r>
              <a:rPr lang="en-US" dirty="0"/>
              <a:t>Struck thorn crown on his head with a rod</a:t>
            </a:r>
          </a:p>
          <a:p>
            <a:pPr lvl="2"/>
            <a:r>
              <a:rPr lang="en-US" dirty="0"/>
              <a:t>Driving nails in hands and feet</a:t>
            </a:r>
          </a:p>
          <a:p>
            <a:pPr lvl="2"/>
            <a:r>
              <a:rPr lang="en-US" dirty="0"/>
              <a:t>Cross dropped into hole</a:t>
            </a:r>
          </a:p>
          <a:p>
            <a:pPr lvl="1"/>
            <a:r>
              <a:rPr lang="en-US" dirty="0"/>
              <a:t>It was a spectacle</a:t>
            </a:r>
          </a:p>
          <a:p>
            <a:pPr lvl="2"/>
            <a:r>
              <a:rPr lang="en-US" dirty="0"/>
              <a:t>not just to execute </a:t>
            </a:r>
          </a:p>
          <a:p>
            <a:pPr lvl="2"/>
            <a:r>
              <a:rPr lang="en-US" dirty="0"/>
              <a:t>torture, inflict pain, embarrassment</a:t>
            </a:r>
          </a:p>
          <a:p>
            <a:pPr lvl="1"/>
            <a:r>
              <a:rPr lang="en-US" dirty="0"/>
              <a:t>It Fulfilled Prophecy</a:t>
            </a:r>
          </a:p>
        </p:txBody>
      </p:sp>
    </p:spTree>
    <p:extLst>
      <p:ext uri="{BB962C8B-B14F-4D97-AF65-F5344CB8AC3E}">
        <p14:creationId xmlns:p14="http://schemas.microsoft.com/office/powerpoint/2010/main" val="10346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 calcmode="lin" valueType="num">
                                      <p:cBhvr additive="base">
                                        <p:cTn id="2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anim calcmode="lin" valueType="num">
                                      <p:cBhvr additive="base">
                                        <p:cTn id="3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anim calcmode="lin" valueType="num">
                                      <p:cBhvr additive="base">
                                        <p:cTn id="4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xEl>
                                              <p:pRg st="9" end="9"/>
                                            </p:txEl>
                                          </p:spTgt>
                                        </p:tgtEl>
                                        <p:attrNameLst>
                                          <p:attrName>style.visibility</p:attrName>
                                        </p:attrNameLst>
                                      </p:cBhvr>
                                      <p:to>
                                        <p:strVal val="visible"/>
                                      </p:to>
                                    </p:set>
                                    <p:anim calcmode="lin" valueType="num">
                                      <p:cBhvr additive="base">
                                        <p:cTn id="4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xEl>
                                              <p:pRg st="10" end="10"/>
                                            </p:txEl>
                                          </p:spTgt>
                                        </p:tgtEl>
                                        <p:attrNameLst>
                                          <p:attrName>style.visibility</p:attrName>
                                        </p:attrNameLst>
                                      </p:cBhvr>
                                      <p:to>
                                        <p:strVal val="visible"/>
                                      </p:to>
                                    </p:set>
                                    <p:anim calcmode="lin" valueType="num">
                                      <p:cBhvr additive="base">
                                        <p:cTn id="49"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xEl>
                                              <p:pRg st="11" end="11"/>
                                            </p:txEl>
                                          </p:spTgt>
                                        </p:tgtEl>
                                        <p:attrNameLst>
                                          <p:attrName>style.visibility</p:attrName>
                                        </p:attrNameLst>
                                      </p:cBhvr>
                                      <p:to>
                                        <p:strVal val="visible"/>
                                      </p:to>
                                    </p:set>
                                    <p:anim calcmode="lin" valueType="num">
                                      <p:cBhvr additive="base">
                                        <p:cTn id="55"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Crucifixion</a:t>
            </a:r>
          </a:p>
          <a:p>
            <a:endParaRPr lang="en-US" dirty="0"/>
          </a:p>
        </p:txBody>
      </p:sp>
      <p:sp>
        <p:nvSpPr>
          <p:cNvPr id="11" name="Content Placeholder 10"/>
          <p:cNvSpPr>
            <a:spLocks noGrp="1"/>
          </p:cNvSpPr>
          <p:nvPr>
            <p:ph idx="1"/>
          </p:nvPr>
        </p:nvSpPr>
        <p:spPr/>
        <p:txBody>
          <a:bodyPr/>
          <a:lstStyle/>
          <a:p>
            <a:r>
              <a:rPr lang="en-US" dirty="0"/>
              <a:t>Sayings on the Cross</a:t>
            </a:r>
          </a:p>
          <a:p>
            <a:pPr lvl="1"/>
            <a:r>
              <a:rPr lang="en-US" dirty="0"/>
              <a:t>Lk 23:34, forgive them…</a:t>
            </a:r>
          </a:p>
          <a:p>
            <a:pPr lvl="1"/>
            <a:r>
              <a:rPr lang="en-US" dirty="0"/>
              <a:t>Lk 23:39-43, with Thief</a:t>
            </a:r>
          </a:p>
          <a:p>
            <a:pPr lvl="1"/>
            <a:r>
              <a:rPr lang="en-US" dirty="0"/>
              <a:t>Mt 27:46, My God, my God, why hast   thou forsaken me</a:t>
            </a:r>
          </a:p>
          <a:p>
            <a:pPr lvl="1"/>
            <a:r>
              <a:rPr lang="en-US" dirty="0"/>
              <a:t>Jn 19:28, I thirst </a:t>
            </a:r>
          </a:p>
        </p:txBody>
      </p:sp>
    </p:spTree>
    <p:extLst>
      <p:ext uri="{BB962C8B-B14F-4D97-AF65-F5344CB8AC3E}">
        <p14:creationId xmlns:p14="http://schemas.microsoft.com/office/powerpoint/2010/main" val="316266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Crucifixion</a:t>
            </a:r>
          </a:p>
          <a:p>
            <a:endParaRPr lang="en-US" dirty="0"/>
          </a:p>
        </p:txBody>
      </p:sp>
      <p:sp>
        <p:nvSpPr>
          <p:cNvPr id="11" name="Content Placeholder 10"/>
          <p:cNvSpPr>
            <a:spLocks noGrp="1"/>
          </p:cNvSpPr>
          <p:nvPr>
            <p:ph idx="1"/>
          </p:nvPr>
        </p:nvSpPr>
        <p:spPr/>
        <p:txBody>
          <a:bodyPr>
            <a:normAutofit/>
          </a:bodyPr>
          <a:lstStyle/>
          <a:p>
            <a:r>
              <a:rPr lang="en-US" dirty="0"/>
              <a:t>Jn 19:28-30, Death of Jesus</a:t>
            </a:r>
          </a:p>
          <a:p>
            <a:pPr lvl="1"/>
            <a:r>
              <a:rPr lang="en-US" dirty="0"/>
              <a:t>Mk 15:33-37, 9th hour</a:t>
            </a:r>
          </a:p>
          <a:p>
            <a:pPr lvl="1"/>
            <a:r>
              <a:rPr lang="en-US" dirty="0"/>
              <a:t>Mt 27:50-54, God’s Power on Display</a:t>
            </a:r>
          </a:p>
          <a:p>
            <a:pPr lvl="2"/>
            <a:r>
              <a:rPr lang="en-US" dirty="0"/>
              <a:t>Veil Torn in Temple between Holy &amp; Most Holy</a:t>
            </a:r>
          </a:p>
          <a:p>
            <a:pPr lvl="2"/>
            <a:r>
              <a:rPr lang="en-US" dirty="0"/>
              <a:t>Earthquake &amp; Rock’s torn</a:t>
            </a:r>
          </a:p>
          <a:p>
            <a:pPr lvl="2"/>
            <a:r>
              <a:rPr lang="en-US" dirty="0"/>
              <a:t>Graves Open</a:t>
            </a:r>
          </a:p>
          <a:p>
            <a:pPr lvl="3"/>
            <a:r>
              <a:rPr lang="en-US" dirty="0"/>
              <a:t>After Resurrection of Jesus</a:t>
            </a:r>
          </a:p>
          <a:p>
            <a:pPr lvl="2"/>
            <a:r>
              <a:rPr lang="en-US" dirty="0"/>
              <a:t>Many Believed</a:t>
            </a:r>
          </a:p>
          <a:p>
            <a:pPr lvl="1"/>
            <a:r>
              <a:rPr lang="en-US" dirty="0"/>
              <a:t>Jn 10:17-18, power to give and take life</a:t>
            </a:r>
          </a:p>
        </p:txBody>
      </p:sp>
    </p:spTree>
    <p:extLst>
      <p:ext uri="{BB962C8B-B14F-4D97-AF65-F5344CB8AC3E}">
        <p14:creationId xmlns:p14="http://schemas.microsoft.com/office/powerpoint/2010/main" val="407182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 calcmode="lin" valueType="num">
                                      <p:cBhvr additive="base">
                                        <p:cTn id="3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 calcmode="lin" valueType="num">
                                      <p:cBhvr additive="base">
                                        <p:cTn id="47"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Crucifixion</a:t>
            </a:r>
          </a:p>
          <a:p>
            <a:endParaRPr lang="en-US" dirty="0"/>
          </a:p>
        </p:txBody>
      </p:sp>
      <p:sp>
        <p:nvSpPr>
          <p:cNvPr id="11" name="Content Placeholder 10"/>
          <p:cNvSpPr>
            <a:spLocks noGrp="1"/>
          </p:cNvSpPr>
          <p:nvPr>
            <p:ph idx="1"/>
          </p:nvPr>
        </p:nvSpPr>
        <p:spPr/>
        <p:txBody>
          <a:bodyPr/>
          <a:lstStyle/>
          <a:p>
            <a:r>
              <a:rPr lang="en-US" dirty="0"/>
              <a:t>Jn 19:31-37, Jesus Side was Pierced</a:t>
            </a:r>
          </a:p>
          <a:p>
            <a:pPr lvl="1"/>
            <a:r>
              <a:rPr lang="en-US" dirty="0"/>
              <a:t>In accordance with prophecy</a:t>
            </a:r>
          </a:p>
          <a:p>
            <a:pPr lvl="1"/>
            <a:endParaRPr lang="en-US" dirty="0"/>
          </a:p>
        </p:txBody>
      </p:sp>
    </p:spTree>
    <p:extLst>
      <p:ext uri="{BB962C8B-B14F-4D97-AF65-F5344CB8AC3E}">
        <p14:creationId xmlns:p14="http://schemas.microsoft.com/office/powerpoint/2010/main" val="1315501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a:xfrm>
            <a:off x="4885944" y="685800"/>
            <a:ext cx="5782056" cy="5715000"/>
          </a:xfrm>
        </p:spPr>
        <p:txBody>
          <a:bodyPr>
            <a:normAutofit/>
          </a:bodyPr>
          <a:lstStyle/>
          <a:p>
            <a:r>
              <a:rPr lang="en-US" dirty="0"/>
              <a:t>The People Response</a:t>
            </a:r>
          </a:p>
          <a:p>
            <a:pPr lvl="1"/>
            <a:r>
              <a:rPr lang="en-US" dirty="0"/>
              <a:t>Mk 11:9, Called out Hosanna!</a:t>
            </a:r>
          </a:p>
          <a:p>
            <a:pPr lvl="2"/>
            <a:r>
              <a:rPr lang="en-US" dirty="0"/>
              <a:t>Save Us!</a:t>
            </a:r>
          </a:p>
        </p:txBody>
      </p:sp>
    </p:spTree>
    <p:extLst>
      <p:ext uri="{BB962C8B-B14F-4D97-AF65-F5344CB8AC3E}">
        <p14:creationId xmlns:p14="http://schemas.microsoft.com/office/powerpoint/2010/main" val="38091995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1" name="Content Placeholder 10"/>
          <p:cNvSpPr>
            <a:spLocks noGrp="1"/>
          </p:cNvSpPr>
          <p:nvPr>
            <p:ph idx="1"/>
          </p:nvPr>
        </p:nvSpPr>
        <p:spPr/>
        <p:txBody>
          <a:bodyPr>
            <a:normAutofit/>
          </a:bodyPr>
          <a:lstStyle/>
          <a:p>
            <a:r>
              <a:rPr lang="en-US" dirty="0"/>
              <a:t>Ps 22:1-21, Prophecies of Crucifixion</a:t>
            </a:r>
          </a:p>
          <a:p>
            <a:pPr lvl="1"/>
            <a:r>
              <a:rPr lang="en-US" sz="2800" dirty="0"/>
              <a:t>His forsaken cry, Ps 22:1 – Mt 27:46</a:t>
            </a:r>
          </a:p>
          <a:p>
            <a:pPr lvl="1"/>
            <a:r>
              <a:rPr lang="en-US" sz="2800" dirty="0"/>
              <a:t>Mocked, Ps 22:6-8 – Mt 27:27-31</a:t>
            </a:r>
          </a:p>
          <a:p>
            <a:pPr lvl="1"/>
            <a:r>
              <a:rPr lang="en-US" sz="2800" dirty="0"/>
              <a:t>People wag their heads, Ps 22:7 – Mt 27:39</a:t>
            </a:r>
          </a:p>
          <a:p>
            <a:pPr lvl="1"/>
            <a:r>
              <a:rPr lang="en-US" sz="2800" dirty="0"/>
              <a:t>Heartbroken, Ps 22:14 – Jn 19:34</a:t>
            </a:r>
          </a:p>
          <a:p>
            <a:pPr lvl="1"/>
            <a:r>
              <a:rPr lang="en-US" sz="2800" dirty="0"/>
              <a:t>Became very thirsty, Ps 22:15 – Jn 19:28</a:t>
            </a:r>
          </a:p>
          <a:p>
            <a:pPr lvl="1"/>
            <a:r>
              <a:rPr lang="en-US" sz="2800" dirty="0"/>
              <a:t>Hands and feet pierced, Ps 22:16 – Jn 20:24-28</a:t>
            </a:r>
          </a:p>
          <a:p>
            <a:pPr lvl="1"/>
            <a:r>
              <a:rPr lang="en-US" sz="2800" dirty="0"/>
              <a:t>People stared at Him, Ps 22:17 – Lk 23:35</a:t>
            </a:r>
          </a:p>
          <a:p>
            <a:pPr lvl="1"/>
            <a:r>
              <a:rPr lang="en-US" sz="2800" dirty="0"/>
              <a:t>Cloths divided and gambled for, Ps 22:18 – Jn 19:23-24</a:t>
            </a:r>
          </a:p>
          <a:p>
            <a:endParaRPr lang="en-US" dirty="0"/>
          </a:p>
          <a:p>
            <a:pPr lvl="1"/>
            <a:endParaRPr lang="en-US" dirty="0"/>
          </a:p>
        </p:txBody>
      </p:sp>
    </p:spTree>
    <p:extLst>
      <p:ext uri="{BB962C8B-B14F-4D97-AF65-F5344CB8AC3E}">
        <p14:creationId xmlns:p14="http://schemas.microsoft.com/office/powerpoint/2010/main" val="16702338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Crucifixion</a:t>
            </a:r>
          </a:p>
          <a:p>
            <a:endParaRPr lang="en-US" dirty="0"/>
          </a:p>
        </p:txBody>
      </p:sp>
      <p:sp>
        <p:nvSpPr>
          <p:cNvPr id="11" name="Content Placeholder 10"/>
          <p:cNvSpPr>
            <a:spLocks noGrp="1"/>
          </p:cNvSpPr>
          <p:nvPr>
            <p:ph idx="1"/>
          </p:nvPr>
        </p:nvSpPr>
        <p:spPr/>
        <p:txBody>
          <a:bodyPr/>
          <a:lstStyle/>
          <a:p>
            <a:r>
              <a:rPr lang="en-US" dirty="0"/>
              <a:t>Jn 19:18-27, Jesus Crucified</a:t>
            </a:r>
          </a:p>
          <a:p>
            <a:r>
              <a:rPr lang="en-US" dirty="0"/>
              <a:t>Jn 19:28-30, Death of Jesus</a:t>
            </a:r>
          </a:p>
          <a:p>
            <a:r>
              <a:rPr lang="en-US" dirty="0"/>
              <a:t>Jn 19:31-37, Jesus Side was Pierced</a:t>
            </a:r>
          </a:p>
          <a:p>
            <a:r>
              <a:rPr lang="en-US" dirty="0"/>
              <a:t>Ps 22, Fulfilled Prophecies </a:t>
            </a:r>
          </a:p>
          <a:p>
            <a:pPr lvl="1"/>
            <a:endParaRPr lang="en-US" dirty="0"/>
          </a:p>
        </p:txBody>
      </p:sp>
    </p:spTree>
    <p:extLst>
      <p:ext uri="{BB962C8B-B14F-4D97-AF65-F5344CB8AC3E}">
        <p14:creationId xmlns:p14="http://schemas.microsoft.com/office/powerpoint/2010/main" val="33601468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Jesus’ Last Hours</a:t>
            </a:r>
          </a:p>
        </p:txBody>
      </p:sp>
      <p:sp>
        <p:nvSpPr>
          <p:cNvPr id="13" name="Text Placeholder 12"/>
          <p:cNvSpPr>
            <a:spLocks noGrp="1"/>
          </p:cNvSpPr>
          <p:nvPr>
            <p:ph type="body" sz="half" idx="2"/>
          </p:nvPr>
        </p:nvSpPr>
        <p:spPr/>
        <p:txBody>
          <a:bodyPr/>
          <a:lstStyle/>
          <a:p>
            <a:r>
              <a:rPr lang="en-US" dirty="0"/>
              <a:t>Lessons from Jesus’ death </a:t>
            </a:r>
          </a:p>
          <a:p>
            <a:endParaRPr lang="en-US" dirty="0"/>
          </a:p>
        </p:txBody>
      </p:sp>
      <p:sp>
        <p:nvSpPr>
          <p:cNvPr id="11" name="Content Placeholder 10"/>
          <p:cNvSpPr>
            <a:spLocks noGrp="1"/>
          </p:cNvSpPr>
          <p:nvPr>
            <p:ph idx="1"/>
          </p:nvPr>
        </p:nvSpPr>
        <p:spPr/>
        <p:txBody>
          <a:bodyPr/>
          <a:lstStyle/>
          <a:p>
            <a:r>
              <a:rPr lang="en-US" dirty="0"/>
              <a:t>Emphasis’ the cost of our salvation</a:t>
            </a:r>
          </a:p>
          <a:p>
            <a:r>
              <a:rPr lang="en-US" dirty="0"/>
              <a:t>Reveals the Humanity of Jesus</a:t>
            </a:r>
          </a:p>
          <a:p>
            <a:r>
              <a:rPr lang="en-US" dirty="0"/>
              <a:t>Reveals the Mercy of Jesus </a:t>
            </a:r>
          </a:p>
          <a:p>
            <a:r>
              <a:rPr lang="en-US" dirty="0"/>
              <a:t>Reveals the Forbearance of Jesus</a:t>
            </a:r>
          </a:p>
          <a:p>
            <a:r>
              <a:rPr lang="en-US" dirty="0"/>
              <a:t>Reveals the True Victory</a:t>
            </a:r>
          </a:p>
          <a:p>
            <a:pPr lvl="1"/>
            <a:r>
              <a:rPr lang="en-US" dirty="0"/>
              <a:t>Over Death &amp; Satan</a:t>
            </a:r>
          </a:p>
          <a:p>
            <a:pPr lvl="1"/>
            <a:r>
              <a:rPr lang="en-US" dirty="0"/>
              <a:t>Ps 22:22-31</a:t>
            </a:r>
          </a:p>
          <a:p>
            <a:pPr lvl="1"/>
            <a:r>
              <a:rPr lang="en-US" dirty="0"/>
              <a:t>I Cor 15:54-57</a:t>
            </a:r>
          </a:p>
          <a:p>
            <a:pPr lvl="2"/>
            <a:endParaRPr lang="en-US" dirty="0"/>
          </a:p>
        </p:txBody>
      </p:sp>
    </p:spTree>
    <p:extLst>
      <p:ext uri="{BB962C8B-B14F-4D97-AF65-F5344CB8AC3E}">
        <p14:creationId xmlns:p14="http://schemas.microsoft.com/office/powerpoint/2010/main" val="12819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anim calcmode="lin" valueType="num">
                                      <p:cBhvr additive="base">
                                        <p:cTn id="4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 calcmode="lin" valueType="num">
                                      <p:cBhvr additive="base">
                                        <p:cTn id="4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5346" name="Rectangle 2">
            <a:extLst>
              <a:ext uri="{FF2B5EF4-FFF2-40B4-BE49-F238E27FC236}">
                <a16:creationId xmlns:a16="http://schemas.microsoft.com/office/drawing/2014/main" id="{4A3F96F2-99D2-45F2-A971-225643637E6C}"/>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6370" name="Rectangle 2">
            <a:extLst>
              <a:ext uri="{FF2B5EF4-FFF2-40B4-BE49-F238E27FC236}">
                <a16:creationId xmlns:a16="http://schemas.microsoft.com/office/drawing/2014/main" id="{E7F849EF-1116-401D-8F76-8CAA3091F048}"/>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7394" name="Rectangle 2050">
            <a:extLst>
              <a:ext uri="{FF2B5EF4-FFF2-40B4-BE49-F238E27FC236}">
                <a16:creationId xmlns:a16="http://schemas.microsoft.com/office/drawing/2014/main" id="{7DA5DC80-C999-4740-BF1D-E017B15827A0}"/>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9442" name="Rectangle 2">
            <a:extLst>
              <a:ext uri="{FF2B5EF4-FFF2-40B4-BE49-F238E27FC236}">
                <a16:creationId xmlns:a16="http://schemas.microsoft.com/office/drawing/2014/main" id="{4F79AD5D-F129-42B4-A212-277661ADC680}"/>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1490" name="Rectangle 1026">
            <a:extLst>
              <a:ext uri="{FF2B5EF4-FFF2-40B4-BE49-F238E27FC236}">
                <a16:creationId xmlns:a16="http://schemas.microsoft.com/office/drawing/2014/main" id="{5F0F2A76-1794-4024-9370-C2B1725BDC56}"/>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0466" name="Rectangle 2">
            <a:extLst>
              <a:ext uri="{FF2B5EF4-FFF2-40B4-BE49-F238E27FC236}">
                <a16:creationId xmlns:a16="http://schemas.microsoft.com/office/drawing/2014/main" id="{F15BDD93-DC86-4774-8072-6A1021C7AECD}"/>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Documents and Settings\Owner\My Documents\Educational Illustrations\Religious Related\soldierbig_jpeg.jpg">
            <a:extLst>
              <a:ext uri="{FF2B5EF4-FFF2-40B4-BE49-F238E27FC236}">
                <a16:creationId xmlns:a16="http://schemas.microsoft.com/office/drawing/2014/main" id="{F47E5534-F6B5-4F2B-ABBD-2B8ADBAEE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304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782363"/>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a:xfrm>
            <a:off x="4885944" y="685800"/>
            <a:ext cx="5782056" cy="5715000"/>
          </a:xfrm>
        </p:spPr>
        <p:txBody>
          <a:bodyPr>
            <a:normAutofit/>
          </a:bodyPr>
          <a:lstStyle/>
          <a:p>
            <a:r>
              <a:rPr lang="en-US" dirty="0"/>
              <a:t>The People Response</a:t>
            </a:r>
          </a:p>
          <a:p>
            <a:pPr lvl="1"/>
            <a:r>
              <a:rPr lang="en-US" dirty="0"/>
              <a:t>Mk 11:9, Blessed is he that cometh in the name of the Lord</a:t>
            </a:r>
          </a:p>
          <a:p>
            <a:pPr lvl="2"/>
            <a:r>
              <a:rPr lang="en-US" dirty="0"/>
              <a:t>Jesus had the Authority of God</a:t>
            </a:r>
          </a:p>
        </p:txBody>
      </p:sp>
    </p:spTree>
    <p:extLst>
      <p:ext uri="{BB962C8B-B14F-4D97-AF65-F5344CB8AC3E}">
        <p14:creationId xmlns:p14="http://schemas.microsoft.com/office/powerpoint/2010/main" val="27458372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B8A489D-A8C8-4A7B-806C-79A7AC06A2B0}"/>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18435" name="Rectangle 3">
            <a:extLst>
              <a:ext uri="{FF2B5EF4-FFF2-40B4-BE49-F238E27FC236}">
                <a16:creationId xmlns:a16="http://schemas.microsoft.com/office/drawing/2014/main" id="{11B1BC45-9304-4C63-B231-10FBE92B282D}"/>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endParaRPr lang="en-US"/>
          </a:p>
        </p:txBody>
      </p:sp>
      <p:sp>
        <p:nvSpPr>
          <p:cNvPr id="18436" name="Text Box 4">
            <a:extLst>
              <a:ext uri="{FF2B5EF4-FFF2-40B4-BE49-F238E27FC236}">
                <a16:creationId xmlns:a16="http://schemas.microsoft.com/office/drawing/2014/main" id="{FB4B51E9-1EA0-4430-9CD2-2E965DBB15F6}"/>
              </a:ext>
            </a:extLst>
          </p:cNvPr>
          <p:cNvSpPr txBox="1">
            <a:spLocks noChangeArrowheads="1"/>
          </p:cNvSpPr>
          <p:nvPr/>
        </p:nvSpPr>
        <p:spPr bwMode="auto">
          <a:xfrm>
            <a:off x="1676400" y="1676400"/>
            <a:ext cx="8839200" cy="2690160"/>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The people passing by shouted abuse, shaking their heads in mockery. “So! You can destroy the Temple and build it again in three days, can you? Well then, if you are the Son of God, save yourself and come down from the cross!” . . . </a:t>
            </a:r>
          </a:p>
        </p:txBody>
      </p:sp>
    </p:spTree>
  </p:cSld>
  <p:clrMapOvr>
    <a:masterClrMapping/>
  </p:clrMapOvr>
  <p:transition>
    <p:zo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05B78E2-5BD8-4EC5-BC7A-767BEEC8E95B}"/>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19459" name="Rectangle 3">
            <a:extLst>
              <a:ext uri="{FF2B5EF4-FFF2-40B4-BE49-F238E27FC236}">
                <a16:creationId xmlns:a16="http://schemas.microsoft.com/office/drawing/2014/main" id="{6C311767-F159-457A-BF02-D4F1983CC7C9}"/>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endParaRPr lang="en-US"/>
          </a:p>
        </p:txBody>
      </p:sp>
      <p:sp>
        <p:nvSpPr>
          <p:cNvPr id="19460" name="Text Box 4">
            <a:extLst>
              <a:ext uri="{FF2B5EF4-FFF2-40B4-BE49-F238E27FC236}">
                <a16:creationId xmlns:a16="http://schemas.microsoft.com/office/drawing/2014/main" id="{3854572E-4B7E-4965-B091-AF08905F1E38}"/>
              </a:ext>
            </a:extLst>
          </p:cNvPr>
          <p:cNvSpPr txBox="1">
            <a:spLocks noChangeArrowheads="1"/>
          </p:cNvSpPr>
          <p:nvPr/>
        </p:nvSpPr>
        <p:spPr bwMode="auto">
          <a:xfrm>
            <a:off x="1676400" y="1676401"/>
            <a:ext cx="8839200" cy="5275483"/>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 . The leading priests, the teachers of religious law, and the other leaders also mocked Jesus. “He saved others,” they scoffed, “but he can’t save himself! So he is the king of Israel, is he? Let him come down from the cross, and we will believe in him! He trusted God—let God show his approval by delivering him! For he said, ‘I am the Son of God.’”  And the criminals who were crucified with him also shouted the same insults at him . . .</a:t>
            </a:r>
          </a:p>
        </p:txBody>
      </p:sp>
    </p:spTree>
  </p:cSld>
  <p:clrMapOvr>
    <a:masterClrMapping/>
  </p:clrMapOvr>
  <p:transition>
    <p:zo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DEBE3BE-9384-4991-82C9-BED8B0E4CBF7}"/>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103427" name="Rectangle 3">
            <a:extLst>
              <a:ext uri="{FF2B5EF4-FFF2-40B4-BE49-F238E27FC236}">
                <a16:creationId xmlns:a16="http://schemas.microsoft.com/office/drawing/2014/main" id="{A18A8E8C-918D-404E-8225-0B85B1C5EC30}"/>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p:txBody>
      </p:sp>
      <p:sp>
        <p:nvSpPr>
          <p:cNvPr id="103428" name="Text Box 4">
            <a:extLst>
              <a:ext uri="{FF2B5EF4-FFF2-40B4-BE49-F238E27FC236}">
                <a16:creationId xmlns:a16="http://schemas.microsoft.com/office/drawing/2014/main" id="{213DAE49-F6DD-474F-85AC-D7FD200D4EF4}"/>
              </a:ext>
            </a:extLst>
          </p:cNvPr>
          <p:cNvSpPr txBox="1">
            <a:spLocks noChangeArrowheads="1"/>
          </p:cNvSpPr>
          <p:nvPr/>
        </p:nvSpPr>
        <p:spPr bwMode="auto">
          <a:xfrm>
            <a:off x="1676400" y="1676400"/>
            <a:ext cx="8839200" cy="1582164"/>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 . At noon, darkness fell across the whole land until three o’clock.</a:t>
            </a:r>
          </a:p>
          <a:p>
            <a:pPr marL="0" marR="0" lvl="0" indent="0" algn="l" defTabSz="914400" rtl="0" eaLnBrk="0" fontAlgn="base" latinLnBrk="0" hangingPunct="0">
              <a:lnSpc>
                <a:spcPct val="70000"/>
              </a:lnSpc>
              <a:spcBef>
                <a:spcPct val="3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Matthew 27:39-45</a:t>
            </a:r>
          </a:p>
        </p:txBody>
      </p:sp>
    </p:spTree>
  </p:cSld>
  <p:clrMapOvr>
    <a:masterClrMapping/>
  </p:clrMapOvr>
  <p:transition>
    <p:wipe dir="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12677FF-F680-4BE8-B3DA-0215AD7D9C31}"/>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25603" name="Rectangle 3">
            <a:extLst>
              <a:ext uri="{FF2B5EF4-FFF2-40B4-BE49-F238E27FC236}">
                <a16:creationId xmlns:a16="http://schemas.microsoft.com/office/drawing/2014/main" id="{A2BBA580-C265-41B6-AE02-84E33562D782}"/>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This was not </a:t>
            </a:r>
            <a:br>
              <a:rPr lang="en-US" sz="5400" i="1"/>
            </a:br>
            <a:r>
              <a:rPr lang="en-US" sz="5400" i="1"/>
              <a:t>a solar eclipse . . . </a:t>
            </a:r>
          </a:p>
          <a:p>
            <a:pPr algn="ctr" eaLnBrk="1" hangingPunct="1">
              <a:lnSpc>
                <a:spcPct val="70000"/>
              </a:lnSpc>
              <a:spcBef>
                <a:spcPct val="30000"/>
              </a:spcBef>
              <a:buFont typeface="Monotype Sorts" pitchFamily="2" charset="2"/>
              <a:buNone/>
              <a:defRPr/>
            </a:pPr>
            <a:r>
              <a:rPr lang="en-US" sz="5400" i="1"/>
              <a:t>. . . &amp; it was witnessed </a:t>
            </a:r>
            <a:br>
              <a:rPr lang="en-US" sz="5400" i="1"/>
            </a:br>
            <a:r>
              <a:rPr lang="en-US" sz="5400" i="1"/>
              <a:t>by people all over the Mediterranean Basin</a:t>
            </a:r>
            <a:endParaRPr lang="en-US"/>
          </a:p>
        </p:txBody>
      </p:sp>
    </p:spTree>
  </p:cSld>
  <p:clrMapOvr>
    <a:masterClrMapping/>
  </p:clrMapOvr>
  <p:transition>
    <p:checke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E257F43-EFC6-4CEB-ADC4-D2AB3E94CD97}"/>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23555" name="Rectangle 3">
            <a:extLst>
              <a:ext uri="{FF2B5EF4-FFF2-40B4-BE49-F238E27FC236}">
                <a16:creationId xmlns:a16="http://schemas.microsoft.com/office/drawing/2014/main" id="{84DBBD7C-224F-4C65-B369-925F74BE672F}"/>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p:txBody>
      </p:sp>
      <p:sp>
        <p:nvSpPr>
          <p:cNvPr id="23556" name="Text Box 4">
            <a:extLst>
              <a:ext uri="{FF2B5EF4-FFF2-40B4-BE49-F238E27FC236}">
                <a16:creationId xmlns:a16="http://schemas.microsoft.com/office/drawing/2014/main" id="{5AB44CF4-A639-4A67-8D0F-0F612D15BD13}"/>
              </a:ext>
            </a:extLst>
          </p:cNvPr>
          <p:cNvSpPr txBox="1">
            <a:spLocks noChangeArrowheads="1"/>
          </p:cNvSpPr>
          <p:nvPr/>
        </p:nvSpPr>
        <p:spPr bwMode="auto">
          <a:xfrm>
            <a:off x="1676400" y="1676401"/>
            <a:ext cx="8839200" cy="3418885"/>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“At the moment of Christ’s death, the light departed from the sun, and the land was darkened at noonday, </a:t>
            </a:r>
            <a:r>
              <a:rPr kumimoji="0" lang="en-US" sz="40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which wonder is related in your own annals, and is preserved in your archives to this day</a:t>
            </a: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a:t>
            </a:r>
          </a:p>
          <a:p>
            <a:pPr marL="0" marR="0" lvl="0" indent="0" algn="l" defTabSz="914400" rtl="0" eaLnBrk="0" fontAlgn="base" latinLnBrk="0" hangingPunct="0">
              <a:lnSpc>
                <a:spcPct val="70000"/>
              </a:lnSpc>
              <a:spcBef>
                <a:spcPct val="3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Tertullian, writing to non-Christian adversaries in the </a:t>
            </a:r>
            <a:b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b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2</a:t>
            </a:r>
            <a:r>
              <a:rPr kumimoji="0" lang="en-US" sz="2800" b="1" i="0" u="none" strike="noStrike" kern="1200" cap="none" spc="0" normalizeH="0" baseline="3000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nd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century</a:t>
            </a:r>
          </a:p>
        </p:txBody>
      </p:sp>
    </p:spTree>
  </p:cSld>
  <p:clrMapOvr>
    <a:masterClrMapping/>
  </p:clrMapOvr>
  <p:transition>
    <p:zoom/>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3924606-7A10-4D38-BBA5-0E9631107529}"/>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24579" name="Rectangle 3">
            <a:extLst>
              <a:ext uri="{FF2B5EF4-FFF2-40B4-BE49-F238E27FC236}">
                <a16:creationId xmlns:a16="http://schemas.microsoft.com/office/drawing/2014/main" id="{5092EAD3-5564-48B6-99AB-574AB0EBBE1E}"/>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p:txBody>
      </p:sp>
      <p:sp>
        <p:nvSpPr>
          <p:cNvPr id="24580" name="Text Box 4">
            <a:extLst>
              <a:ext uri="{FF2B5EF4-FFF2-40B4-BE49-F238E27FC236}">
                <a16:creationId xmlns:a16="http://schemas.microsoft.com/office/drawing/2014/main" id="{4284838C-1863-422B-A013-0CF5F655CDAF}"/>
              </a:ext>
            </a:extLst>
          </p:cNvPr>
          <p:cNvSpPr txBox="1">
            <a:spLocks noChangeArrowheads="1"/>
          </p:cNvSpPr>
          <p:nvPr/>
        </p:nvSpPr>
        <p:spPr bwMode="auto">
          <a:xfrm>
            <a:off x="1676400" y="1676401"/>
            <a:ext cx="8839200" cy="3418885"/>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“In the fourth year of the 202</a:t>
            </a:r>
            <a:r>
              <a:rPr kumimoji="0" lang="en-US" sz="4000" b="1" i="0" u="none" strike="noStrike" kern="1200" cap="none" spc="0" normalizeH="0" baseline="3000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nd</a:t>
            </a: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 Olympiad (33 AD), there was the greatest eclipse of the sun . . . It became night in the 6</a:t>
            </a:r>
            <a:r>
              <a:rPr kumimoji="0" lang="en-US" sz="4000" b="1" i="0" u="none" strike="noStrike" kern="1200" cap="none" spc="0" normalizeH="0" baseline="3000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th</a:t>
            </a: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Times New Roman" pitchFamily="18" charset="0"/>
              </a:rPr>
              <a:t> hour of the day (noon) so that stars even appeared in the heavens.”</a:t>
            </a:r>
          </a:p>
          <a:p>
            <a:pPr marL="0" marR="0" lvl="0" indent="0" algn="l" defTabSz="914400" rtl="0" eaLnBrk="0" fontAlgn="base" latinLnBrk="0" hangingPunct="0">
              <a:lnSpc>
                <a:spcPct val="70000"/>
              </a:lnSpc>
              <a:spcBef>
                <a:spcPct val="3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Phlegon, a non-Christian Greek author writing in </a:t>
            </a:r>
            <a:b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b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137 AD</a:t>
            </a:r>
          </a:p>
        </p:txBody>
      </p:sp>
    </p:spTree>
  </p:cSld>
  <p:clrMapOvr>
    <a:masterClrMapping/>
  </p:clrMapOvr>
  <p:transition>
    <p:zoom/>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E7762CB-FF67-43B0-9820-75B0F4F9FC6A}"/>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30723" name="Rectangle 3">
            <a:extLst>
              <a:ext uri="{FF2B5EF4-FFF2-40B4-BE49-F238E27FC236}">
                <a16:creationId xmlns:a16="http://schemas.microsoft.com/office/drawing/2014/main" id="{497E5BF3-5D9C-4FC1-8E1F-06AB20E8D602}"/>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MEANING: Jesus was under God’s judgment</a:t>
            </a:r>
            <a:endParaRPr lang="en-US"/>
          </a:p>
        </p:txBody>
      </p:sp>
      <p:sp>
        <p:nvSpPr>
          <p:cNvPr id="30724" name="Text Box 4">
            <a:extLst>
              <a:ext uri="{FF2B5EF4-FFF2-40B4-BE49-F238E27FC236}">
                <a16:creationId xmlns:a16="http://schemas.microsoft.com/office/drawing/2014/main" id="{8884DAF2-9ACF-45E1-92CF-55C047CF2ECA}"/>
              </a:ext>
            </a:extLst>
          </p:cNvPr>
          <p:cNvSpPr txBox="1">
            <a:spLocks noChangeArrowheads="1"/>
          </p:cNvSpPr>
          <p:nvPr/>
        </p:nvSpPr>
        <p:spPr bwMode="auto">
          <a:xfrm>
            <a:off x="1676400" y="3168650"/>
            <a:ext cx="8839200" cy="3613490"/>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The great day of the Lord is near . . .  That day will be a day of wrath, a day of distress and anguish, a day of trouble and ruin, a day of darkness and gloom </a:t>
            </a:r>
            <a:b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b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 . I will bring distress on the people </a:t>
            </a:r>
            <a:b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b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 . because they have sinned against the Lord. </a:t>
            </a:r>
          </a:p>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Zephaniah 1:14-17</a:t>
            </a:r>
          </a:p>
        </p:txBody>
      </p:sp>
    </p:spTree>
  </p:cSld>
  <p:clrMapOvr>
    <a:masterClrMapping/>
  </p:clrMapOvr>
  <p:transition>
    <p:zoom/>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C4544E-B9C6-4B39-BCBE-7CB61793A415}"/>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31747" name="Rectangle 3">
            <a:extLst>
              <a:ext uri="{FF2B5EF4-FFF2-40B4-BE49-F238E27FC236}">
                <a16:creationId xmlns:a16="http://schemas.microsoft.com/office/drawing/2014/main" id="{7855A937-A401-47E4-BD0D-FE05AA864E04}"/>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MEANING: Jesus was under God’s judgment</a:t>
            </a:r>
            <a:endParaRPr lang="en-US"/>
          </a:p>
        </p:txBody>
      </p:sp>
      <p:sp>
        <p:nvSpPr>
          <p:cNvPr id="31748" name="Text Box 4">
            <a:extLst>
              <a:ext uri="{FF2B5EF4-FFF2-40B4-BE49-F238E27FC236}">
                <a16:creationId xmlns:a16="http://schemas.microsoft.com/office/drawing/2014/main" id="{609E5BB8-A7C9-4640-98B9-9B0C26CB87C9}"/>
              </a:ext>
            </a:extLst>
          </p:cNvPr>
          <p:cNvSpPr txBox="1">
            <a:spLocks noChangeArrowheads="1"/>
          </p:cNvSpPr>
          <p:nvPr/>
        </p:nvSpPr>
        <p:spPr bwMode="auto">
          <a:xfrm>
            <a:off x="1676400" y="3168651"/>
            <a:ext cx="8839200" cy="3182603"/>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“In that day,” declares the Lord, “I will make the sun go down at noon and darken the earth in broad daylight . . .  I will make that time like mourning for an only son and the end of it like a bitter day.”</a:t>
            </a:r>
          </a:p>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Amos 8:9,10</a:t>
            </a:r>
          </a:p>
        </p:txBody>
      </p:sp>
    </p:spTree>
  </p:cSld>
  <p:clrMapOvr>
    <a:masterClrMapping/>
  </p:clrMapOvr>
  <p:transition>
    <p:zoom/>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7495491-E49F-4235-9349-A7C4C37876A9}"/>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6323" name="Rectangle 3">
            <a:extLst>
              <a:ext uri="{FF2B5EF4-FFF2-40B4-BE49-F238E27FC236}">
                <a16:creationId xmlns:a16="http://schemas.microsoft.com/office/drawing/2014/main" id="{405F15DF-133F-47C5-9F7F-F21B21725C20}"/>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MEANING: Jesus was under God’s judgment</a:t>
            </a:r>
            <a:endParaRPr lang="en-US"/>
          </a:p>
        </p:txBody>
      </p:sp>
      <p:sp>
        <p:nvSpPr>
          <p:cNvPr id="56324" name="Text Box 4">
            <a:extLst>
              <a:ext uri="{FF2B5EF4-FFF2-40B4-BE49-F238E27FC236}">
                <a16:creationId xmlns:a16="http://schemas.microsoft.com/office/drawing/2014/main" id="{2CAF1DAE-1E95-404F-8716-FE6655BD9564}"/>
              </a:ext>
            </a:extLst>
          </p:cNvPr>
          <p:cNvSpPr txBox="1">
            <a:spLocks noChangeArrowheads="1"/>
          </p:cNvSpPr>
          <p:nvPr/>
        </p:nvSpPr>
        <p:spPr bwMode="auto">
          <a:xfrm>
            <a:off x="1676400" y="3168650"/>
            <a:ext cx="8839200" cy="1459054"/>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“Anyone who is hung from a tree is under God’s curse.” </a:t>
            </a:r>
          </a:p>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Deuteronomy 21:23</a:t>
            </a:r>
          </a:p>
        </p:txBody>
      </p:sp>
    </p:spTree>
  </p:cSld>
  <p:clrMapOvr>
    <a:masterClrMapping/>
  </p:clrMapOvr>
  <p:transition>
    <p:zo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1B9337B-CD5C-4FE8-9BC7-C79F71098916}"/>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28675" name="Rectangle 3">
            <a:extLst>
              <a:ext uri="{FF2B5EF4-FFF2-40B4-BE49-F238E27FC236}">
                <a16:creationId xmlns:a16="http://schemas.microsoft.com/office/drawing/2014/main" id="{61C2AC0E-2508-4FA3-84AD-D7C88E717A8D}"/>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MEANING: Jesus was under God’s judgment</a:t>
            </a:r>
            <a:endParaRPr lang="en-US"/>
          </a:p>
        </p:txBody>
      </p:sp>
      <p:sp>
        <p:nvSpPr>
          <p:cNvPr id="28676" name="Text Box 4">
            <a:extLst>
              <a:ext uri="{FF2B5EF4-FFF2-40B4-BE49-F238E27FC236}">
                <a16:creationId xmlns:a16="http://schemas.microsoft.com/office/drawing/2014/main" id="{5E455BCD-BAB5-4F36-BCC1-78F2B139F653}"/>
              </a:ext>
            </a:extLst>
          </p:cNvPr>
          <p:cNvSpPr txBox="1">
            <a:spLocks noChangeArrowheads="1"/>
          </p:cNvSpPr>
          <p:nvPr/>
        </p:nvSpPr>
        <p:spPr bwMode="auto">
          <a:xfrm>
            <a:off x="1676400" y="3168651"/>
            <a:ext cx="8839200" cy="3305713"/>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At noon, darkness fell across the whole land until three o’clock. At about three o’clock, Jesus called out with a loud voice, “</a:t>
            </a:r>
            <a:r>
              <a:rPr kumimoji="0" lang="en-US" sz="40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Eli, Eli, lema sabachthani?</a:t>
            </a: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which means, “My God, my God, why have you forsaken me?” </a:t>
            </a:r>
          </a:p>
          <a:p>
            <a:pPr marL="0" marR="0" lvl="0" indent="0" algn="l" defTabSz="914400" rtl="0" eaLnBrk="0" fontAlgn="base" latinLnBrk="0" hangingPunct="0">
              <a:lnSpc>
                <a:spcPct val="70000"/>
              </a:lnSpc>
              <a:spcBef>
                <a:spcPct val="3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Matthew 27:45,46</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normAutofit/>
          </a:bodyPr>
          <a:lstStyle/>
          <a:p>
            <a:r>
              <a:rPr lang="en-US" dirty="0"/>
              <a:t>The People Response</a:t>
            </a:r>
          </a:p>
          <a:p>
            <a:pPr lvl="1"/>
            <a:r>
              <a:rPr lang="en-US" dirty="0"/>
              <a:t>Mk 11:10, Blessed be the kingdom of our father David</a:t>
            </a:r>
          </a:p>
          <a:p>
            <a:pPr lvl="2"/>
            <a:r>
              <a:rPr lang="en-US" dirty="0"/>
              <a:t>Mt 21:9, Hosanna to the Son of David</a:t>
            </a:r>
          </a:p>
          <a:p>
            <a:pPr lvl="2"/>
            <a:r>
              <a:rPr lang="en-US" dirty="0"/>
              <a:t>Lineage of David (Heir)</a:t>
            </a:r>
          </a:p>
          <a:p>
            <a:pPr lvl="3"/>
            <a:r>
              <a:rPr lang="en-US" dirty="0"/>
              <a:t>Right to the Throne</a:t>
            </a:r>
          </a:p>
          <a:p>
            <a:pPr lvl="3"/>
            <a:r>
              <a:rPr lang="en-US" dirty="0"/>
              <a:t>Fulfillment of promise to David</a:t>
            </a:r>
          </a:p>
          <a:p>
            <a:pPr lvl="3"/>
            <a:r>
              <a:rPr lang="en-US" dirty="0"/>
              <a:t>The King, Jn 12:13</a:t>
            </a:r>
          </a:p>
        </p:txBody>
      </p:sp>
    </p:spTree>
    <p:extLst>
      <p:ext uri="{BB962C8B-B14F-4D97-AF65-F5344CB8AC3E}">
        <p14:creationId xmlns:p14="http://schemas.microsoft.com/office/powerpoint/2010/main" val="1140385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754870F-A653-4655-B365-D2DA7E666AE4}"/>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32771" name="Rectangle 3">
            <a:extLst>
              <a:ext uri="{FF2B5EF4-FFF2-40B4-BE49-F238E27FC236}">
                <a16:creationId xmlns:a16="http://schemas.microsoft.com/office/drawing/2014/main" id="{B39AA660-604C-4883-A8B5-74B7AA1D8EE9}"/>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MEANING: Jesus was under God’s judgment</a:t>
            </a:r>
            <a:endParaRPr lang="en-US"/>
          </a:p>
        </p:txBody>
      </p:sp>
      <p:sp>
        <p:nvSpPr>
          <p:cNvPr id="32772" name="Text Box 4">
            <a:extLst>
              <a:ext uri="{FF2B5EF4-FFF2-40B4-BE49-F238E27FC236}">
                <a16:creationId xmlns:a16="http://schemas.microsoft.com/office/drawing/2014/main" id="{9F1BBBA4-1008-49A8-9E90-9522474FAE48}"/>
              </a:ext>
            </a:extLst>
          </p:cNvPr>
          <p:cNvSpPr txBox="1">
            <a:spLocks noChangeArrowheads="1"/>
          </p:cNvSpPr>
          <p:nvPr/>
        </p:nvSpPr>
        <p:spPr bwMode="auto">
          <a:xfrm>
            <a:off x="1676400" y="76201"/>
            <a:ext cx="8839200" cy="6568145"/>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My God, my God! Why have you forsaken me? . . . Everyone who sees me mocks me. They sneer and shake their heads, saying, “Is this the one who relies on the Lord? Then let the Lord save him! If the Lord loves him so much, let the Lord rescue him!” . . .  My life is poured out like water, and all my bones are out of joint. My heart is like wax, melting within me . . . You have laid me in the dust and left me for dead . . . They have pierced my hands and feet . . . They divide my clothes among themselves and throw dice for my garments.  (Psalm 22:1-18)</a:t>
            </a:r>
          </a:p>
        </p:txBody>
      </p:sp>
    </p:spTree>
  </p:cSld>
  <p:clrMapOvr>
    <a:masterClrMapping/>
  </p:clrMapOvr>
  <p:transition spd="slow">
    <p:zo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E6642C1-1F38-4E22-BDBC-535BE16E3B33}"/>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33795" name="Rectangle 3">
            <a:extLst>
              <a:ext uri="{FF2B5EF4-FFF2-40B4-BE49-F238E27FC236}">
                <a16:creationId xmlns:a16="http://schemas.microsoft.com/office/drawing/2014/main" id="{13A00294-189F-4229-B9C8-05F19117571E}"/>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DARKNESS AT MID-DAY</a:t>
            </a:r>
          </a:p>
          <a:p>
            <a:pPr algn="ctr" eaLnBrk="1" hangingPunct="1">
              <a:lnSpc>
                <a:spcPct val="70000"/>
              </a:lnSpc>
              <a:spcBef>
                <a:spcPct val="30000"/>
              </a:spcBef>
              <a:buFont typeface="Monotype Sorts" pitchFamily="2" charset="2"/>
              <a:buNone/>
              <a:defRPr/>
            </a:pPr>
            <a:r>
              <a:rPr lang="en-US" sz="5400" i="1"/>
              <a:t>MEANING: Jesus was under God’s judgment</a:t>
            </a:r>
          </a:p>
          <a:p>
            <a:pPr algn="ctr" eaLnBrk="1" hangingPunct="1">
              <a:lnSpc>
                <a:spcPct val="70000"/>
              </a:lnSpc>
              <a:spcBef>
                <a:spcPct val="30000"/>
              </a:spcBef>
              <a:buFont typeface="Monotype Sorts" pitchFamily="2" charset="2"/>
              <a:buNone/>
              <a:defRPr/>
            </a:pPr>
            <a:r>
              <a:rPr lang="en-US" sz="5400" i="1"/>
              <a:t>. . . But his crucifixion proved that </a:t>
            </a:r>
            <a:br>
              <a:rPr lang="en-US" sz="5400" i="1"/>
            </a:br>
            <a:r>
              <a:rPr lang="en-US" sz="5400" i="1"/>
              <a:t>he was the Messiah &amp; was obeying God’s will</a:t>
            </a:r>
            <a:endParaRPr lang="en-US"/>
          </a:p>
        </p:txBody>
      </p:sp>
    </p:spTree>
  </p:cSld>
  <p:clrMapOvr>
    <a:masterClrMapping/>
  </p:clrMapOvr>
  <p:transition>
    <p:checke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AD63F370-D99D-4F29-9FD4-81C0C94CF7F0}"/>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8371" name="Rectangle 3">
            <a:extLst>
              <a:ext uri="{FF2B5EF4-FFF2-40B4-BE49-F238E27FC236}">
                <a16:creationId xmlns:a16="http://schemas.microsoft.com/office/drawing/2014/main" id="{F7ED2917-CF8A-4945-9866-751A455742F5}"/>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eaLnBrk="1" hangingPunct="1">
              <a:lnSpc>
                <a:spcPct val="75000"/>
              </a:lnSpc>
              <a:spcBef>
                <a:spcPct val="30000"/>
              </a:spcBef>
              <a:buFont typeface="Monotype Sorts" pitchFamily="2" charset="2"/>
              <a:buNone/>
              <a:defRPr/>
            </a:pPr>
            <a:endParaRPr lang="en-US"/>
          </a:p>
          <a:p>
            <a:pPr eaLnBrk="1" hangingPunct="1">
              <a:lnSpc>
                <a:spcPct val="75000"/>
              </a:lnSpc>
              <a:spcBef>
                <a:spcPct val="30000"/>
              </a:spcBef>
              <a:buFont typeface="Monotype Sorts" pitchFamily="2" charset="2"/>
              <a:buNone/>
              <a:defRPr/>
            </a:pPr>
            <a:endParaRPr lang="en-US"/>
          </a:p>
          <a:p>
            <a:pPr eaLnBrk="1" hangingPunct="1">
              <a:lnSpc>
                <a:spcPct val="75000"/>
              </a:lnSpc>
              <a:spcBef>
                <a:spcPct val="30000"/>
              </a:spcBef>
              <a:buFont typeface="Monotype Sorts" pitchFamily="2" charset="2"/>
              <a:buNone/>
              <a:defRPr/>
            </a:pPr>
            <a:endParaRPr lang="en-US"/>
          </a:p>
          <a:p>
            <a:pPr algn="ctr" eaLnBrk="1" hangingPunct="1">
              <a:lnSpc>
                <a:spcPct val="70000"/>
              </a:lnSpc>
              <a:spcBef>
                <a:spcPct val="50000"/>
              </a:spcBef>
              <a:buFont typeface="Monotype Sorts" pitchFamily="2" charset="2"/>
              <a:buNone/>
              <a:defRPr/>
            </a:pPr>
            <a:r>
              <a:rPr lang="en-US" sz="4800" i="1"/>
              <a:t>Josephus, Tacitus &amp; </a:t>
            </a:r>
            <a:br>
              <a:rPr lang="en-US" sz="4800" i="1"/>
            </a:br>
            <a:r>
              <a:rPr lang="en-US" sz="4800" i="1"/>
              <a:t>the Talmud refer to a catastrophe in the Temple </a:t>
            </a:r>
            <a:br>
              <a:rPr lang="en-US" sz="4800" i="1"/>
            </a:br>
            <a:r>
              <a:rPr lang="en-US" sz="4800" i="1"/>
              <a:t>at this time that implied its impending destruction</a:t>
            </a:r>
            <a:endParaRPr lang="en-US"/>
          </a:p>
        </p:txBody>
      </p:sp>
      <p:sp>
        <p:nvSpPr>
          <p:cNvPr id="58372" name="Text Box 4">
            <a:extLst>
              <a:ext uri="{FF2B5EF4-FFF2-40B4-BE49-F238E27FC236}">
                <a16:creationId xmlns:a16="http://schemas.microsoft.com/office/drawing/2014/main" id="{EC6E6148-E176-4888-B16A-B100C7D9AE75}"/>
              </a:ext>
            </a:extLst>
          </p:cNvPr>
          <p:cNvSpPr txBox="1">
            <a:spLocks noChangeArrowheads="1"/>
          </p:cNvSpPr>
          <p:nvPr/>
        </p:nvSpPr>
        <p:spPr bwMode="auto">
          <a:xfrm>
            <a:off x="1676400" y="1689100"/>
            <a:ext cx="8839200" cy="1828386"/>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Then Jesus shouted out again, and he gave up his spirit. At that moment the curtain in the Temple was torn in two, from top to bottom. (Matthew 27:50,51)</a:t>
            </a:r>
          </a:p>
        </p:txBody>
      </p:sp>
    </p:spTree>
  </p:cSld>
  <p:clrMapOvr>
    <a:masterClrMapping/>
  </p:clrMapOvr>
  <p:transition>
    <p:checke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16A07D8-C431-438F-A234-D6A1C7F77504}"/>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0963" name="Rectangle 3">
            <a:extLst>
              <a:ext uri="{FF2B5EF4-FFF2-40B4-BE49-F238E27FC236}">
                <a16:creationId xmlns:a16="http://schemas.microsoft.com/office/drawing/2014/main" id="{B4BDE1E3-C44D-475E-912C-3AAC1237C66C}"/>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This curtain denied worshippers access into</a:t>
            </a:r>
            <a:br>
              <a:rPr lang="en-US" sz="5400" i="1"/>
            </a:br>
            <a:r>
              <a:rPr lang="en-US" sz="5400" i="1"/>
              <a:t>God’s presence in the “Holy of Holies”</a:t>
            </a:r>
          </a:p>
        </p:txBody>
      </p:sp>
    </p:spTree>
  </p:cSld>
  <p:clrMapOvr>
    <a:masterClrMapping/>
  </p:clrMapOvr>
  <p:transition>
    <p:checke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F1013A7-E118-431A-93DD-5222D81C11CD}"/>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1987" name="Rectangle 3">
            <a:extLst>
              <a:ext uri="{FF2B5EF4-FFF2-40B4-BE49-F238E27FC236}">
                <a16:creationId xmlns:a16="http://schemas.microsoft.com/office/drawing/2014/main" id="{88E1A495-79D4-43AF-B078-4219049C776B}"/>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It symbolized our separation from God because of our sins</a:t>
            </a:r>
            <a:endParaRPr lang="en-US"/>
          </a:p>
        </p:txBody>
      </p:sp>
    </p:spTree>
  </p:cSld>
  <p:clrMapOvr>
    <a:masterClrMapping/>
  </p:clrMapOvr>
  <p:transition>
    <p:checke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874F64D-57BA-4F3C-B77B-B1159C86FD87}"/>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5059" name="Rectangle 3">
            <a:extLst>
              <a:ext uri="{FF2B5EF4-FFF2-40B4-BE49-F238E27FC236}">
                <a16:creationId xmlns:a16="http://schemas.microsoft.com/office/drawing/2014/main" id="{7F22EADB-259A-4168-AD0B-8C0626469227}"/>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Access to God was permitted </a:t>
            </a:r>
            <a:r>
              <a:rPr lang="en-US" sz="5400" i="1" u="sng"/>
              <a:t>only</a:t>
            </a:r>
            <a:r>
              <a:rPr lang="en-US" sz="5400" i="1"/>
              <a:t> through the High Priest on the Day of Atonement</a:t>
            </a:r>
            <a:endParaRPr lang="en-US"/>
          </a:p>
        </p:txBody>
      </p:sp>
    </p:spTree>
  </p:cSld>
  <p:clrMapOvr>
    <a:masterClrMapping/>
  </p:clrMapOvr>
  <p:transition>
    <p:checke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7EC050B-55C3-4FA3-A298-3727AB6F0A81}"/>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6083" name="Rectangle 3">
            <a:extLst>
              <a:ext uri="{FF2B5EF4-FFF2-40B4-BE49-F238E27FC236}">
                <a16:creationId xmlns:a16="http://schemas.microsoft.com/office/drawing/2014/main" id="{8B58BA5C-5C6B-4EAB-8622-3743D8398709}"/>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The Temple &amp; </a:t>
            </a:r>
            <a:br>
              <a:rPr lang="en-US" sz="5400" i="1"/>
            </a:br>
            <a:r>
              <a:rPr lang="en-US" sz="5400" i="1"/>
              <a:t>the Day of Atonement were only symbols of </a:t>
            </a:r>
            <a:br>
              <a:rPr lang="en-US" sz="5400" i="1"/>
            </a:br>
            <a:r>
              <a:rPr lang="en-US" sz="5400" i="1"/>
              <a:t>our dilemma with God &amp; how God would one day solve it</a:t>
            </a:r>
            <a:endParaRPr lang="en-US"/>
          </a:p>
        </p:txBody>
      </p:sp>
    </p:spTree>
  </p:cSld>
  <p:clrMapOvr>
    <a:masterClrMapping/>
  </p:clrMapOvr>
  <p:transition>
    <p:checke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CB5A00C-3624-4CB9-89B2-D5188D22F87B}"/>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8131" name="Rectangle 3">
            <a:extLst>
              <a:ext uri="{FF2B5EF4-FFF2-40B4-BE49-F238E27FC236}">
                <a16:creationId xmlns:a16="http://schemas.microsoft.com/office/drawing/2014/main" id="{99746D94-6979-493B-AFFE-BF076055543E}"/>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p:txBody>
      </p:sp>
      <p:sp>
        <p:nvSpPr>
          <p:cNvPr id="48132" name="Text Box 4">
            <a:extLst>
              <a:ext uri="{FF2B5EF4-FFF2-40B4-BE49-F238E27FC236}">
                <a16:creationId xmlns:a16="http://schemas.microsoft.com/office/drawing/2014/main" id="{FED2FAF7-A613-46AF-9B75-A03D7E6BD447}"/>
              </a:ext>
            </a:extLst>
          </p:cNvPr>
          <p:cNvSpPr txBox="1">
            <a:spLocks noChangeArrowheads="1"/>
          </p:cNvSpPr>
          <p:nvPr/>
        </p:nvSpPr>
        <p:spPr bwMode="auto">
          <a:xfrm>
            <a:off x="1676400" y="76201"/>
            <a:ext cx="8839200" cy="6568145"/>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We thought his troubles were a punishment from God for his own sins!  But he was wounded and crushed for our sins . . . All of us have strayed away like sheep. We have left God’s paths to follow our own. Yet the Lord laid on him the guilt and sins of us all . . . It was the Lord’s good plan to crush him and fill him with grief. Yet when his life is made an offering for (our) sin, he will he will be satisfied. And because of what he has experienced, my righteous Servant will make it possible for many to be counted righteous, for he will bear all their sins. (Isaiah 53:4-11)</a:t>
            </a:r>
          </a:p>
        </p:txBody>
      </p:sp>
    </p:spTree>
  </p:cSld>
  <p:clrMapOvr>
    <a:masterClrMapping/>
  </p:clrMapOvr>
  <p:transition spd="slow">
    <p:zo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F7CBDD4-EC10-44A7-B14B-963380A422DB}"/>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3011" name="Rectangle 3">
            <a:extLst>
              <a:ext uri="{FF2B5EF4-FFF2-40B4-BE49-F238E27FC236}">
                <a16:creationId xmlns:a16="http://schemas.microsoft.com/office/drawing/2014/main" id="{2167EF5C-45C6-4FAC-BE37-AE633F2E6527}"/>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MEANING: Jesus’ death paid for humanity’s sins, </a:t>
            </a:r>
            <a:br>
              <a:rPr lang="en-US" sz="5400" i="1"/>
            </a:br>
            <a:r>
              <a:rPr lang="en-US" sz="5400" i="1"/>
              <a:t>so everyone can have personal access to God through faith in Jesus</a:t>
            </a:r>
          </a:p>
        </p:txBody>
      </p:sp>
    </p:spTree>
  </p:cSld>
  <p:clrMapOvr>
    <a:masterClrMapping/>
  </p:clrMapOvr>
  <p:transition spd="slow">
    <p:wipe dir="d"/>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2F3D3ED-128F-469C-85E5-D8AD67C5DFB5}"/>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4275" name="Rectangle 3">
            <a:extLst>
              <a:ext uri="{FF2B5EF4-FFF2-40B4-BE49-F238E27FC236}">
                <a16:creationId xmlns:a16="http://schemas.microsoft.com/office/drawing/2014/main" id="{E3167ECC-C32F-405C-86E5-5A58A63E9E8D}"/>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MEANING: Jesus’ death paid for humanity’s sins, </a:t>
            </a:r>
            <a:br>
              <a:rPr lang="en-US" sz="5400" i="1"/>
            </a:br>
            <a:r>
              <a:rPr lang="en-US" sz="5400" i="1"/>
              <a:t>so everyone can have personal access to God through faith in Jesus</a:t>
            </a:r>
          </a:p>
        </p:txBody>
      </p:sp>
      <p:sp>
        <p:nvSpPr>
          <p:cNvPr id="54276" name="Text Box 4">
            <a:extLst>
              <a:ext uri="{FF2B5EF4-FFF2-40B4-BE49-F238E27FC236}">
                <a16:creationId xmlns:a16="http://schemas.microsoft.com/office/drawing/2014/main" id="{BDD9E47D-0C8E-4DE8-BDF3-AE01678EF82F}"/>
              </a:ext>
            </a:extLst>
          </p:cNvPr>
          <p:cNvSpPr txBox="1">
            <a:spLocks noChangeArrowheads="1"/>
          </p:cNvSpPr>
          <p:nvPr/>
        </p:nvSpPr>
        <p:spPr bwMode="auto">
          <a:xfrm>
            <a:off x="1676400" y="4953000"/>
            <a:ext cx="8839200" cy="1828386"/>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Then Jesus </a:t>
            </a:r>
            <a:r>
              <a:rPr kumimoji="0" lang="en-US" sz="4000" b="1" i="0" u="sng"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shouted out</a:t>
            </a: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again, and he gave up his spirit. At that moment the curtain in the Temple was torn in two, from top to bottom. (Matthew 27:50,51)</a:t>
            </a: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933700" y="897621"/>
            <a:ext cx="8770571" cy="922789"/>
          </a:xfrm>
          <a:solidFill>
            <a:schemeClr val="accent1">
              <a:lumMod val="40000"/>
              <a:lumOff val="60000"/>
            </a:schemeClr>
          </a:solidFill>
        </p:spPr>
        <p:txBody>
          <a:bodyPr>
            <a:normAutofit/>
          </a:bodyPr>
          <a:lstStyle/>
          <a:p>
            <a:r>
              <a:rPr lang="en-US" sz="4800" dirty="0">
                <a:effectLst>
                  <a:outerShdw blurRad="38100" dist="38100" dir="2700000" algn="tl">
                    <a:srgbClr val="000000">
                      <a:alpha val="43137"/>
                    </a:srgbClr>
                  </a:outerShdw>
                </a:effectLst>
              </a:rPr>
              <a:t> PRESENTATION OUTLINE</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p:txBody>
          <a:bodyPr/>
          <a:lstStyle/>
          <a:p>
            <a:r>
              <a:rPr lang="en-US" sz="4400" b="1" dirty="0"/>
              <a:t>THE LAST DAYS OF JESUS</a:t>
            </a:r>
          </a:p>
          <a:p>
            <a:r>
              <a:rPr lang="en-US" sz="4400" b="1" dirty="0"/>
              <a:t>THE LAST HOURS OF JESUS</a:t>
            </a:r>
          </a:p>
          <a:p>
            <a:r>
              <a:rPr lang="en-US" sz="4400" b="1" dirty="0"/>
              <a:t>THREE EVENTS AT THE CROSS</a:t>
            </a:r>
          </a:p>
          <a:p>
            <a:r>
              <a:rPr lang="en-US" sz="5400" b="1" dirty="0"/>
              <a:t>WHO MOVED THE STONE?</a:t>
            </a:r>
          </a:p>
          <a:p>
            <a:endParaRPr lang="en-US" sz="4400" b="1" dirty="0"/>
          </a:p>
          <a:p>
            <a:endParaRPr lang="en-US" sz="4400" b="1" dirty="0"/>
          </a:p>
          <a:p>
            <a:endParaRPr lang="en-US" dirty="0"/>
          </a:p>
        </p:txBody>
      </p:sp>
    </p:spTree>
    <p:extLst>
      <p:ext uri="{BB962C8B-B14F-4D97-AF65-F5344CB8AC3E}">
        <p14:creationId xmlns:p14="http://schemas.microsoft.com/office/powerpoint/2010/main" val="2987502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normAutofit/>
          </a:bodyPr>
          <a:lstStyle/>
          <a:p>
            <a:r>
              <a:rPr lang="en-US" dirty="0"/>
              <a:t>The People Response</a:t>
            </a:r>
          </a:p>
          <a:p>
            <a:pPr lvl="1"/>
            <a:r>
              <a:rPr lang="en-US" dirty="0"/>
              <a:t>Mk 11:10, Hosanna in the Highest!</a:t>
            </a:r>
          </a:p>
          <a:p>
            <a:pPr lvl="2"/>
            <a:r>
              <a:rPr lang="en-US" dirty="0"/>
              <a:t>God of Heaven Save Us!</a:t>
            </a:r>
          </a:p>
        </p:txBody>
      </p:sp>
    </p:spTree>
    <p:extLst>
      <p:ext uri="{BB962C8B-B14F-4D97-AF65-F5344CB8AC3E}">
        <p14:creationId xmlns:p14="http://schemas.microsoft.com/office/powerpoint/2010/main" val="11346632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21D7D44-4623-4B6A-A0FB-968454D984A1}"/>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5299" name="Rectangle 3">
            <a:extLst>
              <a:ext uri="{FF2B5EF4-FFF2-40B4-BE49-F238E27FC236}">
                <a16:creationId xmlns:a16="http://schemas.microsoft.com/office/drawing/2014/main" id="{FA63C9E9-682B-429A-9EE7-02A3BFC7D2E3}"/>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a:p>
            <a:pPr algn="ctr" eaLnBrk="1" hangingPunct="1">
              <a:lnSpc>
                <a:spcPct val="70000"/>
              </a:lnSpc>
              <a:spcBef>
                <a:spcPct val="30000"/>
              </a:spcBef>
              <a:buFont typeface="Monotype Sorts" pitchFamily="2" charset="2"/>
              <a:buNone/>
              <a:defRPr/>
            </a:pPr>
            <a:r>
              <a:rPr lang="en-US" sz="5400" i="1"/>
              <a:t>MEANING: Jesus’ death paid for humanity’s sins, </a:t>
            </a:r>
            <a:br>
              <a:rPr lang="en-US" sz="5400" i="1"/>
            </a:br>
            <a:r>
              <a:rPr lang="en-US" sz="5400" i="1"/>
              <a:t>so everyone can have personal access to God through faith in Jesus</a:t>
            </a:r>
          </a:p>
        </p:txBody>
      </p:sp>
      <p:sp>
        <p:nvSpPr>
          <p:cNvPr id="55300" name="Text Box 4">
            <a:extLst>
              <a:ext uri="{FF2B5EF4-FFF2-40B4-BE49-F238E27FC236}">
                <a16:creationId xmlns:a16="http://schemas.microsoft.com/office/drawing/2014/main" id="{13BB6637-8627-4CEB-B45A-2A525A3EF3C1}"/>
              </a:ext>
            </a:extLst>
          </p:cNvPr>
          <p:cNvSpPr txBox="1">
            <a:spLocks noChangeArrowheads="1"/>
          </p:cNvSpPr>
          <p:nvPr/>
        </p:nvSpPr>
        <p:spPr bwMode="auto">
          <a:xfrm>
            <a:off x="1676400" y="4953000"/>
            <a:ext cx="8839200" cy="1828386"/>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Jesus knew that everything was now finished, (so) he said, “</a:t>
            </a:r>
            <a:r>
              <a:rPr kumimoji="0" lang="en-US" sz="40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Tetelestai</a:t>
            </a: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Then he bowed his head and gave up his spirit. (John 19:28,30)</a:t>
            </a:r>
          </a:p>
        </p:txBody>
      </p:sp>
    </p:spTree>
  </p:cSld>
  <p:clrMapOvr>
    <a:masterClrMapping/>
  </p:clrMapOvr>
  <p:transition spd="slow">
    <p:zoom/>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766E237-739E-4496-AA64-E1F4BF67E001}"/>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47107" name="Rectangle 3">
            <a:extLst>
              <a:ext uri="{FF2B5EF4-FFF2-40B4-BE49-F238E27FC236}">
                <a16:creationId xmlns:a16="http://schemas.microsoft.com/office/drawing/2014/main" id="{54EB444F-C874-4D02-9096-7D8B0E4D9306}"/>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a:t>THE TORN TEMPLE CURTAIN</a:t>
            </a:r>
          </a:p>
        </p:txBody>
      </p:sp>
      <p:sp>
        <p:nvSpPr>
          <p:cNvPr id="47108" name="Text Box 4">
            <a:extLst>
              <a:ext uri="{FF2B5EF4-FFF2-40B4-BE49-F238E27FC236}">
                <a16:creationId xmlns:a16="http://schemas.microsoft.com/office/drawing/2014/main" id="{359C2A62-0584-48AC-BA09-BB994C15D761}"/>
              </a:ext>
            </a:extLst>
          </p:cNvPr>
          <p:cNvSpPr txBox="1">
            <a:spLocks noChangeArrowheads="1"/>
          </p:cNvSpPr>
          <p:nvPr/>
        </p:nvSpPr>
        <p:spPr bwMode="auto">
          <a:xfrm>
            <a:off x="1676400" y="1689100"/>
            <a:ext cx="8839200" cy="4475264"/>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Now we can boldly enter heaven’s </a:t>
            </a:r>
            <a:b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b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Most Holy Place because of the blood of Jesus.  This is the new, life-giving way that Christ has opened up for us through the sacred curtain, by means of his death for us. And since we have a great High Priest . . . let us go right into the presence of God, with true hearts fully trusting him.</a:t>
            </a:r>
          </a:p>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Hebrews 10:19-22</a:t>
            </a:r>
          </a:p>
        </p:txBody>
      </p:sp>
    </p:spTree>
  </p:cSld>
  <p:clrMapOvr>
    <a:masterClrMapping/>
  </p:clrMapOvr>
  <p:transition>
    <p:zoom/>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7779C9C-1405-4EEF-9530-3125BB7670D5}"/>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0179" name="Rectangle 3">
            <a:extLst>
              <a:ext uri="{FF2B5EF4-FFF2-40B4-BE49-F238E27FC236}">
                <a16:creationId xmlns:a16="http://schemas.microsoft.com/office/drawing/2014/main" id="{AA77621D-6807-4C49-ACBD-C6667B181B5F}"/>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sz="3600" dirty="0"/>
              <a:t>THE EARTHQUAKE &amp; EMPTIED TOMBS</a:t>
            </a:r>
          </a:p>
        </p:txBody>
      </p:sp>
      <p:sp>
        <p:nvSpPr>
          <p:cNvPr id="50180" name="Text Box 4">
            <a:extLst>
              <a:ext uri="{FF2B5EF4-FFF2-40B4-BE49-F238E27FC236}">
                <a16:creationId xmlns:a16="http://schemas.microsoft.com/office/drawing/2014/main" id="{64314B0F-D1FE-44DD-BE66-FAF95ED8044B}"/>
              </a:ext>
            </a:extLst>
          </p:cNvPr>
          <p:cNvSpPr txBox="1">
            <a:spLocks noChangeArrowheads="1"/>
          </p:cNvSpPr>
          <p:nvPr/>
        </p:nvSpPr>
        <p:spPr bwMode="auto">
          <a:xfrm>
            <a:off x="1676400" y="2132013"/>
            <a:ext cx="8839200" cy="3736600"/>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The earth shook, rocks split apart, and tombs opened. The bodies of many saints (believers) who had died were raised from the dead after Jesus’ resurrection. They left the cemetery, went into the holy city of Jerusalem, and appeared to many people. </a:t>
            </a:r>
          </a:p>
          <a:p>
            <a:pPr marL="0" marR="0" lvl="0" indent="0" algn="l" defTabSz="914400" rtl="0" eaLnBrk="0" fontAlgn="base" latinLnBrk="0" hangingPunct="0">
              <a:lnSpc>
                <a:spcPct val="70000"/>
              </a:lnSpc>
              <a:spcBef>
                <a:spcPct val="3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Matthew 27:51-53</a:t>
            </a:r>
          </a:p>
        </p:txBody>
      </p:sp>
    </p:spTree>
  </p:cSld>
  <p:clrMapOvr>
    <a:masterClrMapping/>
  </p:clrMapOvr>
  <p:transition>
    <p:zoom/>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368D411-85CE-464C-AC1A-6B0C37B0B713}"/>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2227" name="Rectangle 3">
            <a:extLst>
              <a:ext uri="{FF2B5EF4-FFF2-40B4-BE49-F238E27FC236}">
                <a16:creationId xmlns:a16="http://schemas.microsoft.com/office/drawing/2014/main" id="{5B56E6C4-88FE-403B-9E2B-AFAC5EB30457}"/>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sz="3600" dirty="0"/>
              <a:t>THE EARTHQUAKE &amp; EMPTIED TOMBS</a:t>
            </a:r>
          </a:p>
        </p:txBody>
      </p:sp>
      <p:sp>
        <p:nvSpPr>
          <p:cNvPr id="52228" name="Text Box 4">
            <a:extLst>
              <a:ext uri="{FF2B5EF4-FFF2-40B4-BE49-F238E27FC236}">
                <a16:creationId xmlns:a16="http://schemas.microsoft.com/office/drawing/2014/main" id="{5E95CE3C-726F-4371-8F4B-A513C684CFE5}"/>
              </a:ext>
            </a:extLst>
          </p:cNvPr>
          <p:cNvSpPr txBox="1">
            <a:spLocks noChangeArrowheads="1"/>
          </p:cNvSpPr>
          <p:nvPr/>
        </p:nvSpPr>
        <p:spPr bwMode="auto">
          <a:xfrm>
            <a:off x="1676400" y="2133601"/>
            <a:ext cx="8839200" cy="2751715"/>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At that time every one of your people whose name is written in the book will be rescued. Many of those whose bodies lie dead and buried will rise up, some to everlasting life . . . </a:t>
            </a:r>
          </a:p>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Daniel 12:1,2</a:t>
            </a:r>
          </a:p>
        </p:txBody>
      </p:sp>
    </p:spTree>
  </p:cSld>
  <p:clrMapOvr>
    <a:masterClrMapping/>
  </p:clrMapOvr>
  <p:transition>
    <p:zoom/>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AA147C0-7CE0-43AE-B33E-EF7DD1BBA7AA}"/>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3251" name="Rectangle 3">
            <a:extLst>
              <a:ext uri="{FF2B5EF4-FFF2-40B4-BE49-F238E27FC236}">
                <a16:creationId xmlns:a16="http://schemas.microsoft.com/office/drawing/2014/main" id="{5AF06BF0-F58F-47F2-A2F2-5F52D57E53B8}"/>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sz="3600" dirty="0"/>
              <a:t>THE EARTHQUAKE &amp; EMPTIED TOMBS</a:t>
            </a:r>
          </a:p>
        </p:txBody>
      </p:sp>
      <p:sp>
        <p:nvSpPr>
          <p:cNvPr id="53252" name="Text Box 4">
            <a:extLst>
              <a:ext uri="{FF2B5EF4-FFF2-40B4-BE49-F238E27FC236}">
                <a16:creationId xmlns:a16="http://schemas.microsoft.com/office/drawing/2014/main" id="{BFF7AB61-C70C-4D20-8D8A-290D053CD904}"/>
              </a:ext>
            </a:extLst>
          </p:cNvPr>
          <p:cNvSpPr txBox="1">
            <a:spLocks noChangeArrowheads="1"/>
          </p:cNvSpPr>
          <p:nvPr/>
        </p:nvSpPr>
        <p:spPr bwMode="auto">
          <a:xfrm>
            <a:off x="1676400" y="2133600"/>
            <a:ext cx="8839200" cy="2320828"/>
          </a:xfrm>
          <a:prstGeom prst="rect">
            <a:avLst/>
          </a:prstGeom>
          <a:solidFill>
            <a:schemeClr val="tx1"/>
          </a:solidFill>
          <a:ln w="12700">
            <a:noFill/>
            <a:miter lim="800000"/>
            <a:headEnd/>
            <a:tailEnd/>
          </a:ln>
          <a:effectLst/>
        </p:spPr>
        <p:txBody>
          <a:bodyPr>
            <a:spAutoFit/>
          </a:bodyPr>
          <a:lstStyle/>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“The time is coming when the dead in their graves will hear the voice of God’s Son, and they will rise again . . . to eternal life . . .”  </a:t>
            </a:r>
          </a:p>
          <a:p>
            <a:pPr marL="0" marR="0" lvl="0" indent="0" algn="l" defTabSz="914400" rtl="0" eaLnBrk="0" fontAlgn="base" latinLnBrk="0" hangingPunct="0">
              <a:lnSpc>
                <a:spcPct val="70000"/>
              </a:lnSpc>
              <a:spcBef>
                <a:spcPct val="10000"/>
              </a:spcBef>
              <a:spcAft>
                <a:spcPct val="0"/>
              </a:spcAft>
              <a:buClrTx/>
              <a:buSzTx/>
              <a:buFontTx/>
              <a:buNone/>
              <a:tabLst/>
              <a:defRPr/>
            </a:pPr>
            <a:r>
              <a:rPr kumimoji="0" 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anose="020B0600070205080204" pitchFamily="34" charset="-128"/>
                <a:cs typeface="Arial" charset="0"/>
              </a:rPr>
              <a:t>						   John 5:28,29</a:t>
            </a:r>
          </a:p>
        </p:txBody>
      </p:sp>
    </p:spTree>
  </p:cSld>
  <p:clrMapOvr>
    <a:masterClrMapping/>
  </p:clrMapOvr>
  <p:transition>
    <p:zoom/>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D95694E-5E37-48ED-AFB5-AE701ED9B047}"/>
              </a:ext>
            </a:extLst>
          </p:cNvPr>
          <p:cNvSpPr>
            <a:spLocks noGrp="1" noChangeArrowheads="1"/>
          </p:cNvSpPr>
          <p:nvPr>
            <p:ph type="title"/>
          </p:nvPr>
        </p:nvSpPr>
        <p:spPr>
          <a:xfrm>
            <a:off x="1524000" y="0"/>
            <a:ext cx="9144000" cy="1066800"/>
          </a:xfrm>
        </p:spPr>
        <p:txBody>
          <a:bodyPr/>
          <a:lstStyle/>
          <a:p>
            <a:pPr eaLnBrk="1" hangingPunct="1">
              <a:lnSpc>
                <a:spcPct val="75000"/>
              </a:lnSpc>
              <a:defRPr/>
            </a:pPr>
            <a:r>
              <a:rPr lang="en-US"/>
              <a:t>The Essential Jesus</a:t>
            </a:r>
            <a:br>
              <a:rPr lang="en-US"/>
            </a:br>
            <a:r>
              <a:rPr lang="en-US"/>
              <a:t>3 Events During Jesus’ Crucifixion</a:t>
            </a:r>
          </a:p>
        </p:txBody>
      </p:sp>
      <p:sp>
        <p:nvSpPr>
          <p:cNvPr id="51203" name="Rectangle 3">
            <a:extLst>
              <a:ext uri="{FF2B5EF4-FFF2-40B4-BE49-F238E27FC236}">
                <a16:creationId xmlns:a16="http://schemas.microsoft.com/office/drawing/2014/main" id="{59EBE404-88FB-4382-8699-7CBC027CA94F}"/>
              </a:ext>
            </a:extLst>
          </p:cNvPr>
          <p:cNvSpPr>
            <a:spLocks noGrp="1" noChangeArrowheads="1"/>
          </p:cNvSpPr>
          <p:nvPr>
            <p:ph type="body" idx="1"/>
          </p:nvPr>
        </p:nvSpPr>
        <p:spPr>
          <a:xfrm>
            <a:off x="1600200" y="1143000"/>
            <a:ext cx="8991600" cy="5562600"/>
          </a:xfrm>
        </p:spPr>
        <p:txBody>
          <a:bodyPr/>
          <a:lstStyle/>
          <a:p>
            <a:pPr eaLnBrk="1" hangingPunct="1">
              <a:lnSpc>
                <a:spcPct val="75000"/>
              </a:lnSpc>
              <a:spcBef>
                <a:spcPct val="30000"/>
              </a:spcBef>
              <a:buFont typeface="Monotype Sorts" pitchFamily="2" charset="2"/>
              <a:buNone/>
              <a:defRPr/>
            </a:pPr>
            <a:r>
              <a:rPr lang="en-US" sz="3600" dirty="0"/>
              <a:t>THE EARTHQUAKE &amp; EMPTIED TOMBS</a:t>
            </a:r>
          </a:p>
          <a:p>
            <a:pPr algn="ctr" eaLnBrk="1" hangingPunct="1">
              <a:lnSpc>
                <a:spcPct val="70000"/>
              </a:lnSpc>
              <a:spcBef>
                <a:spcPct val="30000"/>
              </a:spcBef>
              <a:buFont typeface="Monotype Sorts" pitchFamily="2" charset="2"/>
              <a:buNone/>
              <a:defRPr/>
            </a:pPr>
            <a:r>
              <a:rPr lang="en-US" sz="5400" i="1" dirty="0"/>
              <a:t>MEANING: Jesus is </a:t>
            </a:r>
            <a:br>
              <a:rPr lang="en-US" sz="5400" i="1" dirty="0"/>
            </a:br>
            <a:r>
              <a:rPr lang="en-US" sz="5400" i="1" dirty="0"/>
              <a:t>the Messiah &amp; </a:t>
            </a:r>
            <a:br>
              <a:rPr lang="en-US" sz="5400" i="1" dirty="0"/>
            </a:br>
            <a:r>
              <a:rPr lang="en-US" sz="5400" i="1" dirty="0"/>
              <a:t>he has broken </a:t>
            </a:r>
            <a:br>
              <a:rPr lang="en-US" sz="5400" i="1" dirty="0"/>
            </a:br>
            <a:r>
              <a:rPr lang="en-US" sz="5400" i="1" dirty="0"/>
              <a:t>the power of death </a:t>
            </a:r>
            <a:br>
              <a:rPr lang="en-US" sz="5400" i="1" dirty="0"/>
            </a:br>
            <a:r>
              <a:rPr lang="en-US" sz="5400" i="1" dirty="0"/>
              <a:t>for all who entrust themselves to him</a:t>
            </a:r>
            <a:endParaRPr lang="en-US" dirty="0"/>
          </a:p>
        </p:txBody>
      </p:sp>
    </p:spTree>
  </p:cSld>
  <p:clrMapOvr>
    <a:masterClrMapping/>
  </p:clrMapOvr>
  <p:transition>
    <p:checke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8983544-6749-434D-AEFE-B5A695651148}"/>
              </a:ext>
            </a:extLst>
          </p:cNvPr>
          <p:cNvSpPr>
            <a:spLocks noGrp="1" noChangeArrowheads="1"/>
          </p:cNvSpPr>
          <p:nvPr>
            <p:ph type="title"/>
          </p:nvPr>
        </p:nvSpPr>
        <p:spPr>
          <a:xfrm>
            <a:off x="1524000" y="0"/>
            <a:ext cx="9144000" cy="1066800"/>
          </a:xfrm>
        </p:spPr>
        <p:txBody>
          <a:bodyPr/>
          <a:lstStyle/>
          <a:p>
            <a:pPr eaLnBrk="1" hangingPunct="1">
              <a:lnSpc>
                <a:spcPct val="75000"/>
              </a:lnSpc>
              <a:defRPr/>
            </a:pPr>
            <a:endParaRPr lang="en-US"/>
          </a:p>
        </p:txBody>
      </p:sp>
      <p:sp>
        <p:nvSpPr>
          <p:cNvPr id="59395" name="Rectangle 3">
            <a:extLst>
              <a:ext uri="{FF2B5EF4-FFF2-40B4-BE49-F238E27FC236}">
                <a16:creationId xmlns:a16="http://schemas.microsoft.com/office/drawing/2014/main" id="{7E599592-C6C9-44D7-A30E-FE9AB0D3589B}"/>
              </a:ext>
            </a:extLst>
          </p:cNvPr>
          <p:cNvSpPr>
            <a:spLocks noGrp="1" noChangeArrowheads="1"/>
          </p:cNvSpPr>
          <p:nvPr>
            <p:ph type="body" idx="1"/>
          </p:nvPr>
        </p:nvSpPr>
        <p:spPr>
          <a:xfrm>
            <a:off x="1600200" y="1143000"/>
            <a:ext cx="8991600" cy="5562600"/>
          </a:xfrm>
        </p:spPr>
        <p:txBody>
          <a:bodyPr/>
          <a:lstStyle/>
          <a:p>
            <a:pPr algn="ctr" eaLnBrk="1" hangingPunct="1">
              <a:lnSpc>
                <a:spcPct val="70000"/>
              </a:lnSpc>
              <a:spcBef>
                <a:spcPct val="30000"/>
              </a:spcBef>
              <a:buFont typeface="Monotype Sorts" pitchFamily="2" charset="2"/>
              <a:buNone/>
              <a:defRPr/>
            </a:pPr>
            <a:endParaRPr lang="en-US" sz="5400" i="1"/>
          </a:p>
          <a:p>
            <a:pPr algn="ctr" eaLnBrk="1" hangingPunct="1">
              <a:lnSpc>
                <a:spcPct val="70000"/>
              </a:lnSpc>
              <a:spcBef>
                <a:spcPct val="30000"/>
              </a:spcBef>
              <a:buFont typeface="Monotype Sorts" pitchFamily="2" charset="2"/>
              <a:buNone/>
              <a:defRPr/>
            </a:pPr>
            <a:r>
              <a:rPr lang="en-US" sz="5400" i="1"/>
              <a:t>How will you </a:t>
            </a:r>
            <a:br>
              <a:rPr lang="en-US" sz="5400" i="1"/>
            </a:br>
            <a:r>
              <a:rPr lang="en-US" sz="5400" i="1"/>
              <a:t>respond to Jesus’ death on the cross? </a:t>
            </a:r>
          </a:p>
        </p:txBody>
      </p:sp>
    </p:spTree>
  </p:cSld>
  <p:clrMapOvr>
    <a:masterClrMapping/>
  </p:clrMapOvr>
  <p:transition>
    <p:checke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D30B91E5-955C-46C9-A80D-33584347FD65}"/>
              </a:ext>
            </a:extLst>
          </p:cNvPr>
          <p:cNvSpPr>
            <a:spLocks noGrp="1" noChangeArrowheads="1"/>
          </p:cNvSpPr>
          <p:nvPr>
            <p:ph type="ctrTitle"/>
          </p:nvPr>
        </p:nvSpPr>
        <p:spPr>
          <a:xfrm>
            <a:off x="2209800" y="2286000"/>
            <a:ext cx="7772400" cy="2133600"/>
          </a:xfrm>
        </p:spPr>
        <p:txBody>
          <a:bodyPr/>
          <a:lstStyle/>
          <a:p>
            <a:pPr eaLnBrk="1" hangingPunct="1"/>
            <a:r>
              <a:rPr lang="en-US" altLang="en-US" sz="7200" b="1">
                <a:solidFill>
                  <a:srgbClr val="FFFF66"/>
                </a:solidFill>
                <a:cs typeface="Times New Roman" panose="02020603050405020304" pitchFamily="18" charset="0"/>
              </a:rPr>
              <a:t>Who Is Jesus?:</a:t>
            </a:r>
            <a:r>
              <a:rPr lang="en-US" altLang="en-US" sz="7200" b="1">
                <a:cs typeface="Times New Roman" panose="02020603050405020304" pitchFamily="18" charset="0"/>
              </a:rPr>
              <a:t> </a:t>
            </a:r>
            <a:r>
              <a:rPr lang="en-US" altLang="en-US" sz="7200" b="1">
                <a:solidFill>
                  <a:srgbClr val="FFFFFF"/>
                </a:solidFill>
                <a:cs typeface="Times New Roman" panose="02020603050405020304" pitchFamily="18" charset="0"/>
              </a:rPr>
              <a:t>The Deity of Christ</a:t>
            </a:r>
            <a:br>
              <a:rPr lang="en-US" altLang="en-US" b="1">
                <a:cs typeface="Times New Roman" panose="02020603050405020304" pitchFamily="18" charset="0"/>
              </a:rPr>
            </a:br>
            <a:endParaRPr lang="en-US" altLang="en-US" b="1">
              <a:cs typeface="Times New Roman" panose="02020603050405020304" pitchFamily="18" charset="0"/>
            </a:endParaRPr>
          </a:p>
        </p:txBody>
      </p:sp>
    </p:spTree>
  </p:cSld>
  <p:clrMapOvr>
    <a:masterClrMapping/>
  </p:clrMapOvr>
  <p:transition>
    <p:random/>
  </p:transition>
</p:sld>
</file>

<file path=ppt/slides/slide20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id="{28C11266-7D5A-46D7-9C40-9B7D5651101F}"/>
              </a:ext>
            </a:extLst>
          </p:cNvPr>
          <p:cNvSpPr>
            <a:spLocks noGrp="1" noChangeArrowheads="1"/>
          </p:cNvSpPr>
          <p:nvPr>
            <p:ph type="title"/>
          </p:nvPr>
        </p:nvSpPr>
        <p:spPr/>
        <p:txBody>
          <a:bodyPr/>
          <a:lstStyle/>
          <a:p>
            <a:pPr eaLnBrk="1" hangingPunct="1"/>
            <a:r>
              <a:rPr lang="en-US" altLang="en-US"/>
              <a:t>The Claims of Christ</a:t>
            </a:r>
          </a:p>
        </p:txBody>
      </p:sp>
      <p:sp>
        <p:nvSpPr>
          <p:cNvPr id="23259139" name="Rectangle 3">
            <a:extLst>
              <a:ext uri="{FF2B5EF4-FFF2-40B4-BE49-F238E27FC236}">
                <a16:creationId xmlns:a16="http://schemas.microsoft.com/office/drawing/2014/main" id="{A35340CF-CE3D-4486-8105-52AD93714D91}"/>
              </a:ext>
            </a:extLst>
          </p:cNvPr>
          <p:cNvSpPr>
            <a:spLocks noGrp="1" noChangeArrowheads="1"/>
          </p:cNvSpPr>
          <p:nvPr>
            <p:ph type="body" sz="half" idx="1"/>
          </p:nvPr>
        </p:nvSpPr>
        <p:spPr>
          <a:xfrm>
            <a:off x="2209801" y="1981200"/>
            <a:ext cx="3808413" cy="4114800"/>
          </a:xfrm>
        </p:spPr>
        <p:txBody>
          <a:bodyPr/>
          <a:lstStyle/>
          <a:p>
            <a:pPr eaLnBrk="1" hangingPunct="1">
              <a:buFontTx/>
              <a:buNone/>
            </a:pPr>
            <a:r>
              <a:rPr lang="en-US" altLang="en-US" sz="2800">
                <a:cs typeface="Times New Roman" panose="02020603050405020304" pitchFamily="18" charset="0"/>
              </a:rPr>
              <a:t>Able to forgive sins (Mark 2:5–10)</a:t>
            </a:r>
          </a:p>
          <a:p>
            <a:pPr eaLnBrk="1" hangingPunct="1">
              <a:buFontTx/>
              <a:buNone/>
            </a:pPr>
            <a:r>
              <a:rPr lang="en-US" altLang="en-US" sz="2800">
                <a:cs typeface="Times New Roman" panose="02020603050405020304" pitchFamily="18" charset="0"/>
              </a:rPr>
              <a:t> A healer of disease (Mark 5:21-43)</a:t>
            </a:r>
          </a:p>
          <a:p>
            <a:pPr eaLnBrk="1" hangingPunct="1">
              <a:buFontTx/>
              <a:buNone/>
            </a:pPr>
            <a:r>
              <a:rPr lang="en-US" altLang="en-US" sz="2800">
                <a:cs typeface="Times New Roman" panose="02020603050405020304" pitchFamily="18" charset="0"/>
              </a:rPr>
              <a:t> Allows others to </a:t>
            </a:r>
            <a:r>
              <a:rPr lang="en-US" altLang="en-US" sz="2800">
                <a:solidFill>
                  <a:srgbClr val="CC0000"/>
                </a:solidFill>
                <a:cs typeface="Times New Roman" panose="02020603050405020304" pitchFamily="18" charset="0"/>
              </a:rPr>
              <a:t>worship</a:t>
            </a:r>
            <a:r>
              <a:rPr lang="en-US" altLang="en-US" sz="2800">
                <a:cs typeface="Times New Roman" panose="02020603050405020304" pitchFamily="18" charset="0"/>
              </a:rPr>
              <a:t> Him (Matt. 14:33, 28:9; cf also Acts 10:25–26; 14:12–15)</a:t>
            </a:r>
            <a:endParaRPr lang="en-US" altLang="en-US" sz="2800"/>
          </a:p>
        </p:txBody>
      </p:sp>
      <p:pic>
        <p:nvPicPr>
          <p:cNvPr id="893956" name="Picture 4" descr="jesushealsaman">
            <a:extLst>
              <a:ext uri="{FF2B5EF4-FFF2-40B4-BE49-F238E27FC236}">
                <a16:creationId xmlns:a16="http://schemas.microsoft.com/office/drawing/2014/main" id="{C24CB870-712C-4B81-9697-66F8C9489EF3}"/>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478588" y="1981200"/>
            <a:ext cx="3198812" cy="41148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59139">
                                            <p:txEl>
                                              <p:pRg st="0" end="0"/>
                                            </p:txEl>
                                          </p:spTgt>
                                        </p:tgtEl>
                                        <p:attrNameLst>
                                          <p:attrName>style.visibility</p:attrName>
                                        </p:attrNameLst>
                                      </p:cBhvr>
                                      <p:to>
                                        <p:strVal val="visible"/>
                                      </p:to>
                                    </p:set>
                                    <p:anim calcmode="lin" valueType="num">
                                      <p:cBhvr additive="base">
                                        <p:cTn id="7" dur="500" fill="hold"/>
                                        <p:tgtEl>
                                          <p:spTgt spid="23259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259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259139">
                                            <p:txEl>
                                              <p:pRg st="1" end="1"/>
                                            </p:txEl>
                                          </p:spTgt>
                                        </p:tgtEl>
                                        <p:attrNameLst>
                                          <p:attrName>style.visibility</p:attrName>
                                        </p:attrNameLst>
                                      </p:cBhvr>
                                      <p:to>
                                        <p:strVal val="visible"/>
                                      </p:to>
                                    </p:set>
                                    <p:anim calcmode="lin" valueType="num">
                                      <p:cBhvr additive="base">
                                        <p:cTn id="13" dur="500" fill="hold"/>
                                        <p:tgtEl>
                                          <p:spTgt spid="23259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259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259139">
                                            <p:txEl>
                                              <p:pRg st="2" end="2"/>
                                            </p:txEl>
                                          </p:spTgt>
                                        </p:tgtEl>
                                        <p:attrNameLst>
                                          <p:attrName>style.visibility</p:attrName>
                                        </p:attrNameLst>
                                      </p:cBhvr>
                                      <p:to>
                                        <p:strVal val="visible"/>
                                      </p:to>
                                    </p:set>
                                    <p:anim calcmode="lin" valueType="num">
                                      <p:cBhvr additive="base">
                                        <p:cTn id="19" dur="500" fill="hold"/>
                                        <p:tgtEl>
                                          <p:spTgt spid="23259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2591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9139"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894978" name="Rectangle 2">
            <a:extLst>
              <a:ext uri="{FF2B5EF4-FFF2-40B4-BE49-F238E27FC236}">
                <a16:creationId xmlns:a16="http://schemas.microsoft.com/office/drawing/2014/main" id="{3BDDD23F-B27D-42DE-9EE6-CADB1D21BBC3}"/>
              </a:ext>
            </a:extLst>
          </p:cNvPr>
          <p:cNvSpPr>
            <a:spLocks noGrp="1" noChangeArrowheads="1"/>
          </p:cNvSpPr>
          <p:nvPr>
            <p:ph type="title"/>
          </p:nvPr>
        </p:nvSpPr>
        <p:spPr/>
        <p:txBody>
          <a:bodyPr/>
          <a:lstStyle/>
          <a:p>
            <a:pPr eaLnBrk="1" hangingPunct="1"/>
            <a:r>
              <a:rPr lang="en-US" altLang="en-US"/>
              <a:t>The Claims of Christ</a:t>
            </a:r>
          </a:p>
        </p:txBody>
      </p:sp>
      <p:sp>
        <p:nvSpPr>
          <p:cNvPr id="23261187" name="Rectangle 3">
            <a:extLst>
              <a:ext uri="{FF2B5EF4-FFF2-40B4-BE49-F238E27FC236}">
                <a16:creationId xmlns:a16="http://schemas.microsoft.com/office/drawing/2014/main" id="{B54B31C5-FD71-4664-B03C-27BFD65859B0}"/>
              </a:ext>
            </a:extLst>
          </p:cNvPr>
          <p:cNvSpPr>
            <a:spLocks noGrp="1" noChangeArrowheads="1"/>
          </p:cNvSpPr>
          <p:nvPr>
            <p:ph type="body" sz="half" idx="2"/>
          </p:nvPr>
        </p:nvSpPr>
        <p:spPr>
          <a:xfrm>
            <a:off x="6173788" y="1981200"/>
            <a:ext cx="3808412" cy="4114800"/>
          </a:xfrm>
        </p:spPr>
        <p:txBody>
          <a:bodyPr/>
          <a:lstStyle/>
          <a:p>
            <a:pPr eaLnBrk="1" hangingPunct="1">
              <a:lnSpc>
                <a:spcPct val="90000"/>
              </a:lnSpc>
              <a:buFontTx/>
              <a:buNone/>
            </a:pPr>
            <a:r>
              <a:rPr lang="en-US" altLang="en-US" sz="2800">
                <a:cs typeface="Times New Roman" panose="02020603050405020304" pitchFamily="18" charset="0"/>
              </a:rPr>
              <a:t>Claims to be “other worldly” in origin and destiny (John 6:38)</a:t>
            </a:r>
          </a:p>
          <a:p>
            <a:pPr eaLnBrk="1" hangingPunct="1">
              <a:lnSpc>
                <a:spcPct val="90000"/>
              </a:lnSpc>
              <a:buFontTx/>
              <a:buNone/>
            </a:pPr>
            <a:r>
              <a:rPr lang="en-US" altLang="en-US" sz="2800">
                <a:cs typeface="Times New Roman" panose="02020603050405020304" pitchFamily="18" charset="0"/>
              </a:rPr>
              <a:t>Performs miracles over nature (Luke 9:16,17)</a:t>
            </a:r>
          </a:p>
          <a:p>
            <a:pPr eaLnBrk="1" hangingPunct="1">
              <a:lnSpc>
                <a:spcPct val="90000"/>
              </a:lnSpc>
              <a:buFontTx/>
              <a:buNone/>
            </a:pPr>
            <a:r>
              <a:rPr lang="en-US" altLang="en-US" sz="2800">
                <a:cs typeface="Times New Roman" panose="02020603050405020304" pitchFamily="18" charset="0"/>
              </a:rPr>
              <a:t>Claims He has absolute, moral </a:t>
            </a:r>
            <a:r>
              <a:rPr lang="en-US" altLang="en-US" sz="2800">
                <a:solidFill>
                  <a:srgbClr val="CC0000"/>
                </a:solidFill>
                <a:cs typeface="Times New Roman" panose="02020603050405020304" pitchFamily="18" charset="0"/>
              </a:rPr>
              <a:t>purity</a:t>
            </a:r>
            <a:r>
              <a:rPr lang="en-US" altLang="en-US" sz="2800">
                <a:cs typeface="Times New Roman" panose="02020603050405020304" pitchFamily="18" charset="0"/>
              </a:rPr>
              <a:t> (John 8:46; 2 Cor. 5:21)</a:t>
            </a:r>
            <a:endParaRPr lang="en-US" altLang="en-US" sz="2800"/>
          </a:p>
        </p:txBody>
      </p:sp>
      <p:pic>
        <p:nvPicPr>
          <p:cNvPr id="894980" name="Picture 4" descr="Mark04a">
            <a:extLst>
              <a:ext uri="{FF2B5EF4-FFF2-40B4-BE49-F238E27FC236}">
                <a16:creationId xmlns:a16="http://schemas.microsoft.com/office/drawing/2014/main" id="{839E7366-846E-404D-A7A1-A21E01EF3F09}"/>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586038" y="1981200"/>
            <a:ext cx="3054350" cy="41148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261187">
                                            <p:txEl>
                                              <p:pRg st="0" end="0"/>
                                            </p:txEl>
                                          </p:spTgt>
                                        </p:tgtEl>
                                        <p:attrNameLst>
                                          <p:attrName>style.visibility</p:attrName>
                                        </p:attrNameLst>
                                      </p:cBhvr>
                                      <p:to>
                                        <p:strVal val="visible"/>
                                      </p:to>
                                    </p:set>
                                    <p:anim calcmode="lin" valueType="num">
                                      <p:cBhvr additive="base">
                                        <p:cTn id="7" dur="500" fill="hold"/>
                                        <p:tgtEl>
                                          <p:spTgt spid="2326118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261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261187">
                                            <p:txEl>
                                              <p:pRg st="1" end="1"/>
                                            </p:txEl>
                                          </p:spTgt>
                                        </p:tgtEl>
                                        <p:attrNameLst>
                                          <p:attrName>style.visibility</p:attrName>
                                        </p:attrNameLst>
                                      </p:cBhvr>
                                      <p:to>
                                        <p:strVal val="visible"/>
                                      </p:to>
                                    </p:set>
                                    <p:anim calcmode="lin" valueType="num">
                                      <p:cBhvr additive="base">
                                        <p:cTn id="13" dur="500" fill="hold"/>
                                        <p:tgtEl>
                                          <p:spTgt spid="2326118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261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261187">
                                            <p:txEl>
                                              <p:pRg st="2" end="2"/>
                                            </p:txEl>
                                          </p:spTgt>
                                        </p:tgtEl>
                                        <p:attrNameLst>
                                          <p:attrName>style.visibility</p:attrName>
                                        </p:attrNameLst>
                                      </p:cBhvr>
                                      <p:to>
                                        <p:strVal val="visible"/>
                                      </p:to>
                                    </p:set>
                                    <p:anim calcmode="lin" valueType="num">
                                      <p:cBhvr additive="base">
                                        <p:cTn id="19" dur="500" fill="hold"/>
                                        <p:tgtEl>
                                          <p:spTgt spid="2326118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2611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61187"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21A84BC2-B85B-4B93-86FC-78C9FDCA2851}"/>
              </a:ext>
            </a:extLst>
          </p:cNvPr>
          <p:cNvSpPr>
            <a:spLocks noGrp="1" noChangeArrowheads="1"/>
          </p:cNvSpPr>
          <p:nvPr>
            <p:ph type="title"/>
          </p:nvPr>
        </p:nvSpPr>
        <p:spPr>
          <a:xfrm>
            <a:off x="2209800" y="228600"/>
            <a:ext cx="7772400" cy="1219200"/>
          </a:xfrm>
        </p:spPr>
        <p:txBody>
          <a:bodyPr/>
          <a:lstStyle/>
          <a:p>
            <a:pPr eaLnBrk="1" hangingPunct="1"/>
            <a:r>
              <a:rPr lang="en-US" altLang="en-US"/>
              <a:t>The Claims of Christ</a:t>
            </a:r>
          </a:p>
        </p:txBody>
      </p:sp>
      <p:sp>
        <p:nvSpPr>
          <p:cNvPr id="23263235" name="Rectangle 3">
            <a:extLst>
              <a:ext uri="{FF2B5EF4-FFF2-40B4-BE49-F238E27FC236}">
                <a16:creationId xmlns:a16="http://schemas.microsoft.com/office/drawing/2014/main" id="{D1CA87E5-5439-4050-B15B-B6A391B8B1C8}"/>
              </a:ext>
            </a:extLst>
          </p:cNvPr>
          <p:cNvSpPr>
            <a:spLocks noGrp="1" noChangeArrowheads="1"/>
          </p:cNvSpPr>
          <p:nvPr>
            <p:ph type="body" sz="half" idx="1"/>
          </p:nvPr>
        </p:nvSpPr>
        <p:spPr>
          <a:xfrm>
            <a:off x="2209801" y="1600200"/>
            <a:ext cx="3808413" cy="4495800"/>
          </a:xfrm>
        </p:spPr>
        <p:txBody>
          <a:bodyPr/>
          <a:lstStyle/>
          <a:p>
            <a:pPr eaLnBrk="1" hangingPunct="1">
              <a:lnSpc>
                <a:spcPct val="90000"/>
              </a:lnSpc>
              <a:buFontTx/>
              <a:buNone/>
            </a:pPr>
            <a:r>
              <a:rPr lang="en-US" altLang="en-US" sz="2400">
                <a:cs typeface="Times New Roman" panose="02020603050405020304" pitchFamily="18" charset="0"/>
              </a:rPr>
              <a:t>Claimed to be </a:t>
            </a:r>
            <a:r>
              <a:rPr lang="en-US" altLang="en-US" sz="2400">
                <a:solidFill>
                  <a:srgbClr val="CC0000"/>
                </a:solidFill>
                <a:cs typeface="Times New Roman" panose="02020603050405020304" pitchFamily="18" charset="0"/>
              </a:rPr>
              <a:t>God</a:t>
            </a:r>
            <a:r>
              <a:rPr lang="en-US" altLang="en-US" sz="2400">
                <a:cs typeface="Times New Roman" panose="02020603050405020304" pitchFamily="18" charset="0"/>
              </a:rPr>
              <a:t>, Messiah, and the way to God (Mark 14:61,62; John 8:58, 10:30; 14:6–9)</a:t>
            </a:r>
          </a:p>
          <a:p>
            <a:pPr eaLnBrk="1" hangingPunct="1">
              <a:lnSpc>
                <a:spcPct val="90000"/>
              </a:lnSpc>
              <a:buFontTx/>
              <a:buNone/>
            </a:pPr>
            <a:r>
              <a:rPr lang="en-US" altLang="en-US" sz="2400">
                <a:cs typeface="Times New Roman" panose="02020603050405020304" pitchFamily="18" charset="0"/>
              </a:rPr>
              <a:t>Claimed to be the fulfillment of all Messianic prophecies in the Old Testament (John 5:46–7; Luke 24:44)</a:t>
            </a:r>
          </a:p>
          <a:p>
            <a:pPr eaLnBrk="1" hangingPunct="1">
              <a:lnSpc>
                <a:spcPct val="90000"/>
              </a:lnSpc>
              <a:buFontTx/>
              <a:buNone/>
            </a:pPr>
            <a:r>
              <a:rPr lang="en-US" altLang="en-US" sz="2400">
                <a:cs typeface="Times New Roman" panose="02020603050405020304" pitchFamily="18" charset="0"/>
              </a:rPr>
              <a:t>Allowed others to call Him God and Messiah (John 20:27-29;Matt.16:15-17)</a:t>
            </a:r>
            <a:endParaRPr lang="en-US" altLang="en-US" sz="2400"/>
          </a:p>
        </p:txBody>
      </p:sp>
      <p:pic>
        <p:nvPicPr>
          <p:cNvPr id="896004" name="Picture 4">
            <a:extLst>
              <a:ext uri="{FF2B5EF4-FFF2-40B4-BE49-F238E27FC236}">
                <a16:creationId xmlns:a16="http://schemas.microsoft.com/office/drawing/2014/main" id="{3BE895B4-03E5-4C12-824F-4644985BD943}"/>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637338" y="1981200"/>
            <a:ext cx="2881312" cy="41148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263235">
                                            <p:txEl>
                                              <p:pRg st="0" end="0"/>
                                            </p:txEl>
                                          </p:spTgt>
                                        </p:tgtEl>
                                        <p:attrNameLst>
                                          <p:attrName>style.visibility</p:attrName>
                                        </p:attrNameLst>
                                      </p:cBhvr>
                                      <p:to>
                                        <p:strVal val="visible"/>
                                      </p:to>
                                    </p:set>
                                    <p:anim calcmode="lin" valueType="num">
                                      <p:cBhvr additive="base">
                                        <p:cTn id="7" dur="500" fill="hold"/>
                                        <p:tgtEl>
                                          <p:spTgt spid="23263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263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263235">
                                            <p:txEl>
                                              <p:pRg st="1" end="1"/>
                                            </p:txEl>
                                          </p:spTgt>
                                        </p:tgtEl>
                                        <p:attrNameLst>
                                          <p:attrName>style.visibility</p:attrName>
                                        </p:attrNameLst>
                                      </p:cBhvr>
                                      <p:to>
                                        <p:strVal val="visible"/>
                                      </p:to>
                                    </p:set>
                                    <p:anim calcmode="lin" valueType="num">
                                      <p:cBhvr additive="base">
                                        <p:cTn id="13" dur="500" fill="hold"/>
                                        <p:tgtEl>
                                          <p:spTgt spid="23263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263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263235">
                                            <p:txEl>
                                              <p:pRg st="2" end="2"/>
                                            </p:txEl>
                                          </p:spTgt>
                                        </p:tgtEl>
                                        <p:attrNameLst>
                                          <p:attrName>style.visibility</p:attrName>
                                        </p:attrNameLst>
                                      </p:cBhvr>
                                      <p:to>
                                        <p:strVal val="visible"/>
                                      </p:to>
                                    </p:set>
                                    <p:anim calcmode="lin" valueType="num">
                                      <p:cBhvr additive="base">
                                        <p:cTn id="19" dur="500" fill="hold"/>
                                        <p:tgtEl>
                                          <p:spTgt spid="232632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2632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63235"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897026" name="Rectangle 2">
            <a:extLst>
              <a:ext uri="{FF2B5EF4-FFF2-40B4-BE49-F238E27FC236}">
                <a16:creationId xmlns:a16="http://schemas.microsoft.com/office/drawing/2014/main" id="{4516FAF4-E25F-48AD-918F-69DF51A67AAF}"/>
              </a:ext>
            </a:extLst>
          </p:cNvPr>
          <p:cNvSpPr>
            <a:spLocks noGrp="1" noChangeArrowheads="1"/>
          </p:cNvSpPr>
          <p:nvPr>
            <p:ph type="title"/>
          </p:nvPr>
        </p:nvSpPr>
        <p:spPr/>
        <p:txBody>
          <a:bodyPr/>
          <a:lstStyle/>
          <a:p>
            <a:pPr eaLnBrk="1" hangingPunct="1"/>
            <a:r>
              <a:rPr lang="en-US" altLang="en-US">
                <a:cs typeface="Times New Roman" panose="02020603050405020304" pitchFamily="18" charset="0"/>
              </a:rPr>
              <a:t>Considering the Options</a:t>
            </a:r>
            <a:r>
              <a:rPr lang="en-US" altLang="en-US"/>
              <a:t> </a:t>
            </a:r>
          </a:p>
        </p:txBody>
      </p:sp>
      <p:sp>
        <p:nvSpPr>
          <p:cNvPr id="897027" name="Rectangle 3">
            <a:extLst>
              <a:ext uri="{FF2B5EF4-FFF2-40B4-BE49-F238E27FC236}">
                <a16:creationId xmlns:a16="http://schemas.microsoft.com/office/drawing/2014/main" id="{20BE8001-C795-46AB-B905-26FFC2B1AB30}"/>
              </a:ext>
            </a:extLst>
          </p:cNvPr>
          <p:cNvSpPr>
            <a:spLocks noGrp="1" noChangeArrowheads="1"/>
          </p:cNvSpPr>
          <p:nvPr>
            <p:ph type="body" idx="1"/>
          </p:nvPr>
        </p:nvSpPr>
        <p:spPr/>
        <p:txBody>
          <a:bodyPr/>
          <a:lstStyle/>
          <a:p>
            <a:pPr eaLnBrk="1" hangingPunct="1">
              <a:lnSpc>
                <a:spcPct val="90000"/>
              </a:lnSpc>
              <a:buFontTx/>
              <a:buNone/>
            </a:pPr>
            <a:r>
              <a:rPr lang="en-US" altLang="en-US">
                <a:cs typeface="Times New Roman" panose="02020603050405020304" pitchFamily="18" charset="0"/>
              </a:rPr>
              <a:t>One way to deal with the claims is to remove the historical material, which is offensive to us, which is what Thomas Jefferson did. The other option is to honestly accept the historical accuracy of the documents and come up with a plausible explanation. Our choices are reduced to one of four: He was either a </a:t>
            </a:r>
            <a:r>
              <a:rPr lang="en-US" altLang="en-US" b="1">
                <a:solidFill>
                  <a:srgbClr val="CC0000"/>
                </a:solidFill>
                <a:cs typeface="Times New Roman" panose="02020603050405020304" pitchFamily="18" charset="0"/>
              </a:rPr>
              <a:t>Liar</a:t>
            </a:r>
            <a:r>
              <a:rPr lang="en-US" altLang="en-US">
                <a:cs typeface="Times New Roman" panose="02020603050405020304" pitchFamily="18" charset="0"/>
              </a:rPr>
              <a:t>, a </a:t>
            </a:r>
            <a:r>
              <a:rPr lang="en-US" altLang="en-US" b="1">
                <a:cs typeface="Times New Roman" panose="02020603050405020304" pitchFamily="18" charset="0"/>
              </a:rPr>
              <a:t>Lunatic</a:t>
            </a:r>
            <a:r>
              <a:rPr lang="en-US" altLang="en-US">
                <a:cs typeface="Times New Roman" panose="02020603050405020304" pitchFamily="18" charset="0"/>
              </a:rPr>
              <a:t>, a </a:t>
            </a:r>
            <a:r>
              <a:rPr lang="en-US" altLang="en-US" b="1">
                <a:cs typeface="Times New Roman" panose="02020603050405020304" pitchFamily="18" charset="0"/>
              </a:rPr>
              <a:t>Legend</a:t>
            </a:r>
            <a:r>
              <a:rPr lang="en-US" altLang="en-US">
                <a:cs typeface="Times New Roman" panose="02020603050405020304" pitchFamily="18" charset="0"/>
              </a:rPr>
              <a:t>, or our </a:t>
            </a:r>
            <a:r>
              <a:rPr lang="en-US" altLang="en-US" b="1">
                <a:cs typeface="Times New Roman" panose="02020603050405020304" pitchFamily="18" charset="0"/>
              </a:rPr>
              <a:t>Lord</a:t>
            </a:r>
            <a:r>
              <a:rPr lang="en-US" altLang="en-US">
                <a:cs typeface="Times New Roman" panose="02020603050405020304" pitchFamily="18" charset="0"/>
              </a:rPr>
              <a:t>.</a:t>
            </a:r>
            <a:endParaRPr lang="en-US" altLang="en-US"/>
          </a:p>
        </p:txBody>
      </p:sp>
    </p:spTree>
  </p:cSld>
  <p:clrMapOvr>
    <a:masterClrMapping/>
  </p:clrMapOvr>
  <p:transition>
    <p:random/>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67330" name="Rectangle 2">
            <a:extLst>
              <a:ext uri="{FF2B5EF4-FFF2-40B4-BE49-F238E27FC236}">
                <a16:creationId xmlns:a16="http://schemas.microsoft.com/office/drawing/2014/main" id="{1B1C0CE1-4294-4719-9D47-3FF7484EB4A4}"/>
              </a:ext>
            </a:extLst>
          </p:cNvPr>
          <p:cNvSpPr>
            <a:spLocks noGrp="1" noChangeArrowheads="1"/>
          </p:cNvSpPr>
          <p:nvPr>
            <p:ph type="title"/>
          </p:nvPr>
        </p:nvSpPr>
        <p:spPr>
          <a:xfrm>
            <a:off x="2209800" y="457200"/>
            <a:ext cx="7772400" cy="1143000"/>
          </a:xfrm>
        </p:spPr>
        <p:txBody>
          <a:bodyPr/>
          <a:lstStyle/>
          <a:p>
            <a:pPr eaLnBrk="1" hangingPunct="1">
              <a:defRPr/>
            </a:pPr>
            <a:r>
              <a:rPr lang="en-US" sz="4800" b="1">
                <a:effectLst>
                  <a:outerShdw blurRad="38100" dist="38100" dir="2700000" algn="tl">
                    <a:srgbClr val="FFFFFF"/>
                  </a:outerShdw>
                </a:effectLst>
                <a:ea typeface="+mj-ea"/>
              </a:rPr>
              <a:t>Liar</a:t>
            </a:r>
          </a:p>
        </p:txBody>
      </p:sp>
      <p:sp>
        <p:nvSpPr>
          <p:cNvPr id="898051" name="Rectangle 3">
            <a:extLst>
              <a:ext uri="{FF2B5EF4-FFF2-40B4-BE49-F238E27FC236}">
                <a16:creationId xmlns:a16="http://schemas.microsoft.com/office/drawing/2014/main" id="{D9EB3659-36A3-477C-8855-67784855C9D5}"/>
              </a:ext>
            </a:extLst>
          </p:cNvPr>
          <p:cNvSpPr>
            <a:spLocks noGrp="1" noChangeArrowheads="1"/>
          </p:cNvSpPr>
          <p:nvPr>
            <p:ph type="body" idx="1"/>
          </p:nvPr>
        </p:nvSpPr>
        <p:spPr/>
        <p:txBody>
          <a:bodyPr/>
          <a:lstStyle/>
          <a:p>
            <a:pPr eaLnBrk="1" hangingPunct="1">
              <a:buFontTx/>
              <a:buNone/>
            </a:pPr>
            <a:r>
              <a:rPr lang="en-US" altLang="en-US">
                <a:cs typeface="Times New Roman" panose="02020603050405020304" pitchFamily="18" charset="0"/>
              </a:rPr>
              <a:t>Everything that we know about Jesus discourages us from selecting this option. It is incomprehensible that      the One who spoke of </a:t>
            </a:r>
            <a:r>
              <a:rPr lang="en-US" altLang="en-US">
                <a:solidFill>
                  <a:srgbClr val="CC0000"/>
                </a:solidFill>
                <a:cs typeface="Times New Roman" panose="02020603050405020304" pitchFamily="18" charset="0"/>
              </a:rPr>
              <a:t>truth</a:t>
            </a:r>
            <a:r>
              <a:rPr lang="en-US" altLang="en-US">
                <a:cs typeface="Times New Roman" panose="02020603050405020304" pitchFamily="18" charset="0"/>
              </a:rPr>
              <a:t> and righteousness was the greatest deceiver of history. He cannot be a great moral teacher and a liar at the same time.</a:t>
            </a:r>
            <a:endParaRPr lang="en-US" altLang="en-US"/>
          </a:p>
        </p:txBody>
      </p:sp>
    </p:spTree>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69378" name="Rectangle 2">
            <a:extLst>
              <a:ext uri="{FF2B5EF4-FFF2-40B4-BE49-F238E27FC236}">
                <a16:creationId xmlns:a16="http://schemas.microsoft.com/office/drawing/2014/main" id="{AC2143CA-C5BA-49C2-93AF-59ADE1D8ABB5}"/>
              </a:ext>
            </a:extLst>
          </p:cNvPr>
          <p:cNvSpPr>
            <a:spLocks noGrp="1" noChangeArrowheads="1"/>
          </p:cNvSpPr>
          <p:nvPr>
            <p:ph type="title"/>
          </p:nvPr>
        </p:nvSpPr>
        <p:spPr>
          <a:xfrm>
            <a:off x="2209800" y="533400"/>
            <a:ext cx="7772400" cy="1219200"/>
          </a:xfrm>
        </p:spPr>
        <p:txBody>
          <a:bodyPr/>
          <a:lstStyle/>
          <a:p>
            <a:pPr eaLnBrk="1" hangingPunct="1">
              <a:defRPr/>
            </a:pPr>
            <a:r>
              <a:rPr lang="en-US" sz="4800" b="1">
                <a:effectLst>
                  <a:outerShdw blurRad="38100" dist="38100" dir="2700000" algn="tl">
                    <a:srgbClr val="FFFFFF"/>
                  </a:outerShdw>
                </a:effectLst>
                <a:ea typeface="+mj-ea"/>
              </a:rPr>
              <a:t>Lunatic</a:t>
            </a:r>
          </a:p>
        </p:txBody>
      </p:sp>
      <p:sp>
        <p:nvSpPr>
          <p:cNvPr id="899075" name="Rectangle 3">
            <a:extLst>
              <a:ext uri="{FF2B5EF4-FFF2-40B4-BE49-F238E27FC236}">
                <a16:creationId xmlns:a16="http://schemas.microsoft.com/office/drawing/2014/main" id="{144DEFCD-0136-403D-AA7F-A47EBB30C4B1}"/>
              </a:ext>
            </a:extLst>
          </p:cNvPr>
          <p:cNvSpPr>
            <a:spLocks noGrp="1" noChangeArrowheads="1"/>
          </p:cNvSpPr>
          <p:nvPr>
            <p:ph type="body" idx="1"/>
          </p:nvPr>
        </p:nvSpPr>
        <p:spPr/>
        <p:txBody>
          <a:bodyPr/>
          <a:lstStyle/>
          <a:p>
            <a:pPr eaLnBrk="1" hangingPunct="1">
              <a:buFontTx/>
              <a:buNone/>
            </a:pPr>
            <a:r>
              <a:rPr lang="en-US" altLang="en-US" sz="2800">
                <a:cs typeface="Times New Roman" panose="02020603050405020304" pitchFamily="18" charset="0"/>
              </a:rPr>
              <a:t>In his interview with psychologist Gary Collins, Lee Strobel reports Collins listing a litany of Jesus characteristics that indicate his overall mental health including appropriate emotions, contact with reality, logical conversation, and deep and abiding relationships. All of these together in the same person would never be expected of one suffering from </a:t>
            </a:r>
            <a:r>
              <a:rPr lang="en-US" altLang="en-US" sz="2800">
                <a:solidFill>
                  <a:srgbClr val="CC0000"/>
                </a:solidFill>
                <a:cs typeface="Times New Roman" panose="02020603050405020304" pitchFamily="18" charset="0"/>
              </a:rPr>
              <a:t>mental </a:t>
            </a:r>
            <a:r>
              <a:rPr lang="en-US" altLang="en-US" sz="2800">
                <a:cs typeface="Times New Roman" panose="02020603050405020304" pitchFamily="18" charset="0"/>
              </a:rPr>
              <a:t>illness.</a:t>
            </a:r>
          </a:p>
          <a:p>
            <a:pPr eaLnBrk="1" hangingPunct="1">
              <a:buFontTx/>
              <a:buNone/>
            </a:pPr>
            <a:r>
              <a:rPr lang="en-US" altLang="en-US" sz="2800"/>
              <a:t>Lee Strobel, </a:t>
            </a:r>
            <a:r>
              <a:rPr lang="en-US" altLang="en-US" sz="2800" i="1"/>
              <a:t>The Case for Christ</a:t>
            </a:r>
            <a:r>
              <a:rPr lang="en-US" altLang="en-US" sz="2800"/>
              <a:t>, p. 144-154.</a:t>
            </a:r>
          </a:p>
        </p:txBody>
      </p:sp>
    </p:spTree>
  </p:cSld>
  <p:clrMapOvr>
    <a:masterClrMapping/>
  </p:clrMapOvr>
  <p:transition>
    <p:random/>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71426" name="Rectangle 2">
            <a:extLst>
              <a:ext uri="{FF2B5EF4-FFF2-40B4-BE49-F238E27FC236}">
                <a16:creationId xmlns:a16="http://schemas.microsoft.com/office/drawing/2014/main" id="{87A3E826-F6FB-4F0C-8F10-DD82D81EC6AB}"/>
              </a:ext>
            </a:extLst>
          </p:cNvPr>
          <p:cNvSpPr>
            <a:spLocks noGrp="1" noChangeArrowheads="1"/>
          </p:cNvSpPr>
          <p:nvPr>
            <p:ph type="title"/>
          </p:nvPr>
        </p:nvSpPr>
        <p:spPr>
          <a:xfrm>
            <a:off x="2209800" y="228600"/>
            <a:ext cx="7772400" cy="990600"/>
          </a:xfrm>
        </p:spPr>
        <p:txBody>
          <a:bodyPr/>
          <a:lstStyle/>
          <a:p>
            <a:pPr eaLnBrk="1" hangingPunct="1">
              <a:defRPr/>
            </a:pPr>
            <a:r>
              <a:rPr lang="en-US" sz="4800" b="1">
                <a:effectLst>
                  <a:outerShdw blurRad="38100" dist="38100" dir="2700000" algn="tl">
                    <a:srgbClr val="FFFFFF"/>
                  </a:outerShdw>
                </a:effectLst>
                <a:ea typeface="+mj-ea"/>
              </a:rPr>
              <a:t>Lunatic</a:t>
            </a:r>
          </a:p>
        </p:txBody>
      </p:sp>
      <p:sp>
        <p:nvSpPr>
          <p:cNvPr id="900099" name="Rectangle 3">
            <a:extLst>
              <a:ext uri="{FF2B5EF4-FFF2-40B4-BE49-F238E27FC236}">
                <a16:creationId xmlns:a16="http://schemas.microsoft.com/office/drawing/2014/main" id="{D4A6E87D-B7C1-4B6D-8932-A931C65B03D1}"/>
              </a:ext>
            </a:extLst>
          </p:cNvPr>
          <p:cNvSpPr>
            <a:spLocks noGrp="1" noChangeArrowheads="1"/>
          </p:cNvSpPr>
          <p:nvPr>
            <p:ph type="body" idx="1"/>
          </p:nvPr>
        </p:nvSpPr>
        <p:spPr>
          <a:xfrm>
            <a:off x="2209800" y="1600200"/>
            <a:ext cx="7772400" cy="4495800"/>
          </a:xfrm>
        </p:spPr>
        <p:txBody>
          <a:bodyPr/>
          <a:lstStyle/>
          <a:p>
            <a:pPr eaLnBrk="1" hangingPunct="1">
              <a:lnSpc>
                <a:spcPct val="90000"/>
              </a:lnSpc>
              <a:buFontTx/>
              <a:buNone/>
            </a:pPr>
            <a:r>
              <a:rPr lang="en-US" altLang="en-US" sz="2400">
                <a:cs typeface="Times New Roman" panose="02020603050405020304" pitchFamily="18" charset="0"/>
              </a:rPr>
              <a:t>“He was loving but didn’t let his compassion immobilize him; he didn’t have a bloated ego, even though he was often surrounded by adoring crowds; he maintained balance despite an often demanding </a:t>
            </a:r>
            <a:r>
              <a:rPr lang="en-US" altLang="en-US" sz="2400">
                <a:solidFill>
                  <a:srgbClr val="CC0000"/>
                </a:solidFill>
                <a:cs typeface="Times New Roman" panose="02020603050405020304" pitchFamily="18" charset="0"/>
              </a:rPr>
              <a:t>lifestyle</a:t>
            </a:r>
            <a:r>
              <a:rPr lang="en-US" altLang="en-US" sz="2400">
                <a:cs typeface="Times New Roman" panose="02020603050405020304" pitchFamily="18" charset="0"/>
              </a:rPr>
              <a:t>; he always knew what he was doing and where he was going; he cared deeply about people, including women and children, who weren’t seen as being important back then; he was able to accept people while not winking at their sin; he responded to individuals based on where they were at and what they uniquely needed. . . . All in all, I just don’t see signs that Jesus was suffering from any known mental illness.”	</a:t>
            </a:r>
            <a:r>
              <a:rPr lang="en-US" altLang="en-US" sz="2400"/>
              <a:t> </a:t>
            </a:r>
          </a:p>
          <a:p>
            <a:pPr eaLnBrk="1" hangingPunct="1">
              <a:lnSpc>
                <a:spcPct val="90000"/>
              </a:lnSpc>
              <a:buFontTx/>
              <a:buNone/>
            </a:pPr>
            <a:r>
              <a:rPr lang="en-US" altLang="en-US" sz="2400"/>
              <a:t>Gary Collins</a:t>
            </a:r>
            <a:r>
              <a:rPr lang="en-US" altLang="en-US" sz="2400" i="1"/>
              <a:t> </a:t>
            </a:r>
            <a:r>
              <a:rPr lang="en-US" altLang="en-US" sz="2400"/>
              <a:t>in</a:t>
            </a:r>
            <a:r>
              <a:rPr lang="en-US" altLang="en-US" sz="2400" i="1"/>
              <a:t> The Case for Christ, </a:t>
            </a:r>
            <a:r>
              <a:rPr lang="en-US" altLang="en-US" sz="2400"/>
              <a:t>p. 147</a:t>
            </a:r>
          </a:p>
        </p:txBody>
      </p:sp>
    </p:spTree>
  </p:cSld>
  <p:clrMapOvr>
    <a:masterClrMapping/>
  </p:clrMapOvr>
  <p:transition>
    <p:random/>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73474" name="Rectangle 2">
            <a:extLst>
              <a:ext uri="{FF2B5EF4-FFF2-40B4-BE49-F238E27FC236}">
                <a16:creationId xmlns:a16="http://schemas.microsoft.com/office/drawing/2014/main" id="{67B6B105-6EF4-4AF7-A714-9D7AC455DE28}"/>
              </a:ext>
            </a:extLst>
          </p:cNvPr>
          <p:cNvSpPr>
            <a:spLocks noGrp="1" noChangeArrowheads="1"/>
          </p:cNvSpPr>
          <p:nvPr>
            <p:ph type="title"/>
          </p:nvPr>
        </p:nvSpPr>
        <p:spPr>
          <a:xfrm>
            <a:off x="2209800" y="381000"/>
            <a:ext cx="7772400" cy="1219200"/>
          </a:xfrm>
        </p:spPr>
        <p:txBody>
          <a:bodyPr/>
          <a:lstStyle/>
          <a:p>
            <a:pPr eaLnBrk="1" hangingPunct="1">
              <a:defRPr/>
            </a:pPr>
            <a:r>
              <a:rPr lang="en-US" sz="4800" b="1">
                <a:effectLst>
                  <a:outerShdw blurRad="38100" dist="38100" dir="2700000" algn="tl">
                    <a:srgbClr val="FFFFFF"/>
                  </a:outerShdw>
                </a:effectLst>
                <a:ea typeface="+mj-ea"/>
              </a:rPr>
              <a:t>Legend</a:t>
            </a:r>
          </a:p>
        </p:txBody>
      </p:sp>
      <p:sp>
        <p:nvSpPr>
          <p:cNvPr id="901123" name="Rectangle 3">
            <a:extLst>
              <a:ext uri="{FF2B5EF4-FFF2-40B4-BE49-F238E27FC236}">
                <a16:creationId xmlns:a16="http://schemas.microsoft.com/office/drawing/2014/main" id="{74C445E4-96EF-479F-ABE4-5014CB0EBDD0}"/>
              </a:ext>
            </a:extLst>
          </p:cNvPr>
          <p:cNvSpPr>
            <a:spLocks noGrp="1" noChangeArrowheads="1"/>
          </p:cNvSpPr>
          <p:nvPr>
            <p:ph type="body" idx="1"/>
          </p:nvPr>
        </p:nvSpPr>
        <p:spPr/>
        <p:txBody>
          <a:bodyPr/>
          <a:lstStyle/>
          <a:p>
            <a:pPr eaLnBrk="1" hangingPunct="1"/>
            <a:r>
              <a:rPr lang="en-US" altLang="en-US" sz="2800" dirty="0">
                <a:cs typeface="Times New Roman" panose="02020603050405020304" pitchFamily="18" charset="0"/>
              </a:rPr>
              <a:t>The greatest difficulty with this option is the issue of </a:t>
            </a:r>
            <a:r>
              <a:rPr lang="en-US" altLang="en-US" sz="2800" b="1" dirty="0">
                <a:solidFill>
                  <a:srgbClr val="CC0000"/>
                </a:solidFill>
                <a:cs typeface="Times New Roman" panose="02020603050405020304" pitchFamily="18" charset="0"/>
              </a:rPr>
              <a:t>time</a:t>
            </a:r>
            <a:r>
              <a:rPr lang="en-US" altLang="en-US" sz="2800" dirty="0">
                <a:cs typeface="Times New Roman" panose="02020603050405020304" pitchFamily="18" charset="0"/>
              </a:rPr>
              <a:t>. Legends take time to develop. Yet most of the New Testament, including Matthew, Mark, Luke, Acts, and all of Paul’s Epistles were written by A.D. 68. </a:t>
            </a:r>
          </a:p>
          <a:p>
            <a:pPr eaLnBrk="1" hangingPunct="1"/>
            <a:r>
              <a:rPr lang="en-US" altLang="en-US" sz="2800" dirty="0">
                <a:cs typeface="Times New Roman" panose="02020603050405020304" pitchFamily="18" charset="0"/>
              </a:rPr>
              <a:t>The creed in 1 Corinthians 15:3-8 dates to at least A.D. 51 and some trace back to as early as A.D.33-34.There simply   is no time for a legend to develop.</a:t>
            </a:r>
            <a:endParaRPr lang="en-US" altLang="en-US" sz="2800" dirty="0"/>
          </a:p>
        </p:txBody>
      </p:sp>
    </p:spTree>
  </p:cSld>
  <p:clrMapOvr>
    <a:masterClrMapping/>
  </p:clrMapOvr>
  <p:transition>
    <p:random/>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2146" name="Rectangle 2">
            <a:extLst>
              <a:ext uri="{FF2B5EF4-FFF2-40B4-BE49-F238E27FC236}">
                <a16:creationId xmlns:a16="http://schemas.microsoft.com/office/drawing/2014/main" id="{5AE37E05-95E2-4234-BBB4-9E322577E3B5}"/>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70A0403C-E314-4FDF-B216-85DFF8D57003}"/>
              </a:ext>
            </a:extLst>
          </p:cNvPr>
          <p:cNvSpPr>
            <a:spLocks noGrp="1" noChangeArrowheads="1"/>
          </p:cNvSpPr>
          <p:nvPr>
            <p:ph type="title"/>
          </p:nvPr>
        </p:nvSpPr>
        <p:spPr/>
        <p:txBody>
          <a:bodyPr/>
          <a:lstStyle/>
          <a:p>
            <a:pPr eaLnBrk="1" hangingPunct="1"/>
            <a:r>
              <a:rPr lang="en-US" altLang="en-US"/>
              <a:t>Importance of Early Dating</a:t>
            </a:r>
          </a:p>
        </p:txBody>
      </p:sp>
      <p:sp>
        <p:nvSpPr>
          <p:cNvPr id="903171" name="Rectangle 3">
            <a:extLst>
              <a:ext uri="{FF2B5EF4-FFF2-40B4-BE49-F238E27FC236}">
                <a16:creationId xmlns:a16="http://schemas.microsoft.com/office/drawing/2014/main" id="{0C52CEF2-9B9A-4814-A93E-3ED5DCBC6113}"/>
              </a:ext>
            </a:extLst>
          </p:cNvPr>
          <p:cNvSpPr>
            <a:spLocks noGrp="1" noChangeArrowheads="1"/>
          </p:cNvSpPr>
          <p:nvPr>
            <p:ph type="body" idx="1"/>
          </p:nvPr>
        </p:nvSpPr>
        <p:spPr/>
        <p:txBody>
          <a:bodyPr/>
          <a:lstStyle/>
          <a:p>
            <a:pPr eaLnBrk="1" hangingPunct="1">
              <a:lnSpc>
                <a:spcPct val="90000"/>
              </a:lnSpc>
            </a:pPr>
            <a:r>
              <a:rPr lang="en-US" altLang="en-US" sz="2800"/>
              <a:t>Early dating shows eye witnesses were alive when gospels were circulating to attest to their accuracy.  </a:t>
            </a:r>
          </a:p>
          <a:p>
            <a:pPr eaLnBrk="1" hangingPunct="1">
              <a:lnSpc>
                <a:spcPct val="90000"/>
              </a:lnSpc>
            </a:pPr>
            <a:r>
              <a:rPr lang="en-US" altLang="en-US" sz="2800"/>
              <a:t> The Apostles often appeal to the witness of the hostile crowd pointing to their knowledge of the facts as well (Acts 2:22, 26:26).  </a:t>
            </a:r>
          </a:p>
          <a:p>
            <a:pPr eaLnBrk="1" hangingPunct="1">
              <a:lnSpc>
                <a:spcPct val="90000"/>
              </a:lnSpc>
            </a:pPr>
            <a:r>
              <a:rPr lang="en-US" altLang="en-US" sz="2800"/>
              <a:t>Also, the time is too short for legends to develop.  Historians agree it takes about two generations for legendary accounts to establish themselves.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0477F00E-3704-45B5-A9D5-F55202DFEA27}"/>
              </a:ext>
            </a:extLst>
          </p:cNvPr>
          <p:cNvSpPr>
            <a:spLocks noGrp="1" noChangeArrowheads="1"/>
          </p:cNvSpPr>
          <p:nvPr>
            <p:ph type="title"/>
          </p:nvPr>
        </p:nvSpPr>
        <p:spPr>
          <a:xfrm>
            <a:off x="2209800" y="228600"/>
            <a:ext cx="7772400" cy="838200"/>
          </a:xfrm>
        </p:spPr>
        <p:txBody>
          <a:bodyPr/>
          <a:lstStyle/>
          <a:p>
            <a:pPr eaLnBrk="1" hangingPunct="1"/>
            <a:r>
              <a:rPr lang="en-US" altLang="en-US"/>
              <a:t>Archaeology and the Gospels</a:t>
            </a:r>
          </a:p>
        </p:txBody>
      </p:sp>
      <p:sp>
        <p:nvSpPr>
          <p:cNvPr id="904195" name="Rectangle 3">
            <a:extLst>
              <a:ext uri="{FF2B5EF4-FFF2-40B4-BE49-F238E27FC236}">
                <a16:creationId xmlns:a16="http://schemas.microsoft.com/office/drawing/2014/main" id="{7D039A11-AD93-4103-AFFE-76150BCC2469}"/>
              </a:ext>
            </a:extLst>
          </p:cNvPr>
          <p:cNvSpPr>
            <a:spLocks noGrp="1" noChangeArrowheads="1"/>
          </p:cNvSpPr>
          <p:nvPr>
            <p:ph type="body" idx="1"/>
          </p:nvPr>
        </p:nvSpPr>
        <p:spPr>
          <a:xfrm>
            <a:off x="1752600" y="3886200"/>
            <a:ext cx="8458200" cy="2209800"/>
          </a:xfrm>
        </p:spPr>
        <p:txBody>
          <a:bodyPr/>
          <a:lstStyle/>
          <a:p>
            <a:pPr eaLnBrk="1" hangingPunct="1">
              <a:lnSpc>
                <a:spcPct val="90000"/>
              </a:lnSpc>
            </a:pPr>
            <a:r>
              <a:rPr lang="en-US" altLang="en-US" sz="2800"/>
              <a:t>Gospel of John</a:t>
            </a:r>
          </a:p>
          <a:p>
            <a:pPr eaLnBrk="1" hangingPunct="1">
              <a:lnSpc>
                <a:spcPct val="90000"/>
              </a:lnSpc>
            </a:pPr>
            <a:r>
              <a:rPr lang="en-US" altLang="en-US" sz="2800"/>
              <a:t>Pool of Bethesda discovered in north east quarter of the Old Town Jerusalem </a:t>
            </a:r>
          </a:p>
          <a:p>
            <a:pPr eaLnBrk="1" hangingPunct="1">
              <a:lnSpc>
                <a:spcPct val="90000"/>
              </a:lnSpc>
            </a:pPr>
            <a:r>
              <a:rPr lang="en-US" altLang="en-US" sz="2800"/>
              <a:t>In 9:7 John mentions another long disputed site, the Pool of Siloam. However, this pool was also discovered in 1897, upholding the accuracy of John. </a:t>
            </a:r>
          </a:p>
        </p:txBody>
      </p:sp>
      <p:pic>
        <p:nvPicPr>
          <p:cNvPr id="904196" name="Picture 4" descr="Pool%20of%20Bethesda">
            <a:extLst>
              <a:ext uri="{FF2B5EF4-FFF2-40B4-BE49-F238E27FC236}">
                <a16:creationId xmlns:a16="http://schemas.microsoft.com/office/drawing/2014/main" id="{4C695BF5-DCCE-4200-8D0F-DE0A441CA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2954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7F5E14DC-291D-4266-8571-21F61F7A9968}"/>
              </a:ext>
            </a:extLst>
          </p:cNvPr>
          <p:cNvSpPr>
            <a:spLocks noGrp="1" noChangeArrowheads="1"/>
          </p:cNvSpPr>
          <p:nvPr>
            <p:ph type="title"/>
          </p:nvPr>
        </p:nvSpPr>
        <p:spPr/>
        <p:txBody>
          <a:bodyPr/>
          <a:lstStyle/>
          <a:p>
            <a:pPr eaLnBrk="1" hangingPunct="1"/>
            <a:r>
              <a:rPr lang="en-US" altLang="en-US"/>
              <a:t>Archaeology and the Gospels</a:t>
            </a:r>
          </a:p>
        </p:txBody>
      </p:sp>
      <p:sp>
        <p:nvSpPr>
          <p:cNvPr id="23320579" name="Rectangle 3">
            <a:extLst>
              <a:ext uri="{FF2B5EF4-FFF2-40B4-BE49-F238E27FC236}">
                <a16:creationId xmlns:a16="http://schemas.microsoft.com/office/drawing/2014/main" id="{FF2ED523-2899-47A0-A20E-D732084A915B}"/>
              </a:ext>
            </a:extLst>
          </p:cNvPr>
          <p:cNvSpPr>
            <a:spLocks noGrp="1" noChangeArrowheads="1"/>
          </p:cNvSpPr>
          <p:nvPr>
            <p:ph type="body" idx="1"/>
          </p:nvPr>
        </p:nvSpPr>
        <p:spPr>
          <a:xfrm>
            <a:off x="1905000" y="1981200"/>
            <a:ext cx="8458200" cy="4114800"/>
          </a:xfrm>
        </p:spPr>
        <p:txBody>
          <a:bodyPr/>
          <a:lstStyle/>
          <a:p>
            <a:pPr eaLnBrk="1" hangingPunct="1">
              <a:lnSpc>
                <a:spcPct val="90000"/>
              </a:lnSpc>
            </a:pPr>
            <a:r>
              <a:rPr lang="en-US" altLang="en-US" sz="2800"/>
              <a:t> “A man whose accuracy can be demonstrated in matters where we are able to test it is likely to be accurate even where the means for testing him are not available.  Accuracy is a habit of mind, and we know from happy experience that some people are habitually accurate just as others can be depended upon to be inaccurate.  Luke’s record entitles him to be regarded as a writer of habitual accuracy.” F.F. Bruce</a:t>
            </a:r>
          </a:p>
          <a:p>
            <a:pPr eaLnBrk="1" hangingPunct="1">
              <a:lnSpc>
                <a:spcPct val="90000"/>
              </a:lnSpc>
            </a:pPr>
            <a:r>
              <a:rPr lang="en-US" altLang="en-US" sz="2800"/>
              <a:t>“Luke is a historian of first rank;…In short, this author should be placed along with the very greatest of historians.” William Ramsey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320579">
                                            <p:txEl>
                                              <p:pRg st="0" end="0"/>
                                            </p:txEl>
                                          </p:spTgt>
                                        </p:tgtEl>
                                        <p:attrNameLst>
                                          <p:attrName>style.visibility</p:attrName>
                                        </p:attrNameLst>
                                      </p:cBhvr>
                                      <p:to>
                                        <p:strVal val="visible"/>
                                      </p:to>
                                    </p:set>
                                    <p:anim calcmode="lin" valueType="num">
                                      <p:cBhvr additive="base">
                                        <p:cTn id="7" dur="500" fill="hold"/>
                                        <p:tgtEl>
                                          <p:spTgt spid="23320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320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320579">
                                            <p:txEl>
                                              <p:pRg st="1" end="1"/>
                                            </p:txEl>
                                          </p:spTgt>
                                        </p:tgtEl>
                                        <p:attrNameLst>
                                          <p:attrName>style.visibility</p:attrName>
                                        </p:attrNameLst>
                                      </p:cBhvr>
                                      <p:to>
                                        <p:strVal val="visible"/>
                                      </p:to>
                                    </p:set>
                                    <p:anim calcmode="lin" valueType="num">
                                      <p:cBhvr additive="base">
                                        <p:cTn id="13" dur="500" fill="hold"/>
                                        <p:tgtEl>
                                          <p:spTgt spid="23320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32057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2057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normAutofit/>
          </a:bodyPr>
          <a:lstStyle/>
          <a:p>
            <a:r>
              <a:rPr lang="en-US" dirty="0"/>
              <a:t>The People Response</a:t>
            </a:r>
          </a:p>
          <a:p>
            <a:pPr lvl="1"/>
            <a:r>
              <a:rPr lang="en-US" dirty="0"/>
              <a:t>Mk 11:9, Save Us!</a:t>
            </a:r>
          </a:p>
          <a:p>
            <a:pPr lvl="1"/>
            <a:r>
              <a:rPr lang="en-US" dirty="0"/>
              <a:t>Mk 11:9, with Authority of God</a:t>
            </a:r>
          </a:p>
          <a:p>
            <a:pPr lvl="1"/>
            <a:r>
              <a:rPr lang="en-US" dirty="0"/>
              <a:t>Mk 11:10, King</a:t>
            </a:r>
          </a:p>
          <a:p>
            <a:pPr lvl="1"/>
            <a:r>
              <a:rPr lang="en-US" dirty="0"/>
              <a:t>Mk 11:10, God of Heaven Save Us!</a:t>
            </a:r>
          </a:p>
          <a:p>
            <a:pPr lvl="1"/>
            <a:endParaRPr lang="en-US" dirty="0"/>
          </a:p>
        </p:txBody>
      </p:sp>
    </p:spTree>
    <p:extLst>
      <p:ext uri="{BB962C8B-B14F-4D97-AF65-F5344CB8AC3E}">
        <p14:creationId xmlns:p14="http://schemas.microsoft.com/office/powerpoint/2010/main" val="34207969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6242" name="Rectangle 2">
            <a:extLst>
              <a:ext uri="{FF2B5EF4-FFF2-40B4-BE49-F238E27FC236}">
                <a16:creationId xmlns:a16="http://schemas.microsoft.com/office/drawing/2014/main" id="{4EEC86DE-F2A4-438E-B037-457F94ED1DDE}"/>
              </a:ext>
            </a:extLst>
          </p:cNvPr>
          <p:cNvSpPr>
            <a:spLocks noGrp="1" noChangeArrowheads="1"/>
          </p:cNvSpPr>
          <p:nvPr>
            <p:ph type="title"/>
          </p:nvPr>
        </p:nvSpPr>
        <p:spPr/>
        <p:txBody>
          <a:bodyPr/>
          <a:lstStyle/>
          <a:p>
            <a:pPr eaLnBrk="1" hangingPunct="1"/>
            <a:r>
              <a:rPr lang="en-US" altLang="en-US"/>
              <a:t>Archaeology and the Gospels</a:t>
            </a:r>
          </a:p>
        </p:txBody>
      </p:sp>
      <p:sp>
        <p:nvSpPr>
          <p:cNvPr id="23361539" name="Rectangle 3">
            <a:extLst>
              <a:ext uri="{FF2B5EF4-FFF2-40B4-BE49-F238E27FC236}">
                <a16:creationId xmlns:a16="http://schemas.microsoft.com/office/drawing/2014/main" id="{87A449DF-DD4D-40BF-92CC-5DE2A8532AB7}"/>
              </a:ext>
            </a:extLst>
          </p:cNvPr>
          <p:cNvSpPr>
            <a:spLocks noGrp="1" noChangeArrowheads="1"/>
          </p:cNvSpPr>
          <p:nvPr>
            <p:ph type="body" idx="1"/>
          </p:nvPr>
        </p:nvSpPr>
        <p:spPr>
          <a:xfrm>
            <a:off x="1905000" y="1981200"/>
            <a:ext cx="8458200" cy="4114800"/>
          </a:xfrm>
        </p:spPr>
        <p:txBody>
          <a:bodyPr/>
          <a:lstStyle/>
          <a:p>
            <a:pPr eaLnBrk="1" hangingPunct="1">
              <a:lnSpc>
                <a:spcPct val="90000"/>
              </a:lnSpc>
            </a:pPr>
            <a:r>
              <a:rPr lang="en-US" altLang="en-US" sz="2800"/>
              <a:t>Luke is found to be a very accurate historian</a:t>
            </a:r>
          </a:p>
          <a:p>
            <a:pPr eaLnBrk="1" hangingPunct="1">
              <a:lnSpc>
                <a:spcPct val="90000"/>
              </a:lnSpc>
            </a:pPr>
            <a:r>
              <a:rPr lang="en-US" altLang="en-US" sz="2800"/>
              <a:t>Luke names 32 countries, 54 cities, and 9 islands without error </a:t>
            </a:r>
          </a:p>
          <a:p>
            <a:pPr eaLnBrk="1" hangingPunct="1">
              <a:lnSpc>
                <a:spcPct val="90000"/>
              </a:lnSpc>
            </a:pPr>
            <a:r>
              <a:rPr lang="en-US" altLang="en-US" sz="2800"/>
              <a:t>Luke’s accuracy is seen in the accuracy of titles used for government officials, proconsul, tetrach, etc… although some are strange are found to be accurate</a:t>
            </a:r>
          </a:p>
          <a:p>
            <a:pPr lvl="1" eaLnBrk="1" hangingPunct="1">
              <a:lnSpc>
                <a:spcPct val="90000"/>
              </a:lnSpc>
            </a:pPr>
            <a:r>
              <a:rPr lang="en-US" altLang="en-US" sz="2400"/>
              <a:t> </a:t>
            </a:r>
            <a:r>
              <a:rPr lang="en-US" altLang="en-US" sz="2400">
                <a:cs typeface="Times New Roman" panose="02020603050405020304" pitchFamily="18" charset="0"/>
              </a:rPr>
              <a:t>In Luke's announcement of Jesus' public ministry (Luke 3:1), he mentions, "Lysanius tetrarch of Abilene." </a:t>
            </a:r>
          </a:p>
          <a:p>
            <a:pPr lvl="1" eaLnBrk="1" hangingPunct="1">
              <a:lnSpc>
                <a:spcPct val="90000"/>
              </a:lnSpc>
            </a:pPr>
            <a:r>
              <a:rPr lang="en-US" altLang="en-US" sz="2400"/>
              <a:t>In Acts 28:7, Luke gives Plubius, the chief man on the island of Malta, the title, "first man of the island."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361539">
                                            <p:txEl>
                                              <p:pRg st="0" end="0"/>
                                            </p:txEl>
                                          </p:spTgt>
                                        </p:tgtEl>
                                        <p:attrNameLst>
                                          <p:attrName>style.visibility</p:attrName>
                                        </p:attrNameLst>
                                      </p:cBhvr>
                                      <p:to>
                                        <p:strVal val="visible"/>
                                      </p:to>
                                    </p:set>
                                    <p:anim calcmode="lin" valueType="num">
                                      <p:cBhvr additive="base">
                                        <p:cTn id="7" dur="500" fill="hold"/>
                                        <p:tgtEl>
                                          <p:spTgt spid="23361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361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361539">
                                            <p:txEl>
                                              <p:pRg st="1" end="1"/>
                                            </p:txEl>
                                          </p:spTgt>
                                        </p:tgtEl>
                                        <p:attrNameLst>
                                          <p:attrName>style.visibility</p:attrName>
                                        </p:attrNameLst>
                                      </p:cBhvr>
                                      <p:to>
                                        <p:strVal val="visible"/>
                                      </p:to>
                                    </p:set>
                                    <p:anim calcmode="lin" valueType="num">
                                      <p:cBhvr additive="base">
                                        <p:cTn id="13" dur="500" fill="hold"/>
                                        <p:tgtEl>
                                          <p:spTgt spid="23361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361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361539">
                                            <p:txEl>
                                              <p:pRg st="2" end="2"/>
                                            </p:txEl>
                                          </p:spTgt>
                                        </p:tgtEl>
                                        <p:attrNameLst>
                                          <p:attrName>style.visibility</p:attrName>
                                        </p:attrNameLst>
                                      </p:cBhvr>
                                      <p:to>
                                        <p:strVal val="visible"/>
                                      </p:to>
                                    </p:set>
                                    <p:anim calcmode="lin" valueType="num">
                                      <p:cBhvr additive="base">
                                        <p:cTn id="19" dur="500" fill="hold"/>
                                        <p:tgtEl>
                                          <p:spTgt spid="23361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36153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361539">
                                            <p:txEl>
                                              <p:pRg st="3" end="3"/>
                                            </p:txEl>
                                          </p:spTgt>
                                        </p:tgtEl>
                                        <p:attrNameLst>
                                          <p:attrName>style.visibility</p:attrName>
                                        </p:attrNameLst>
                                      </p:cBhvr>
                                      <p:to>
                                        <p:strVal val="visible"/>
                                      </p:to>
                                    </p:set>
                                    <p:anim calcmode="lin" valueType="num">
                                      <p:cBhvr additive="base">
                                        <p:cTn id="23" dur="500" fill="hold"/>
                                        <p:tgtEl>
                                          <p:spTgt spid="2336153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3361539">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3361539">
                                            <p:txEl>
                                              <p:pRg st="4" end="4"/>
                                            </p:txEl>
                                          </p:spTgt>
                                        </p:tgtEl>
                                        <p:attrNameLst>
                                          <p:attrName>style.visibility</p:attrName>
                                        </p:attrNameLst>
                                      </p:cBhvr>
                                      <p:to>
                                        <p:strVal val="visible"/>
                                      </p:to>
                                    </p:set>
                                    <p:anim calcmode="lin" valueType="num">
                                      <p:cBhvr additive="base">
                                        <p:cTn id="27" dur="500" fill="hold"/>
                                        <p:tgtEl>
                                          <p:spTgt spid="23361539">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336153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61539"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7266" name="Rectangle 2">
            <a:extLst>
              <a:ext uri="{FF2B5EF4-FFF2-40B4-BE49-F238E27FC236}">
                <a16:creationId xmlns:a16="http://schemas.microsoft.com/office/drawing/2014/main" id="{D390EAB7-9614-4F7C-9E2C-0FA530857737}"/>
              </a:ext>
            </a:extLst>
          </p:cNvPr>
          <p:cNvSpPr>
            <a:spLocks noGrp="1" noChangeArrowheads="1"/>
          </p:cNvSpPr>
          <p:nvPr>
            <p:ph type="title"/>
          </p:nvPr>
        </p:nvSpPr>
        <p:spPr/>
        <p:txBody>
          <a:bodyPr/>
          <a:lstStyle/>
          <a:p>
            <a:pPr eaLnBrk="1" hangingPunct="1"/>
            <a:r>
              <a:rPr lang="en-US" altLang="en-US"/>
              <a:t>Jewish Sources</a:t>
            </a:r>
          </a:p>
        </p:txBody>
      </p:sp>
      <p:sp>
        <p:nvSpPr>
          <p:cNvPr id="907267" name="Rectangle 3">
            <a:extLst>
              <a:ext uri="{FF2B5EF4-FFF2-40B4-BE49-F238E27FC236}">
                <a16:creationId xmlns:a16="http://schemas.microsoft.com/office/drawing/2014/main" id="{11216037-D4E1-49A4-A589-88B8004B52A4}"/>
              </a:ext>
            </a:extLst>
          </p:cNvPr>
          <p:cNvSpPr>
            <a:spLocks noGrp="1" noChangeArrowheads="1"/>
          </p:cNvSpPr>
          <p:nvPr>
            <p:ph type="body" idx="1"/>
          </p:nvPr>
        </p:nvSpPr>
        <p:spPr>
          <a:xfrm>
            <a:off x="2133600" y="1752600"/>
            <a:ext cx="7772400" cy="4114800"/>
          </a:xfrm>
        </p:spPr>
        <p:txBody>
          <a:bodyPr/>
          <a:lstStyle/>
          <a:p>
            <a:pPr eaLnBrk="1" hangingPunct="1"/>
            <a:r>
              <a:rPr lang="en-US" altLang="en-US">
                <a:latin typeface="Arial Unicode MS" pitchFamily="34" charset="-128"/>
                <a:ea typeface="Arial Unicode MS" pitchFamily="34" charset="-128"/>
              </a:rPr>
              <a:t>The Talmud (Completed 300 AD) confirms a historical Jesus and attributes Jesus miracles to sorcery and magic</a:t>
            </a:r>
          </a:p>
          <a:p>
            <a:pPr eaLnBrk="1" hangingPunct="1"/>
            <a:r>
              <a:rPr lang="en-US" altLang="en-US">
                <a:latin typeface="Arial Unicode MS" pitchFamily="34" charset="-128"/>
                <a:ea typeface="Arial Unicode MS" pitchFamily="34" charset="-128"/>
              </a:rPr>
              <a:t>Affirm his death by Roman crucifixion and the healing ministry of five apostles named</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8290" name="Rectangle 2">
            <a:extLst>
              <a:ext uri="{FF2B5EF4-FFF2-40B4-BE49-F238E27FC236}">
                <a16:creationId xmlns:a16="http://schemas.microsoft.com/office/drawing/2014/main" id="{D1A11575-85A9-4A6F-A77A-46827E5481AB}"/>
              </a:ext>
            </a:extLst>
          </p:cNvPr>
          <p:cNvSpPr>
            <a:spLocks noGrp="1" noChangeArrowheads="1"/>
          </p:cNvSpPr>
          <p:nvPr>
            <p:ph type="title"/>
          </p:nvPr>
        </p:nvSpPr>
        <p:spPr>
          <a:xfrm>
            <a:off x="2209800" y="0"/>
            <a:ext cx="7772400" cy="914400"/>
          </a:xfrm>
        </p:spPr>
        <p:txBody>
          <a:bodyPr/>
          <a:lstStyle/>
          <a:p>
            <a:pPr eaLnBrk="1" hangingPunct="1"/>
            <a:r>
              <a:rPr lang="en-US" altLang="en-US"/>
              <a:t>Jewish Sources</a:t>
            </a:r>
          </a:p>
        </p:txBody>
      </p:sp>
      <p:sp>
        <p:nvSpPr>
          <p:cNvPr id="908291" name="Rectangle 3">
            <a:extLst>
              <a:ext uri="{FF2B5EF4-FFF2-40B4-BE49-F238E27FC236}">
                <a16:creationId xmlns:a16="http://schemas.microsoft.com/office/drawing/2014/main" id="{279F7D73-3D3D-4F94-B1E1-CD3B5D7DF3D7}"/>
              </a:ext>
            </a:extLst>
          </p:cNvPr>
          <p:cNvSpPr>
            <a:spLocks noGrp="1" noChangeArrowheads="1"/>
          </p:cNvSpPr>
          <p:nvPr>
            <p:ph type="body" idx="1"/>
          </p:nvPr>
        </p:nvSpPr>
        <p:spPr>
          <a:xfrm>
            <a:off x="1828800" y="914400"/>
            <a:ext cx="8534400" cy="5181600"/>
          </a:xfrm>
        </p:spPr>
        <p:txBody>
          <a:bodyPr/>
          <a:lstStyle/>
          <a:p>
            <a:pPr eaLnBrk="1" hangingPunct="1">
              <a:lnSpc>
                <a:spcPct val="90000"/>
              </a:lnSpc>
            </a:pPr>
            <a:r>
              <a:rPr lang="en-US" altLang="en-US" sz="2800"/>
              <a:t>Josephus confirms the following facts:  </a:t>
            </a:r>
          </a:p>
          <a:p>
            <a:pPr lvl="1" eaLnBrk="1" hangingPunct="1">
              <a:lnSpc>
                <a:spcPct val="90000"/>
              </a:lnSpc>
            </a:pPr>
            <a:r>
              <a:rPr lang="en-US" altLang="en-US" sz="2400"/>
              <a:t>Characters mentioned in the gospels, the Herods, emperors Augustus, Tiberius, Claudius and Nero</a:t>
            </a:r>
          </a:p>
          <a:p>
            <a:pPr lvl="1" eaLnBrk="1" hangingPunct="1">
              <a:lnSpc>
                <a:spcPct val="90000"/>
              </a:lnSpc>
            </a:pPr>
            <a:r>
              <a:rPr lang="en-US" altLang="en-US" sz="2400"/>
              <a:t>High Priestly families of Caiaphas, Ananias, and Annas. </a:t>
            </a:r>
          </a:p>
          <a:p>
            <a:pPr eaLnBrk="1" hangingPunct="1">
              <a:lnSpc>
                <a:spcPct val="90000"/>
              </a:lnSpc>
            </a:pPr>
            <a:r>
              <a:rPr lang="en-US" altLang="en-US" sz="2800"/>
              <a:t>Events in the gospels are corroborated in Josephus</a:t>
            </a:r>
          </a:p>
          <a:p>
            <a:pPr lvl="1" eaLnBrk="1" hangingPunct="1">
              <a:lnSpc>
                <a:spcPct val="90000"/>
              </a:lnSpc>
            </a:pPr>
            <a:r>
              <a:rPr lang="en-US" altLang="en-US" sz="2400"/>
              <a:t>Gamiliel’s mention Judas the Galilean’s uprising in Acts 5:37 is mentioned in the Antiquities (18:1)</a:t>
            </a:r>
          </a:p>
          <a:p>
            <a:pPr lvl="1" eaLnBrk="1" hangingPunct="1">
              <a:lnSpc>
                <a:spcPct val="90000"/>
              </a:lnSpc>
            </a:pPr>
            <a:r>
              <a:rPr lang="en-US" altLang="en-US" sz="2400"/>
              <a:t>Acts 11:28 mentions a famine in the days of Claudius, mentioned in (Antiquities 17)</a:t>
            </a:r>
          </a:p>
          <a:p>
            <a:pPr lvl="1" eaLnBrk="1" hangingPunct="1">
              <a:lnSpc>
                <a:spcPct val="90000"/>
              </a:lnSpc>
            </a:pPr>
            <a:r>
              <a:rPr lang="en-US" altLang="en-US" sz="2400"/>
              <a:t>The sudden death of Agrippa in Acts 12 is recorded in Antiquities 19, agreeing with Luke’s outline.</a:t>
            </a:r>
          </a:p>
          <a:p>
            <a:pPr lvl="1" eaLnBrk="1" hangingPunct="1">
              <a:lnSpc>
                <a:spcPct val="90000"/>
              </a:lnSpc>
            </a:pPr>
            <a:r>
              <a:rPr lang="en-US" altLang="en-US" sz="2400"/>
              <a:t>John the Baptist and his death (Antiquities 18)</a:t>
            </a:r>
          </a:p>
          <a:p>
            <a:pPr lvl="1" eaLnBrk="1" hangingPunct="1">
              <a:lnSpc>
                <a:spcPct val="90000"/>
              </a:lnSpc>
            </a:pPr>
            <a:r>
              <a:rPr lang="en-US" altLang="en-US" sz="2400"/>
              <a:t>Death account of James the Brother of Jesus in Acts (Antiquities 18)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BC9D1090-8BAD-4707-9BBF-4CB926428F63}"/>
              </a:ext>
            </a:extLst>
          </p:cNvPr>
          <p:cNvSpPr>
            <a:spLocks noGrp="1" noChangeArrowheads="1"/>
          </p:cNvSpPr>
          <p:nvPr>
            <p:ph type="title"/>
          </p:nvPr>
        </p:nvSpPr>
        <p:spPr/>
        <p:txBody>
          <a:bodyPr/>
          <a:lstStyle/>
          <a:p>
            <a:pPr eaLnBrk="1" hangingPunct="1"/>
            <a:r>
              <a:rPr lang="en-US" altLang="en-US"/>
              <a:t>Roman Sources</a:t>
            </a:r>
          </a:p>
        </p:txBody>
      </p:sp>
      <p:sp>
        <p:nvSpPr>
          <p:cNvPr id="909315" name="Rectangle 3">
            <a:extLst>
              <a:ext uri="{FF2B5EF4-FFF2-40B4-BE49-F238E27FC236}">
                <a16:creationId xmlns:a16="http://schemas.microsoft.com/office/drawing/2014/main" id="{06CF5689-CEF6-4D71-9E22-9D3D78C6EF51}"/>
              </a:ext>
            </a:extLst>
          </p:cNvPr>
          <p:cNvSpPr>
            <a:spLocks noGrp="1" noChangeArrowheads="1"/>
          </p:cNvSpPr>
          <p:nvPr>
            <p:ph type="body" idx="1"/>
          </p:nvPr>
        </p:nvSpPr>
        <p:spPr>
          <a:xfrm>
            <a:off x="2286000" y="1752600"/>
            <a:ext cx="7772400" cy="4114800"/>
          </a:xfrm>
        </p:spPr>
        <p:txBody>
          <a:bodyPr/>
          <a:lstStyle/>
          <a:p>
            <a:pPr eaLnBrk="1" hangingPunct="1"/>
            <a:r>
              <a:rPr lang="en-US" altLang="en-US">
                <a:cs typeface="Times New Roman" panose="02020603050405020304" pitchFamily="18" charset="0"/>
              </a:rPr>
              <a:t> </a:t>
            </a:r>
            <a:r>
              <a:rPr lang="en-US" altLang="en-US">
                <a:latin typeface="Arial Unicode MS" pitchFamily="34" charset="-128"/>
                <a:ea typeface="Arial Unicode MS" pitchFamily="34" charset="-128"/>
              </a:rPr>
              <a:t>Thallus wrote a work of history of Greece from the Trojan War to his present day in 52 AD</a:t>
            </a:r>
          </a:p>
          <a:p>
            <a:pPr eaLnBrk="1" hangingPunct="1"/>
            <a:r>
              <a:rPr lang="en-US" altLang="en-US">
                <a:latin typeface="Arial Unicode MS" pitchFamily="34" charset="-128"/>
                <a:ea typeface="Arial Unicode MS" pitchFamily="34" charset="-128"/>
              </a:rPr>
              <a:t>In his third book of his histories states that darkness covered the earth during the crucifixion of Jesus.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0338" name="Rectangle 2">
            <a:extLst>
              <a:ext uri="{FF2B5EF4-FFF2-40B4-BE49-F238E27FC236}">
                <a16:creationId xmlns:a16="http://schemas.microsoft.com/office/drawing/2014/main" id="{888E0943-F023-417B-8C8C-C2230D6F5E97}"/>
              </a:ext>
            </a:extLst>
          </p:cNvPr>
          <p:cNvSpPr>
            <a:spLocks noGrp="1" noChangeArrowheads="1"/>
          </p:cNvSpPr>
          <p:nvPr>
            <p:ph type="title"/>
          </p:nvPr>
        </p:nvSpPr>
        <p:spPr>
          <a:xfrm>
            <a:off x="2209800" y="228600"/>
            <a:ext cx="7772400" cy="1143000"/>
          </a:xfrm>
        </p:spPr>
        <p:txBody>
          <a:bodyPr/>
          <a:lstStyle/>
          <a:p>
            <a:pPr eaLnBrk="1" hangingPunct="1"/>
            <a:r>
              <a:rPr lang="en-US" altLang="en-US"/>
              <a:t>Roman Sources</a:t>
            </a:r>
          </a:p>
        </p:txBody>
      </p:sp>
      <p:sp>
        <p:nvSpPr>
          <p:cNvPr id="910339" name="Rectangle 3">
            <a:extLst>
              <a:ext uri="{FF2B5EF4-FFF2-40B4-BE49-F238E27FC236}">
                <a16:creationId xmlns:a16="http://schemas.microsoft.com/office/drawing/2014/main" id="{37308977-1AF3-4D16-9093-1018A9AADE51}"/>
              </a:ext>
            </a:extLst>
          </p:cNvPr>
          <p:cNvSpPr>
            <a:spLocks noGrp="1" noChangeArrowheads="1"/>
          </p:cNvSpPr>
          <p:nvPr>
            <p:ph type="body" idx="4294967295"/>
          </p:nvPr>
        </p:nvSpPr>
        <p:spPr>
          <a:xfrm>
            <a:off x="1981200" y="1295400"/>
            <a:ext cx="8382000" cy="4800600"/>
          </a:xfrm>
        </p:spPr>
        <p:txBody>
          <a:bodyPr/>
          <a:lstStyle/>
          <a:p>
            <a:pPr eaLnBrk="1" hangingPunct="1"/>
            <a:r>
              <a:rPr lang="en-US" altLang="en-US" sz="2800">
                <a:ea typeface="Arial Unicode MS" pitchFamily="34" charset="-128"/>
              </a:rPr>
              <a:t>“</a:t>
            </a:r>
            <a:r>
              <a:rPr lang="en-US" altLang="en-US" sz="2800">
                <a:latin typeface="Arial Unicode MS" pitchFamily="34" charset="-128"/>
                <a:ea typeface="Arial Unicode MS" pitchFamily="34" charset="-128"/>
              </a:rPr>
              <a:t>Nero fastened the guilt and inflicted the most exquisite tortures on a class hated for their abominations called Christians by the populace.  Christus, from whom the name has its origin,suffered the extreme penalty during the reign of Tiberius at the hands of the procurators, Pontius Pilate, and a  most mischievous superstition, thus checked for the moment, again broke out not only in Judea, the first source of evil, but even in Rome.</a:t>
            </a:r>
            <a:r>
              <a:rPr lang="en-US" altLang="en-US" sz="2800">
                <a:ea typeface="Arial Unicode MS" pitchFamily="34" charset="-128"/>
              </a:rPr>
              <a:t>”</a:t>
            </a:r>
            <a:r>
              <a:rPr lang="en-US" altLang="en-US" sz="2800">
                <a:latin typeface="Arial Unicode MS" pitchFamily="34" charset="-128"/>
                <a:ea typeface="Arial Unicode MS" pitchFamily="34" charset="-128"/>
              </a:rPr>
              <a:t>  </a:t>
            </a:r>
          </a:p>
          <a:p>
            <a:pPr lvl="1" eaLnBrk="1" hangingPunct="1"/>
            <a:r>
              <a:rPr lang="en-US" altLang="en-US" sz="2400">
                <a:latin typeface="Arial Unicode MS" pitchFamily="34" charset="-128"/>
                <a:ea typeface="Arial Unicode MS" pitchFamily="34" charset="-128"/>
              </a:rPr>
              <a:t> Tacitus, a 1</a:t>
            </a:r>
            <a:r>
              <a:rPr lang="en-US" altLang="en-US" sz="2400" baseline="30000">
                <a:latin typeface="Arial Unicode MS" pitchFamily="34" charset="-128"/>
                <a:ea typeface="Arial Unicode MS" pitchFamily="34" charset="-128"/>
              </a:rPr>
              <a:t>st</a:t>
            </a:r>
            <a:r>
              <a:rPr lang="en-US" altLang="en-US" sz="2400">
                <a:latin typeface="Arial Unicode MS" pitchFamily="34" charset="-128"/>
                <a:ea typeface="Arial Unicode MS" pitchFamily="34" charset="-128"/>
              </a:rPr>
              <a:t> Century Roman historian</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A4B000C6-C1CE-4B83-9697-CED994244B87}"/>
              </a:ext>
            </a:extLst>
          </p:cNvPr>
          <p:cNvSpPr>
            <a:spLocks noGrp="1" noChangeArrowheads="1"/>
          </p:cNvSpPr>
          <p:nvPr>
            <p:ph type="title"/>
          </p:nvPr>
        </p:nvSpPr>
        <p:spPr>
          <a:xfrm>
            <a:off x="2209800" y="228600"/>
            <a:ext cx="7772400" cy="1143000"/>
          </a:xfrm>
        </p:spPr>
        <p:txBody>
          <a:bodyPr/>
          <a:lstStyle/>
          <a:p>
            <a:pPr eaLnBrk="1" hangingPunct="1"/>
            <a:r>
              <a:rPr lang="en-US" altLang="en-US"/>
              <a:t>Roman Sources</a:t>
            </a:r>
          </a:p>
        </p:txBody>
      </p:sp>
      <p:sp>
        <p:nvSpPr>
          <p:cNvPr id="911363" name="Rectangle 3">
            <a:extLst>
              <a:ext uri="{FF2B5EF4-FFF2-40B4-BE49-F238E27FC236}">
                <a16:creationId xmlns:a16="http://schemas.microsoft.com/office/drawing/2014/main" id="{9A01745E-C047-4588-B453-0EAA6781BD2B}"/>
              </a:ext>
            </a:extLst>
          </p:cNvPr>
          <p:cNvSpPr>
            <a:spLocks noGrp="1" noChangeArrowheads="1"/>
          </p:cNvSpPr>
          <p:nvPr>
            <p:ph type="body" idx="4294967295"/>
          </p:nvPr>
        </p:nvSpPr>
        <p:spPr>
          <a:xfrm>
            <a:off x="1828800" y="1295400"/>
            <a:ext cx="8534400" cy="4800600"/>
          </a:xfrm>
        </p:spPr>
        <p:txBody>
          <a:bodyPr/>
          <a:lstStyle/>
          <a:p>
            <a:pPr eaLnBrk="1" hangingPunct="1"/>
            <a:r>
              <a:rPr lang="en-US" altLang="en-US" sz="2800">
                <a:ea typeface="Arial Unicode MS" pitchFamily="34" charset="-128"/>
              </a:rPr>
              <a:t>“</a:t>
            </a:r>
            <a:r>
              <a:rPr lang="en-US" altLang="en-US" sz="2800">
                <a:latin typeface="Arial Unicode MS" pitchFamily="34" charset="-128"/>
                <a:ea typeface="Arial Unicode MS" pitchFamily="34" charset="-128"/>
              </a:rPr>
              <a:t>They were in the habit of meeting on a certain fixed day before it was light, when they sang an anthem to Christ as God, and bound themselves by a solemn oath not to commit any wicked deed, but to abstain from all fraud, theft and adultery, never to break their word, or deny a trust when called upon to honor it; after which it was their custom to separate, and then meet again to partake of food, but ordinary and innocent kind.</a:t>
            </a:r>
            <a:r>
              <a:rPr lang="en-US" altLang="en-US" sz="2800">
                <a:ea typeface="Arial Unicode MS" pitchFamily="34" charset="-128"/>
              </a:rPr>
              <a:t>”</a:t>
            </a:r>
            <a:r>
              <a:rPr lang="en-US" altLang="en-US" sz="2800">
                <a:latin typeface="Arial Unicode MS" pitchFamily="34" charset="-128"/>
                <a:ea typeface="Arial Unicode MS" pitchFamily="34" charset="-128"/>
              </a:rPr>
              <a:t> (Pliny the Younger, From a letter to  Emperor Trajan, A.D. 112)</a:t>
            </a:r>
          </a:p>
          <a:p>
            <a:pPr eaLnBrk="1" hangingPunct="1">
              <a:buFontTx/>
              <a:buNone/>
            </a:pPr>
            <a:endParaRPr lang="en-US" altLang="en-US" sz="280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2386" name="Rectangle 2">
            <a:extLst>
              <a:ext uri="{FF2B5EF4-FFF2-40B4-BE49-F238E27FC236}">
                <a16:creationId xmlns:a16="http://schemas.microsoft.com/office/drawing/2014/main" id="{5CFDB4B6-935C-46DA-AE7E-B659FFC626D4}"/>
              </a:ext>
            </a:extLst>
          </p:cNvPr>
          <p:cNvSpPr>
            <a:spLocks noGrp="1" noChangeArrowheads="1"/>
          </p:cNvSpPr>
          <p:nvPr>
            <p:ph type="title"/>
          </p:nvPr>
        </p:nvSpPr>
        <p:spPr>
          <a:xfrm>
            <a:off x="2286000" y="0"/>
            <a:ext cx="7772400" cy="838200"/>
          </a:xfrm>
        </p:spPr>
        <p:txBody>
          <a:bodyPr/>
          <a:lstStyle/>
          <a:p>
            <a:pPr eaLnBrk="1" hangingPunct="1"/>
            <a:r>
              <a:rPr lang="en-US" altLang="en-US"/>
              <a:t>Oral Tradition</a:t>
            </a:r>
          </a:p>
        </p:txBody>
      </p:sp>
      <p:sp>
        <p:nvSpPr>
          <p:cNvPr id="912387" name="Rectangle 3">
            <a:extLst>
              <a:ext uri="{FF2B5EF4-FFF2-40B4-BE49-F238E27FC236}">
                <a16:creationId xmlns:a16="http://schemas.microsoft.com/office/drawing/2014/main" id="{580EC6A5-FEED-426A-A7E4-204821ED64E1}"/>
              </a:ext>
            </a:extLst>
          </p:cNvPr>
          <p:cNvSpPr>
            <a:spLocks noGrp="1" noChangeArrowheads="1"/>
          </p:cNvSpPr>
          <p:nvPr>
            <p:ph type="body" idx="1"/>
          </p:nvPr>
        </p:nvSpPr>
        <p:spPr>
          <a:xfrm>
            <a:off x="2209800" y="914400"/>
            <a:ext cx="7772400" cy="5181600"/>
          </a:xfrm>
        </p:spPr>
        <p:txBody>
          <a:bodyPr/>
          <a:lstStyle/>
          <a:p>
            <a:pPr eaLnBrk="1" hangingPunct="1">
              <a:lnSpc>
                <a:spcPct val="90000"/>
              </a:lnSpc>
            </a:pPr>
            <a:r>
              <a:rPr lang="en-US" altLang="en-US" sz="2800"/>
              <a:t>Jewish culture stressed memorizations of the law.</a:t>
            </a:r>
          </a:p>
          <a:p>
            <a:pPr eaLnBrk="1" hangingPunct="1">
              <a:lnSpc>
                <a:spcPct val="90000"/>
              </a:lnSpc>
            </a:pPr>
            <a:r>
              <a:rPr lang="en-US" altLang="en-US" sz="2800"/>
              <a:t>Deuteronomy 6:4-9 </a:t>
            </a:r>
          </a:p>
          <a:p>
            <a:pPr eaLnBrk="1" hangingPunct="1">
              <a:lnSpc>
                <a:spcPct val="90000"/>
              </a:lnSpc>
            </a:pPr>
            <a:r>
              <a:rPr lang="en-US" altLang="en-US" sz="2800"/>
              <a:t>It is a well known fact that the rabbis had the OT and much of the oral law committed to memory.  </a:t>
            </a:r>
          </a:p>
          <a:p>
            <a:pPr eaLnBrk="1" hangingPunct="1">
              <a:lnSpc>
                <a:spcPct val="90000"/>
              </a:lnSpc>
            </a:pPr>
            <a:r>
              <a:rPr lang="en-US" altLang="en-US" sz="2800"/>
              <a:t>The Jews placed a high value on memorizing whatever writing reflected inspired scripture and the wisdom of God.  </a:t>
            </a:r>
          </a:p>
          <a:p>
            <a:pPr eaLnBrk="1" hangingPunct="1">
              <a:lnSpc>
                <a:spcPct val="90000"/>
              </a:lnSpc>
            </a:pPr>
            <a:r>
              <a:rPr lang="en-US" altLang="en-US" sz="2800"/>
              <a:t>In a culture where this was practiced, their memorization skills were far advanced from ours today.  New Testament scholar Darrell Bock states that the Jewish culture was “a culture of memory.”</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3410" name="Rectangle 2">
            <a:extLst>
              <a:ext uri="{FF2B5EF4-FFF2-40B4-BE49-F238E27FC236}">
                <a16:creationId xmlns:a16="http://schemas.microsoft.com/office/drawing/2014/main" id="{D022CFAD-7967-4A55-9C5D-18994689307C}"/>
              </a:ext>
            </a:extLst>
          </p:cNvPr>
          <p:cNvSpPr>
            <a:spLocks noGrp="1" noChangeArrowheads="1"/>
          </p:cNvSpPr>
          <p:nvPr>
            <p:ph type="title"/>
          </p:nvPr>
        </p:nvSpPr>
        <p:spPr/>
        <p:txBody>
          <a:bodyPr/>
          <a:lstStyle/>
          <a:p>
            <a:pPr eaLnBrk="1" hangingPunct="1"/>
            <a:r>
              <a:rPr lang="en-US" altLang="en-US"/>
              <a:t>Oral Tradition</a:t>
            </a:r>
          </a:p>
        </p:txBody>
      </p:sp>
      <p:sp>
        <p:nvSpPr>
          <p:cNvPr id="913411" name="Rectangle 3">
            <a:extLst>
              <a:ext uri="{FF2B5EF4-FFF2-40B4-BE49-F238E27FC236}">
                <a16:creationId xmlns:a16="http://schemas.microsoft.com/office/drawing/2014/main" id="{AEA81BE6-DC30-4973-B12C-D9E4B4185F84}"/>
              </a:ext>
            </a:extLst>
          </p:cNvPr>
          <p:cNvSpPr>
            <a:spLocks noGrp="1" noChangeArrowheads="1"/>
          </p:cNvSpPr>
          <p:nvPr>
            <p:ph type="body" idx="1"/>
          </p:nvPr>
        </p:nvSpPr>
        <p:spPr/>
        <p:txBody>
          <a:bodyPr/>
          <a:lstStyle/>
          <a:p>
            <a:pPr eaLnBrk="1" hangingPunct="1">
              <a:lnSpc>
                <a:spcPct val="90000"/>
              </a:lnSpc>
            </a:pPr>
            <a:r>
              <a:rPr lang="en-US" altLang="en-US"/>
              <a:t>Rainer Reisner presents six key reasons why oral tradition accurately preserved Jesus’ teachings.</a:t>
            </a:r>
          </a:p>
          <a:p>
            <a:pPr lvl="1" eaLnBrk="1" hangingPunct="1">
              <a:lnSpc>
                <a:spcPct val="90000"/>
              </a:lnSpc>
            </a:pPr>
            <a:r>
              <a:rPr lang="en-US" altLang="en-US"/>
              <a:t>Jesus used the OT prophets’ practice of proclaiming the word of God</a:t>
            </a:r>
          </a:p>
          <a:p>
            <a:pPr lvl="1" eaLnBrk="1" hangingPunct="1">
              <a:lnSpc>
                <a:spcPct val="90000"/>
              </a:lnSpc>
            </a:pPr>
            <a:r>
              <a:rPr lang="en-US" altLang="en-US"/>
              <a:t>Jesus would reinforce among his followers the need to preserve his words accurately.  </a:t>
            </a:r>
          </a:p>
          <a:p>
            <a:pPr lvl="1" eaLnBrk="1" hangingPunct="1">
              <a:lnSpc>
                <a:spcPct val="90000"/>
              </a:lnSpc>
            </a:pPr>
            <a:r>
              <a:rPr lang="en-US" altLang="en-US"/>
              <a:t>90% of Jesus’ teachings and sayings use pneumonic methods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4434" name="Rectangle 2">
            <a:extLst>
              <a:ext uri="{FF2B5EF4-FFF2-40B4-BE49-F238E27FC236}">
                <a16:creationId xmlns:a16="http://schemas.microsoft.com/office/drawing/2014/main" id="{31998CAD-C9A3-48A9-AC9C-E077985D34CE}"/>
              </a:ext>
            </a:extLst>
          </p:cNvPr>
          <p:cNvSpPr>
            <a:spLocks noGrp="1" noChangeArrowheads="1"/>
          </p:cNvSpPr>
          <p:nvPr>
            <p:ph type="title"/>
          </p:nvPr>
        </p:nvSpPr>
        <p:spPr>
          <a:xfrm>
            <a:off x="1752600" y="1066800"/>
            <a:ext cx="4495800" cy="1143000"/>
          </a:xfrm>
        </p:spPr>
        <p:txBody>
          <a:bodyPr/>
          <a:lstStyle/>
          <a:p>
            <a:pPr eaLnBrk="1" hangingPunct="1"/>
            <a:r>
              <a:rPr lang="en-US" altLang="en-US"/>
              <a:t>Oral Tradition</a:t>
            </a:r>
          </a:p>
        </p:txBody>
      </p:sp>
      <p:sp>
        <p:nvSpPr>
          <p:cNvPr id="914435" name="Rectangle 3">
            <a:extLst>
              <a:ext uri="{FF2B5EF4-FFF2-40B4-BE49-F238E27FC236}">
                <a16:creationId xmlns:a16="http://schemas.microsoft.com/office/drawing/2014/main" id="{A49DA933-837F-41B5-BB29-1F51F736DF15}"/>
              </a:ext>
            </a:extLst>
          </p:cNvPr>
          <p:cNvSpPr>
            <a:spLocks noGrp="1" noChangeArrowheads="1"/>
          </p:cNvSpPr>
          <p:nvPr>
            <p:ph type="body" idx="1"/>
          </p:nvPr>
        </p:nvSpPr>
        <p:spPr>
          <a:xfrm>
            <a:off x="1828800" y="3352800"/>
            <a:ext cx="8534400" cy="3505200"/>
          </a:xfrm>
        </p:spPr>
        <p:txBody>
          <a:bodyPr/>
          <a:lstStyle/>
          <a:p>
            <a:pPr lvl="1" eaLnBrk="1" hangingPunct="1"/>
            <a:r>
              <a:rPr lang="en-US" altLang="en-US"/>
              <a:t>Jesus trained his disciples to teach his lessons even while he was on earth.  </a:t>
            </a:r>
          </a:p>
          <a:p>
            <a:pPr lvl="1" eaLnBrk="1" hangingPunct="1"/>
            <a:r>
              <a:rPr lang="en-US" altLang="en-US"/>
              <a:t>Jewish boys educated at least till twelve, so disciples knew how to read and write.  </a:t>
            </a:r>
          </a:p>
          <a:p>
            <a:pPr lvl="1" eaLnBrk="1" hangingPunct="1"/>
            <a:r>
              <a:rPr lang="en-US" altLang="en-US"/>
              <a:t>Finally, as was done by Jewish and Greek teachers who gathered disciples, they trained them to carry on the master’s teachings. </a:t>
            </a:r>
          </a:p>
        </p:txBody>
      </p:sp>
      <p:pic>
        <p:nvPicPr>
          <p:cNvPr id="914436" name="Picture 4" descr="jesus_teaching">
            <a:extLst>
              <a:ext uri="{FF2B5EF4-FFF2-40B4-BE49-F238E27FC236}">
                <a16:creationId xmlns:a16="http://schemas.microsoft.com/office/drawing/2014/main" id="{675029AC-F564-4B82-93F8-F861B01AA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57201"/>
            <a:ext cx="4191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5458" name="Rectangle 2">
            <a:extLst>
              <a:ext uri="{FF2B5EF4-FFF2-40B4-BE49-F238E27FC236}">
                <a16:creationId xmlns:a16="http://schemas.microsoft.com/office/drawing/2014/main" id="{046AB592-792C-48AD-979E-F46E31F56D49}"/>
              </a:ext>
            </a:extLst>
          </p:cNvPr>
          <p:cNvSpPr>
            <a:spLocks noGrp="1" noChangeArrowheads="1"/>
          </p:cNvSpPr>
          <p:nvPr>
            <p:ph type="title"/>
          </p:nvPr>
        </p:nvSpPr>
        <p:spPr>
          <a:xfrm>
            <a:off x="2133600" y="0"/>
            <a:ext cx="7772400" cy="1066800"/>
          </a:xfrm>
        </p:spPr>
        <p:txBody>
          <a:bodyPr/>
          <a:lstStyle/>
          <a:p>
            <a:pPr eaLnBrk="1" hangingPunct="1"/>
            <a:r>
              <a:rPr lang="en-US" altLang="en-US"/>
              <a:t>Oral Tradition</a:t>
            </a:r>
          </a:p>
        </p:txBody>
      </p:sp>
      <p:sp>
        <p:nvSpPr>
          <p:cNvPr id="915459" name="Rectangle 3">
            <a:extLst>
              <a:ext uri="{FF2B5EF4-FFF2-40B4-BE49-F238E27FC236}">
                <a16:creationId xmlns:a16="http://schemas.microsoft.com/office/drawing/2014/main" id="{CAA3A3EA-C328-493B-B436-E07C9DA607A2}"/>
              </a:ext>
            </a:extLst>
          </p:cNvPr>
          <p:cNvSpPr>
            <a:spLocks noGrp="1" noChangeArrowheads="1"/>
          </p:cNvSpPr>
          <p:nvPr>
            <p:ph type="body" idx="1"/>
          </p:nvPr>
        </p:nvSpPr>
        <p:spPr>
          <a:xfrm>
            <a:off x="1752600" y="1143000"/>
            <a:ext cx="6172200" cy="4953000"/>
          </a:xfrm>
        </p:spPr>
        <p:txBody>
          <a:bodyPr/>
          <a:lstStyle/>
          <a:p>
            <a:pPr eaLnBrk="1" hangingPunct="1">
              <a:lnSpc>
                <a:spcPct val="90000"/>
              </a:lnSpc>
            </a:pPr>
            <a:r>
              <a:rPr lang="en-US" altLang="en-US" sz="2800"/>
              <a:t>The teachings of Jesus and his illustrations are easy to memorize.  </a:t>
            </a:r>
          </a:p>
          <a:p>
            <a:pPr eaLnBrk="1" hangingPunct="1">
              <a:lnSpc>
                <a:spcPct val="90000"/>
              </a:lnSpc>
            </a:pPr>
            <a:r>
              <a:rPr lang="en-US" altLang="en-US" sz="2800"/>
              <a:t>We also know that the church preserved the teachings of Christ in the forms of hymns which were easy to memorize.  </a:t>
            </a:r>
          </a:p>
          <a:p>
            <a:pPr lvl="1" eaLnBrk="1" hangingPunct="1">
              <a:lnSpc>
                <a:spcPct val="90000"/>
              </a:lnSpc>
            </a:pPr>
            <a:r>
              <a:rPr lang="en-US" altLang="en-US" sz="2400"/>
              <a:t> Paul’s summary of the gospel in 1 Corinthians 15 is a good example of this.  </a:t>
            </a:r>
          </a:p>
          <a:p>
            <a:pPr eaLnBrk="1" hangingPunct="1">
              <a:lnSpc>
                <a:spcPct val="90000"/>
              </a:lnSpc>
            </a:pPr>
            <a:r>
              <a:rPr lang="en-US" altLang="en-US" sz="2800"/>
              <a:t>We can have confidence that the oral tradition accurately preserved the teachings and the events of Jesus’ life till they were written down just a few years later. </a:t>
            </a:r>
            <a:br>
              <a:rPr lang="en-US" altLang="en-US" sz="2800"/>
            </a:br>
            <a:endParaRPr lang="en-US" altLang="en-US" sz="2800"/>
          </a:p>
        </p:txBody>
      </p:sp>
      <p:pic>
        <p:nvPicPr>
          <p:cNvPr id="915460" name="Picture 4" descr="A%20story%20about%20forgiving">
            <a:extLst>
              <a:ext uri="{FF2B5EF4-FFF2-40B4-BE49-F238E27FC236}">
                <a16:creationId xmlns:a16="http://schemas.microsoft.com/office/drawing/2014/main" id="{DAEC19C1-32CB-4DA5-8B98-A81E38905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1" y="2286001"/>
            <a:ext cx="2589213"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normAutofit/>
          </a:bodyPr>
          <a:lstStyle/>
          <a:p>
            <a:r>
              <a:rPr lang="en-US" dirty="0"/>
              <a:t>Jesus the King</a:t>
            </a:r>
          </a:p>
          <a:p>
            <a:pPr lvl="1"/>
            <a:r>
              <a:rPr lang="en-US" dirty="0"/>
              <a:t>Jn 18:33-40, Not of this world</a:t>
            </a:r>
          </a:p>
          <a:p>
            <a:pPr lvl="1"/>
            <a:r>
              <a:rPr lang="en-US" dirty="0"/>
              <a:t>Riding a Donkey</a:t>
            </a:r>
          </a:p>
          <a:p>
            <a:pPr lvl="2"/>
            <a:r>
              <a:rPr lang="en-US" dirty="0"/>
              <a:t>Not a conquering King</a:t>
            </a:r>
          </a:p>
          <a:p>
            <a:pPr lvl="2"/>
            <a:r>
              <a:rPr lang="en-US" dirty="0"/>
              <a:t>Ask for followers</a:t>
            </a:r>
          </a:p>
          <a:p>
            <a:pPr lvl="1"/>
            <a:r>
              <a:rPr lang="en-US" dirty="0"/>
              <a:t>Of the Lineage of David</a:t>
            </a:r>
          </a:p>
          <a:p>
            <a:pPr lvl="1"/>
            <a:r>
              <a:rPr lang="en-US" dirty="0"/>
              <a:t>Bringing Salvation  from God</a:t>
            </a:r>
          </a:p>
          <a:p>
            <a:pPr lvl="2"/>
            <a:r>
              <a:rPr lang="en-US" dirty="0"/>
              <a:t>Hosanna in the Highest</a:t>
            </a:r>
          </a:p>
        </p:txBody>
      </p:sp>
    </p:spTree>
    <p:extLst>
      <p:ext uri="{BB962C8B-B14F-4D97-AF65-F5344CB8AC3E}">
        <p14:creationId xmlns:p14="http://schemas.microsoft.com/office/powerpoint/2010/main" val="39652201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16482" name="Rectangle 2">
            <a:extLst>
              <a:ext uri="{FF2B5EF4-FFF2-40B4-BE49-F238E27FC236}">
                <a16:creationId xmlns:a16="http://schemas.microsoft.com/office/drawing/2014/main" id="{BAA417CA-B821-4308-A929-D2F5ADCDC63A}"/>
              </a:ext>
            </a:extLst>
          </p:cNvPr>
          <p:cNvSpPr>
            <a:spLocks noGrp="1" noChangeArrowheads="1"/>
          </p:cNvSpPr>
          <p:nvPr>
            <p:ph type="title"/>
          </p:nvPr>
        </p:nvSpPr>
        <p:spPr/>
        <p:txBody>
          <a:bodyPr/>
          <a:lstStyle/>
          <a:p>
            <a:pPr eaLnBrk="1" hangingPunct="1"/>
            <a:r>
              <a:rPr lang="en-US" altLang="en-US"/>
              <a:t>Oral Tradition</a:t>
            </a:r>
          </a:p>
        </p:txBody>
      </p:sp>
      <p:sp>
        <p:nvSpPr>
          <p:cNvPr id="916483" name="Rectangle 3">
            <a:extLst>
              <a:ext uri="{FF2B5EF4-FFF2-40B4-BE49-F238E27FC236}">
                <a16:creationId xmlns:a16="http://schemas.microsoft.com/office/drawing/2014/main" id="{A98DB6DA-B56A-436A-9AFD-15E0B5CD3A37}"/>
              </a:ext>
            </a:extLst>
          </p:cNvPr>
          <p:cNvSpPr>
            <a:spLocks noGrp="1" noChangeArrowheads="1"/>
          </p:cNvSpPr>
          <p:nvPr>
            <p:ph type="body" idx="1"/>
          </p:nvPr>
        </p:nvSpPr>
        <p:spPr>
          <a:xfrm>
            <a:off x="2286000" y="1981200"/>
            <a:ext cx="7696200" cy="4114800"/>
          </a:xfrm>
        </p:spPr>
        <p:txBody>
          <a:bodyPr/>
          <a:lstStyle/>
          <a:p>
            <a:pPr eaLnBrk="1" hangingPunct="1"/>
            <a:r>
              <a:rPr lang="en-US" altLang="en-US">
                <a:latin typeface="Arial Unicode MS" pitchFamily="34" charset="-128"/>
                <a:ea typeface="Arial Unicode MS" pitchFamily="34" charset="-128"/>
              </a:rPr>
              <a:t>The evidence shows that in oral cultures where memory has been trained for generations, oral memory can accurately preserve and pass on large amounts of information.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00"/>
        </a:solidFill>
        <a:effectLst/>
      </p:bgPr>
    </p:bg>
    <p:spTree>
      <p:nvGrpSpPr>
        <p:cNvPr id="1" name=""/>
        <p:cNvGrpSpPr/>
        <p:nvPr/>
      </p:nvGrpSpPr>
      <p:grpSpPr>
        <a:xfrm>
          <a:off x="0" y="0"/>
          <a:ext cx="0" cy="0"/>
          <a:chOff x="0" y="0"/>
          <a:chExt cx="0" cy="0"/>
        </a:xfrm>
      </p:grpSpPr>
      <p:pic>
        <p:nvPicPr>
          <p:cNvPr id="889858" name="Picture 2" descr="1stctomb3">
            <a:extLst>
              <a:ext uri="{FF2B5EF4-FFF2-40B4-BE49-F238E27FC236}">
                <a16:creationId xmlns:a16="http://schemas.microsoft.com/office/drawing/2014/main" id="{D2EDB80F-3D0D-4446-8CF4-17922FF1F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92" r="61685" b="29344"/>
          <a:stretch>
            <a:fillRect/>
          </a:stretch>
        </p:blipFill>
        <p:spPr bwMode="auto">
          <a:xfrm>
            <a:off x="2743200" y="762001"/>
            <a:ext cx="66294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0035" name="Rectangle 3">
            <a:extLst>
              <a:ext uri="{FF2B5EF4-FFF2-40B4-BE49-F238E27FC236}">
                <a16:creationId xmlns:a16="http://schemas.microsoft.com/office/drawing/2014/main" id="{89FADCF9-1BB8-47CE-93E4-466C41C0990A}"/>
              </a:ext>
            </a:extLst>
          </p:cNvPr>
          <p:cNvSpPr>
            <a:spLocks noGrp="1" noChangeArrowheads="1"/>
          </p:cNvSpPr>
          <p:nvPr>
            <p:ph type="title"/>
          </p:nvPr>
        </p:nvSpPr>
        <p:spPr>
          <a:xfrm>
            <a:off x="4343400" y="2971801"/>
            <a:ext cx="3200400" cy="1431925"/>
          </a:xfrm>
          <a:solidFill>
            <a:schemeClr val="hlink"/>
          </a:solidFill>
        </p:spPr>
        <p:txBody>
          <a:bodyPr/>
          <a:lstStyle/>
          <a:p>
            <a:pPr eaLnBrk="1" hangingPunct="1"/>
            <a:r>
              <a:rPr lang="en-US" altLang="en-US" sz="4000">
                <a:solidFill>
                  <a:schemeClr val="bg1"/>
                </a:solidFill>
                <a:latin typeface="Tms Rmn" charset="0"/>
              </a:rPr>
              <a:t>Who moved the stone?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60035"/>
                                        </p:tgtEl>
                                        <p:attrNameLst>
                                          <p:attrName>style.visibility</p:attrName>
                                        </p:attrNameLst>
                                      </p:cBhvr>
                                      <p:to>
                                        <p:strVal val="visible"/>
                                      </p:to>
                                    </p:set>
                                    <p:animEffect transition="in" filter="dissolve">
                                      <p:cBhvr>
                                        <p:cTn id="7" dur="500"/>
                                        <p:tgtEl>
                                          <p:spTgt spid="9260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0035" grpId="0" animBg="1"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F1E4CF60-DAE8-4391-B068-B8C19B34B00A}"/>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2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00"/>
        </a:solidFill>
        <a:effectLst/>
      </p:bgPr>
    </p:bg>
    <p:spTree>
      <p:nvGrpSpPr>
        <p:cNvPr id="1" name=""/>
        <p:cNvGrpSpPr/>
        <p:nvPr/>
      </p:nvGrpSpPr>
      <p:grpSpPr>
        <a:xfrm>
          <a:off x="0" y="0"/>
          <a:ext cx="0" cy="0"/>
          <a:chOff x="0" y="0"/>
          <a:chExt cx="0" cy="0"/>
        </a:xfrm>
      </p:grpSpPr>
      <p:sp>
        <p:nvSpPr>
          <p:cNvPr id="9257986" name="Rectangle 2">
            <a:extLst>
              <a:ext uri="{FF2B5EF4-FFF2-40B4-BE49-F238E27FC236}">
                <a16:creationId xmlns:a16="http://schemas.microsoft.com/office/drawing/2014/main" id="{0A279534-FD18-4272-8365-7D52FE4AE887}"/>
              </a:ext>
            </a:extLst>
          </p:cNvPr>
          <p:cNvSpPr>
            <a:spLocks noGrp="1" noChangeArrowheads="1"/>
          </p:cNvSpPr>
          <p:nvPr>
            <p:ph type="title"/>
          </p:nvPr>
        </p:nvSpPr>
        <p:spPr>
          <a:xfrm>
            <a:off x="1981200" y="381000"/>
            <a:ext cx="4724400" cy="3733800"/>
          </a:xfrm>
          <a:solidFill>
            <a:srgbClr val="111111"/>
          </a:solidFill>
        </p:spPr>
        <p:txBody>
          <a:bodyPr/>
          <a:lstStyle/>
          <a:p>
            <a:pPr eaLnBrk="1" hangingPunct="1">
              <a:defRPr/>
            </a:pPr>
            <a:r>
              <a:rPr lang="en-US" sz="4800" b="1" i="1">
                <a:solidFill>
                  <a:srgbClr val="FFFFFF"/>
                </a:solidFill>
                <a:effectLst>
                  <a:outerShdw blurRad="38100" dist="38100" dir="2700000" algn="tl">
                    <a:srgbClr val="000000"/>
                  </a:outerShdw>
                </a:effectLst>
                <a:ea typeface="+mj-ea"/>
              </a:rPr>
              <a:t>There is an interesting parenthetical       in the Bezae manuscripts.</a:t>
            </a:r>
          </a:p>
        </p:txBody>
      </p:sp>
      <p:sp>
        <p:nvSpPr>
          <p:cNvPr id="9257987" name="Rectangle 3">
            <a:extLst>
              <a:ext uri="{FF2B5EF4-FFF2-40B4-BE49-F238E27FC236}">
                <a16:creationId xmlns:a16="http://schemas.microsoft.com/office/drawing/2014/main" id="{D51FDE36-6576-4BC9-8C29-AD05EFB8E301}"/>
              </a:ext>
            </a:extLst>
          </p:cNvPr>
          <p:cNvSpPr>
            <a:spLocks noGrp="1" noChangeArrowheads="1"/>
          </p:cNvSpPr>
          <p:nvPr>
            <p:ph type="body" idx="1"/>
          </p:nvPr>
        </p:nvSpPr>
        <p:spPr>
          <a:xfrm>
            <a:off x="2080469" y="4495800"/>
            <a:ext cx="8070210" cy="1600200"/>
          </a:xfrm>
          <a:solidFill>
            <a:schemeClr val="bg1"/>
          </a:solidFill>
        </p:spPr>
        <p:txBody>
          <a:bodyPr/>
          <a:lstStyle/>
          <a:p>
            <a:pPr eaLnBrk="1" hangingPunct="1">
              <a:lnSpc>
                <a:spcPct val="90000"/>
              </a:lnSpc>
            </a:pPr>
            <a:r>
              <a:rPr lang="en-US" altLang="en-US" b="1" i="1" dirty="0">
                <a:solidFill>
                  <a:srgbClr val="111111"/>
                </a:solidFill>
                <a:latin typeface="Tms Rmn" charset="0"/>
              </a:rPr>
              <a:t>“And when He was laid there, he put against the tomb a stone which </a:t>
            </a:r>
            <a:r>
              <a:rPr lang="en-US" altLang="en-US" b="1" i="1" dirty="0">
                <a:solidFill>
                  <a:srgbClr val="990033"/>
                </a:solidFill>
                <a:latin typeface="Tms Rmn" charset="0"/>
              </a:rPr>
              <a:t>twenty men could not roll away.”</a:t>
            </a:r>
          </a:p>
        </p:txBody>
      </p:sp>
      <p:pic>
        <p:nvPicPr>
          <p:cNvPr id="891908" name="Picture 4" descr="codex_bezae1">
            <a:extLst>
              <a:ext uri="{FF2B5EF4-FFF2-40B4-BE49-F238E27FC236}">
                <a16:creationId xmlns:a16="http://schemas.microsoft.com/office/drawing/2014/main" id="{A3221E44-39BF-4C3D-B2DA-D19E7DE20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04800"/>
            <a:ext cx="3124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7989" name="WordArt 5">
            <a:extLst>
              <a:ext uri="{FF2B5EF4-FFF2-40B4-BE49-F238E27FC236}">
                <a16:creationId xmlns:a16="http://schemas.microsoft.com/office/drawing/2014/main" id="{8C9FC007-26FD-499A-B852-87584C97B7B8}"/>
              </a:ext>
            </a:extLst>
          </p:cNvPr>
          <p:cNvSpPr>
            <a:spLocks noChangeArrowheads="1" noChangeShapeType="1" noTextEdit="1"/>
          </p:cNvSpPr>
          <p:nvPr/>
        </p:nvSpPr>
        <p:spPr bwMode="auto">
          <a:xfrm>
            <a:off x="2438400" y="6402388"/>
            <a:ext cx="7848600" cy="455612"/>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 Double Bound Spice-Soaked Body Wrap Weighed 75 lbs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257987">
                                            <p:txEl>
                                              <p:pRg st="0" end="0"/>
                                            </p:txEl>
                                          </p:spTgt>
                                        </p:tgtEl>
                                        <p:attrNameLst>
                                          <p:attrName>style.visibility</p:attrName>
                                        </p:attrNameLst>
                                      </p:cBhvr>
                                      <p:to>
                                        <p:strVal val="visible"/>
                                      </p:to>
                                    </p:set>
                                    <p:anim calcmode="lin" valueType="num">
                                      <p:cBhvr additive="base">
                                        <p:cTn id="7" dur="75" fill="hold"/>
                                        <p:tgtEl>
                                          <p:spTgt spid="9257987">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2579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9257989"/>
                                        </p:tgtEl>
                                        <p:attrNameLst>
                                          <p:attrName>style.visibility</p:attrName>
                                        </p:attrNameLst>
                                      </p:cBhvr>
                                      <p:to>
                                        <p:strVal val="visible"/>
                                      </p:to>
                                    </p:set>
                                    <p:anim calcmode="lin" valueType="num">
                                      <p:cBhvr>
                                        <p:cTn id="13" dur="5000" fill="hold"/>
                                        <p:tgtEl>
                                          <p:spTgt spid="9257989"/>
                                        </p:tgtEl>
                                        <p:attrNameLst>
                                          <p:attrName>ppt_w</p:attrName>
                                        </p:attrNameLst>
                                      </p:cBhvr>
                                      <p:tavLst>
                                        <p:tav tm="0" fmla="#ppt_w*sin(2.5*pi*$)">
                                          <p:val>
                                            <p:fltVal val="0"/>
                                          </p:val>
                                        </p:tav>
                                        <p:tav tm="100000">
                                          <p:val>
                                            <p:fltVal val="1"/>
                                          </p:val>
                                        </p:tav>
                                      </p:tavLst>
                                    </p:anim>
                                    <p:anim calcmode="lin" valueType="num">
                                      <p:cBhvr>
                                        <p:cTn id="14" dur="5000" fill="hold"/>
                                        <p:tgtEl>
                                          <p:spTgt spid="92579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987"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75522" name="Rectangle 2">
            <a:extLst>
              <a:ext uri="{FF2B5EF4-FFF2-40B4-BE49-F238E27FC236}">
                <a16:creationId xmlns:a16="http://schemas.microsoft.com/office/drawing/2014/main" id="{564C6B1B-B0A6-4C59-B6D3-B078589F7AC2}"/>
              </a:ext>
            </a:extLst>
          </p:cNvPr>
          <p:cNvSpPr>
            <a:spLocks noGrp="1" noChangeArrowheads="1"/>
          </p:cNvSpPr>
          <p:nvPr>
            <p:ph type="title"/>
          </p:nvPr>
        </p:nvSpPr>
        <p:spPr>
          <a:xfrm>
            <a:off x="2209800" y="381000"/>
            <a:ext cx="7772400" cy="1143000"/>
          </a:xfrm>
        </p:spPr>
        <p:txBody>
          <a:bodyPr/>
          <a:lstStyle/>
          <a:p>
            <a:pPr eaLnBrk="1" hangingPunct="1">
              <a:defRPr/>
            </a:pPr>
            <a:r>
              <a:rPr lang="en-US" sz="6600" b="1">
                <a:effectLst>
                  <a:outerShdw blurRad="38100" dist="38100" dir="2700000" algn="tl">
                    <a:srgbClr val="FFFFFF"/>
                  </a:outerShdw>
                </a:effectLst>
                <a:latin typeface="Old English Text MT" pitchFamily="66" charset="0"/>
                <a:ea typeface="+mj-ea"/>
              </a:rPr>
              <a:t>Lord</a:t>
            </a:r>
          </a:p>
        </p:txBody>
      </p:sp>
      <p:sp>
        <p:nvSpPr>
          <p:cNvPr id="917507" name="Rectangle 3">
            <a:extLst>
              <a:ext uri="{FF2B5EF4-FFF2-40B4-BE49-F238E27FC236}">
                <a16:creationId xmlns:a16="http://schemas.microsoft.com/office/drawing/2014/main" id="{E00DAD01-1C85-4115-B2EC-E913A944FF14}"/>
              </a:ext>
            </a:extLst>
          </p:cNvPr>
          <p:cNvSpPr>
            <a:spLocks noGrp="1" noChangeArrowheads="1"/>
          </p:cNvSpPr>
          <p:nvPr>
            <p:ph type="body" idx="1"/>
          </p:nvPr>
        </p:nvSpPr>
        <p:spPr/>
        <p:txBody>
          <a:bodyPr/>
          <a:lstStyle/>
          <a:p>
            <a:pPr eaLnBrk="1" hangingPunct="1">
              <a:buFontTx/>
              <a:buNone/>
            </a:pPr>
            <a:r>
              <a:rPr lang="en-US" altLang="en-US" sz="2800">
                <a:cs typeface="Times New Roman" panose="02020603050405020304" pitchFamily="18" charset="0"/>
              </a:rPr>
              <a:t>In his book, </a:t>
            </a:r>
            <a:r>
              <a:rPr lang="en-US" altLang="en-US" sz="2800" i="1">
                <a:cs typeface="Times New Roman" panose="02020603050405020304" pitchFamily="18" charset="0"/>
              </a:rPr>
              <a:t>Mere Christianity,</a:t>
            </a:r>
            <a:r>
              <a:rPr lang="en-US" altLang="en-US" sz="2800">
                <a:cs typeface="Times New Roman" panose="02020603050405020304" pitchFamily="18" charset="0"/>
              </a:rPr>
              <a:t> C. S. Lewis said, “A man who was merely a man and said the sort of things Jesus said would not be a great moral teacher. He would either be a lunatic—on a level with the man who says he is a poached egg—or else he would be the Devil of Hell. You must make your choice. Either this man was, and is, the Son of God, or else a madman or something worse. . . .</a:t>
            </a:r>
            <a:endParaRPr lang="en-US" altLang="en-US" sz="2800"/>
          </a:p>
        </p:txBody>
      </p:sp>
    </p:spTree>
  </p:cSld>
  <p:clrMapOvr>
    <a:masterClrMapping/>
  </p:clrMapOvr>
  <p:transition>
    <p:random/>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77570" name="Rectangle 2">
            <a:extLst>
              <a:ext uri="{FF2B5EF4-FFF2-40B4-BE49-F238E27FC236}">
                <a16:creationId xmlns:a16="http://schemas.microsoft.com/office/drawing/2014/main" id="{18A94185-7E38-4530-A67D-8ED24B2735C6}"/>
              </a:ext>
            </a:extLst>
          </p:cNvPr>
          <p:cNvSpPr>
            <a:spLocks noGrp="1" noChangeArrowheads="1"/>
          </p:cNvSpPr>
          <p:nvPr>
            <p:ph type="title"/>
          </p:nvPr>
        </p:nvSpPr>
        <p:spPr>
          <a:xfrm>
            <a:off x="2057400" y="381000"/>
            <a:ext cx="7924800" cy="1066800"/>
          </a:xfrm>
        </p:spPr>
        <p:txBody>
          <a:bodyPr/>
          <a:lstStyle/>
          <a:p>
            <a:pPr eaLnBrk="1" hangingPunct="1">
              <a:defRPr/>
            </a:pPr>
            <a:r>
              <a:rPr lang="en-US" sz="6600" b="1">
                <a:effectLst>
                  <a:outerShdw blurRad="38100" dist="38100" dir="2700000" algn="tl">
                    <a:srgbClr val="FFFFFF"/>
                  </a:outerShdw>
                </a:effectLst>
                <a:latin typeface="Old English Text MT" pitchFamily="66" charset="0"/>
                <a:ea typeface="+mj-ea"/>
              </a:rPr>
              <a:t>Lord</a:t>
            </a:r>
          </a:p>
        </p:txBody>
      </p:sp>
      <p:sp>
        <p:nvSpPr>
          <p:cNvPr id="918531" name="Rectangle 3">
            <a:extLst>
              <a:ext uri="{FF2B5EF4-FFF2-40B4-BE49-F238E27FC236}">
                <a16:creationId xmlns:a16="http://schemas.microsoft.com/office/drawing/2014/main" id="{2C0F8A92-BB5A-4AA8-9C25-EF1709106CAF}"/>
              </a:ext>
            </a:extLst>
          </p:cNvPr>
          <p:cNvSpPr>
            <a:spLocks noGrp="1" noChangeArrowheads="1"/>
          </p:cNvSpPr>
          <p:nvPr>
            <p:ph type="body" idx="1"/>
          </p:nvPr>
        </p:nvSpPr>
        <p:spPr/>
        <p:txBody>
          <a:bodyPr/>
          <a:lstStyle/>
          <a:p>
            <a:pPr eaLnBrk="1" hangingPunct="1">
              <a:buFontTx/>
              <a:buNone/>
            </a:pPr>
            <a:r>
              <a:rPr lang="en-US" altLang="en-US">
                <a:cs typeface="Times New Roman" panose="02020603050405020304" pitchFamily="18" charset="0"/>
              </a:rPr>
              <a:t>You can shut Him up for a fool, you can spit at Him and kill Him as a demon, or you can fall at His feet and call Him Lord and God. But let us not come with any patronizing </a:t>
            </a:r>
            <a:r>
              <a:rPr lang="en-US" altLang="en-US">
                <a:solidFill>
                  <a:srgbClr val="CC0000"/>
                </a:solidFill>
                <a:cs typeface="Times New Roman" panose="02020603050405020304" pitchFamily="18" charset="0"/>
              </a:rPr>
              <a:t>nonsense</a:t>
            </a:r>
            <a:r>
              <a:rPr lang="en-US" altLang="en-US">
                <a:cs typeface="Times New Roman" panose="02020603050405020304" pitchFamily="18" charset="0"/>
              </a:rPr>
              <a:t> about His being a great moral teacher. He has not left that open to us. He did not intend to.”</a:t>
            </a:r>
            <a:endParaRPr lang="en-US" altLang="en-US"/>
          </a:p>
          <a:p>
            <a:pPr eaLnBrk="1" hangingPunct="1"/>
            <a:endParaRPr lang="en-US" altLang="en-US"/>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79618" name="Rectangle 2">
            <a:extLst>
              <a:ext uri="{FF2B5EF4-FFF2-40B4-BE49-F238E27FC236}">
                <a16:creationId xmlns:a16="http://schemas.microsoft.com/office/drawing/2014/main" id="{DCFF2CB4-EEF1-4332-B456-38F414F2B4DD}"/>
              </a:ext>
            </a:extLst>
          </p:cNvPr>
          <p:cNvSpPr>
            <a:spLocks noGrp="1" noChangeArrowheads="1"/>
          </p:cNvSpPr>
          <p:nvPr>
            <p:ph type="title"/>
          </p:nvPr>
        </p:nvSpPr>
        <p:spPr>
          <a:xfrm>
            <a:off x="2209800" y="304800"/>
            <a:ext cx="7772400" cy="914400"/>
          </a:xfrm>
        </p:spPr>
        <p:txBody>
          <a:bodyPr/>
          <a:lstStyle/>
          <a:p>
            <a:pPr eaLnBrk="1" hangingPunct="1">
              <a:defRPr/>
            </a:pPr>
            <a:r>
              <a:rPr lang="en-US" b="1" i="1" u="sng">
                <a:solidFill>
                  <a:srgbClr val="FFFF66"/>
                </a:solidFill>
                <a:effectLst>
                  <a:outerShdw blurRad="38100" dist="38100" dir="2700000" algn="tl">
                    <a:srgbClr val="000000"/>
                  </a:outerShdw>
                </a:effectLst>
                <a:ea typeface="+mj-ea"/>
              </a:rPr>
              <a:t>The Resurrection of Jesus</a:t>
            </a:r>
          </a:p>
        </p:txBody>
      </p:sp>
      <p:sp>
        <p:nvSpPr>
          <p:cNvPr id="919555" name="Rectangle 3">
            <a:extLst>
              <a:ext uri="{FF2B5EF4-FFF2-40B4-BE49-F238E27FC236}">
                <a16:creationId xmlns:a16="http://schemas.microsoft.com/office/drawing/2014/main" id="{3853469C-52F2-4889-B380-AFD71CBE837E}"/>
              </a:ext>
            </a:extLst>
          </p:cNvPr>
          <p:cNvSpPr>
            <a:spLocks noGrp="1" noChangeArrowheads="1"/>
          </p:cNvSpPr>
          <p:nvPr>
            <p:ph type="body" idx="1"/>
          </p:nvPr>
        </p:nvSpPr>
        <p:spPr>
          <a:xfrm>
            <a:off x="2209800" y="1676400"/>
            <a:ext cx="7772400" cy="4419600"/>
          </a:xfrm>
        </p:spPr>
        <p:txBody>
          <a:bodyPr/>
          <a:lstStyle/>
          <a:p>
            <a:pPr eaLnBrk="1" hangingPunct="1">
              <a:lnSpc>
                <a:spcPct val="90000"/>
              </a:lnSpc>
              <a:buFontTx/>
              <a:buNone/>
            </a:pPr>
            <a:r>
              <a:rPr lang="en-US" altLang="en-US" sz="2800" dirty="0">
                <a:cs typeface="Times New Roman" panose="02020603050405020304" pitchFamily="18" charset="0"/>
              </a:rPr>
              <a:t>Jesus clearly pointed to His bodily resurrection as the authenticating sign by which He would confirm His own unique claims. Later on, the Apostle Paul, in speaking of the importance  of this event to the faith of a Christian would say, “If there is no resurrection of the dead, then not even Christ has been </a:t>
            </a:r>
            <a:r>
              <a:rPr lang="en-US" altLang="en-US" sz="2800" dirty="0">
                <a:solidFill>
                  <a:srgbClr val="CC0000"/>
                </a:solidFill>
                <a:cs typeface="Times New Roman" panose="02020603050405020304" pitchFamily="18" charset="0"/>
              </a:rPr>
              <a:t>raised</a:t>
            </a:r>
            <a:r>
              <a:rPr lang="en-US" altLang="en-US" sz="2800" dirty="0">
                <a:cs typeface="Times New Roman" panose="02020603050405020304" pitchFamily="18" charset="0"/>
              </a:rPr>
              <a:t>;  and    if Christ has not been raised, then our preaching is vain, your faith is also vain. . .    if Christ has not been raised, your faith is worthless; you are still in your sins” (1 Cor. 15:13–17).</a:t>
            </a:r>
            <a:endParaRPr lang="en-US" altLang="en-US" sz="2800" dirty="0"/>
          </a:p>
        </p:txBody>
      </p:sp>
    </p:spTree>
  </p:cSld>
  <p:clrMapOvr>
    <a:masterClrMapping/>
  </p:clrMapOvr>
  <p:transition>
    <p:random/>
  </p:transition>
</p:sld>
</file>

<file path=ppt/slides/slide2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23281666" name="Rectangle 2">
            <a:extLst>
              <a:ext uri="{FF2B5EF4-FFF2-40B4-BE49-F238E27FC236}">
                <a16:creationId xmlns:a16="http://schemas.microsoft.com/office/drawing/2014/main" id="{EDE98C70-AE25-43B7-94FA-CC1965F1274F}"/>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FFFFFF"/>
                  </a:outerShdw>
                </a:effectLst>
                <a:ea typeface="+mj-ea"/>
              </a:rPr>
              <a:t>The Empty Tomb</a:t>
            </a:r>
          </a:p>
        </p:txBody>
      </p:sp>
      <p:sp>
        <p:nvSpPr>
          <p:cNvPr id="23281667" name="Rectangle 3">
            <a:extLst>
              <a:ext uri="{FF2B5EF4-FFF2-40B4-BE49-F238E27FC236}">
                <a16:creationId xmlns:a16="http://schemas.microsoft.com/office/drawing/2014/main" id="{816E1DD7-7835-4E57-850C-1618934988BF}"/>
              </a:ext>
            </a:extLst>
          </p:cNvPr>
          <p:cNvSpPr>
            <a:spLocks noGrp="1" noChangeArrowheads="1"/>
          </p:cNvSpPr>
          <p:nvPr>
            <p:ph type="body" sz="half" idx="1"/>
          </p:nvPr>
        </p:nvSpPr>
        <p:spPr>
          <a:xfrm>
            <a:off x="2209801" y="1981200"/>
            <a:ext cx="3808413" cy="4114800"/>
          </a:xfrm>
        </p:spPr>
        <p:txBody>
          <a:bodyPr/>
          <a:lstStyle/>
          <a:p>
            <a:pPr eaLnBrk="1" hangingPunct="1">
              <a:lnSpc>
                <a:spcPct val="90000"/>
              </a:lnSpc>
            </a:pPr>
            <a:r>
              <a:rPr lang="en-US" altLang="en-US" sz="2400">
                <a:cs typeface="Times New Roman" panose="02020603050405020304" pitchFamily="18" charset="0"/>
              </a:rPr>
              <a:t>The tomb of Jesus Christ was found </a:t>
            </a:r>
            <a:r>
              <a:rPr lang="en-US" altLang="en-US" sz="2400">
                <a:solidFill>
                  <a:srgbClr val="CC0000"/>
                </a:solidFill>
                <a:cs typeface="Times New Roman" panose="02020603050405020304" pitchFamily="18" charset="0"/>
              </a:rPr>
              <a:t>empty</a:t>
            </a:r>
            <a:r>
              <a:rPr lang="en-US" altLang="en-US" sz="2400">
                <a:cs typeface="Times New Roman" panose="02020603050405020304" pitchFamily="18" charset="0"/>
              </a:rPr>
              <a:t> on the third day.</a:t>
            </a:r>
          </a:p>
          <a:p>
            <a:pPr eaLnBrk="1" hangingPunct="1">
              <a:lnSpc>
                <a:spcPct val="90000"/>
              </a:lnSpc>
            </a:pPr>
            <a:r>
              <a:rPr lang="en-US" altLang="en-US" sz="2400">
                <a:cs typeface="Times New Roman" panose="02020603050405020304" pitchFamily="18" charset="0"/>
              </a:rPr>
              <a:t>From the beginning Christians have argued that the tomb was empty on the third day.</a:t>
            </a:r>
          </a:p>
          <a:p>
            <a:pPr eaLnBrk="1" hangingPunct="1">
              <a:lnSpc>
                <a:spcPct val="90000"/>
              </a:lnSpc>
            </a:pPr>
            <a:r>
              <a:rPr lang="en-US" altLang="en-US" sz="2400">
                <a:cs typeface="Times New Roman" panose="02020603050405020304" pitchFamily="18" charset="0"/>
              </a:rPr>
              <a:t>Even the opponents of Christianity believed that the tomb was empty.</a:t>
            </a:r>
            <a:endParaRPr lang="en-US" altLang="en-US" sz="2400"/>
          </a:p>
        </p:txBody>
      </p:sp>
      <p:pic>
        <p:nvPicPr>
          <p:cNvPr id="920580" name="Picture 4" descr="tomb-opt">
            <a:extLst>
              <a:ext uri="{FF2B5EF4-FFF2-40B4-BE49-F238E27FC236}">
                <a16:creationId xmlns:a16="http://schemas.microsoft.com/office/drawing/2014/main" id="{069CD997-783C-4DB8-9FC5-02E73B6C23DE}"/>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173788" y="2617789"/>
            <a:ext cx="3808412" cy="2840037"/>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3281667">
                                            <p:txEl>
                                              <p:pRg st="0" end="0"/>
                                            </p:txEl>
                                          </p:spTgt>
                                        </p:tgtEl>
                                        <p:attrNameLst>
                                          <p:attrName>style.visibility</p:attrName>
                                        </p:attrNameLst>
                                      </p:cBhvr>
                                      <p:to>
                                        <p:strVal val="visible"/>
                                      </p:to>
                                    </p:set>
                                    <p:anim calcmode="lin" valueType="num">
                                      <p:cBhvr additive="base">
                                        <p:cTn id="7" dur="500" fill="hold"/>
                                        <p:tgtEl>
                                          <p:spTgt spid="232816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281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3281667">
                                            <p:txEl>
                                              <p:pRg st="1" end="1"/>
                                            </p:txEl>
                                          </p:spTgt>
                                        </p:tgtEl>
                                        <p:attrNameLst>
                                          <p:attrName>style.visibility</p:attrName>
                                        </p:attrNameLst>
                                      </p:cBhvr>
                                      <p:to>
                                        <p:strVal val="visible"/>
                                      </p:to>
                                    </p:set>
                                    <p:anim calcmode="lin" valueType="num">
                                      <p:cBhvr additive="base">
                                        <p:cTn id="13" dur="500" fill="hold"/>
                                        <p:tgtEl>
                                          <p:spTgt spid="232816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2816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23281667">
                                            <p:txEl>
                                              <p:pRg st="2" end="2"/>
                                            </p:txEl>
                                          </p:spTgt>
                                        </p:tgtEl>
                                        <p:attrNameLst>
                                          <p:attrName>style.visibility</p:attrName>
                                        </p:attrNameLst>
                                      </p:cBhvr>
                                      <p:to>
                                        <p:strVal val="visible"/>
                                      </p:to>
                                    </p:set>
                                    <p:anim calcmode="lin" valueType="num">
                                      <p:cBhvr additive="base">
                                        <p:cTn id="19" dur="500" fill="hold"/>
                                        <p:tgtEl>
                                          <p:spTgt spid="232816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2816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1667" grpId="0" build="p"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23283714" name="Rectangle 2">
            <a:extLst>
              <a:ext uri="{FF2B5EF4-FFF2-40B4-BE49-F238E27FC236}">
                <a16:creationId xmlns:a16="http://schemas.microsoft.com/office/drawing/2014/main" id="{8EE2247F-C845-4F3A-B75F-AF9E5B598A54}"/>
              </a:ext>
            </a:extLst>
          </p:cNvPr>
          <p:cNvSpPr>
            <a:spLocks noGrp="1" noChangeArrowheads="1"/>
          </p:cNvSpPr>
          <p:nvPr>
            <p:ph type="title"/>
          </p:nvPr>
        </p:nvSpPr>
        <p:spPr>
          <a:xfrm>
            <a:off x="2209800" y="228600"/>
            <a:ext cx="7772400" cy="990600"/>
          </a:xfrm>
        </p:spPr>
        <p:txBody>
          <a:bodyPr/>
          <a:lstStyle/>
          <a:p>
            <a:pPr eaLnBrk="1" hangingPunct="1">
              <a:defRPr/>
            </a:pPr>
            <a:r>
              <a:rPr lang="en-US" sz="4800" b="1">
                <a:effectLst>
                  <a:outerShdw blurRad="38100" dist="38100" dir="2700000" algn="tl">
                    <a:srgbClr val="FFFFFF"/>
                  </a:outerShdw>
                </a:effectLst>
                <a:ea typeface="+mj-ea"/>
              </a:rPr>
              <a:t>The Empty Tomb</a:t>
            </a:r>
          </a:p>
        </p:txBody>
      </p:sp>
      <p:sp>
        <p:nvSpPr>
          <p:cNvPr id="23283715" name="Rectangle 3">
            <a:extLst>
              <a:ext uri="{FF2B5EF4-FFF2-40B4-BE49-F238E27FC236}">
                <a16:creationId xmlns:a16="http://schemas.microsoft.com/office/drawing/2014/main" id="{8C9EBEAF-848C-4028-9C4F-D47496C7BAB4}"/>
              </a:ext>
            </a:extLst>
          </p:cNvPr>
          <p:cNvSpPr>
            <a:spLocks noGrp="1" noChangeArrowheads="1"/>
          </p:cNvSpPr>
          <p:nvPr>
            <p:ph type="body" sz="half" idx="2"/>
          </p:nvPr>
        </p:nvSpPr>
        <p:spPr>
          <a:xfrm>
            <a:off x="6173788" y="1447800"/>
            <a:ext cx="3808412" cy="4648200"/>
          </a:xfrm>
        </p:spPr>
        <p:txBody>
          <a:bodyPr/>
          <a:lstStyle/>
          <a:p>
            <a:pPr eaLnBrk="1" hangingPunct="1">
              <a:lnSpc>
                <a:spcPct val="90000"/>
              </a:lnSpc>
            </a:pPr>
            <a:r>
              <a:rPr lang="en-US" altLang="en-US" sz="2400">
                <a:cs typeface="Times New Roman" panose="02020603050405020304" pitchFamily="18" charset="0"/>
              </a:rPr>
              <a:t>If the tomb had not been empty, it probably would have been treated as a </a:t>
            </a:r>
            <a:r>
              <a:rPr lang="en-US" altLang="en-US" sz="2400">
                <a:solidFill>
                  <a:srgbClr val="CC0000"/>
                </a:solidFill>
                <a:cs typeface="Times New Roman" panose="02020603050405020304" pitchFamily="18" charset="0"/>
              </a:rPr>
              <a:t>shrine</a:t>
            </a:r>
            <a:r>
              <a:rPr lang="en-US" altLang="en-US" sz="2400">
                <a:cs typeface="Times New Roman" panose="02020603050405020304" pitchFamily="18" charset="0"/>
              </a:rPr>
              <a:t>.</a:t>
            </a:r>
          </a:p>
          <a:p>
            <a:pPr eaLnBrk="1" hangingPunct="1">
              <a:lnSpc>
                <a:spcPct val="90000"/>
              </a:lnSpc>
            </a:pPr>
            <a:r>
              <a:rPr lang="en-US" altLang="en-US" sz="2400">
                <a:cs typeface="Times New Roman" panose="02020603050405020304" pitchFamily="18" charset="0"/>
              </a:rPr>
              <a:t>If the tomb was occupied, what would make the disciples of Jesus risk their lives by saying that it was empty?</a:t>
            </a:r>
          </a:p>
          <a:p>
            <a:pPr eaLnBrk="1" hangingPunct="1">
              <a:lnSpc>
                <a:spcPct val="90000"/>
              </a:lnSpc>
            </a:pPr>
            <a:r>
              <a:rPr lang="en-US" altLang="en-US" sz="2400">
                <a:cs typeface="Times New Roman" panose="02020603050405020304" pitchFamily="18" charset="0"/>
              </a:rPr>
              <a:t>The tomb of Jesus was empty because He had been resurrected from the dead.</a:t>
            </a:r>
            <a:endParaRPr lang="en-US" altLang="en-US" sz="2400"/>
          </a:p>
        </p:txBody>
      </p:sp>
      <p:pic>
        <p:nvPicPr>
          <p:cNvPr id="921604" name="Picture 4" descr="women%20discover%20an%20empty%20tomb">
            <a:extLst>
              <a:ext uri="{FF2B5EF4-FFF2-40B4-BE49-F238E27FC236}">
                <a16:creationId xmlns:a16="http://schemas.microsoft.com/office/drawing/2014/main" id="{24E60BC0-AE4E-4EC6-A0E5-441360997BE8}"/>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05000" y="1981200"/>
            <a:ext cx="4114800" cy="28194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3283715">
                                            <p:txEl>
                                              <p:pRg st="0" end="0"/>
                                            </p:txEl>
                                          </p:spTgt>
                                        </p:tgtEl>
                                        <p:attrNameLst>
                                          <p:attrName>style.visibility</p:attrName>
                                        </p:attrNameLst>
                                      </p:cBhvr>
                                      <p:to>
                                        <p:strVal val="visible"/>
                                      </p:to>
                                    </p:set>
                                    <p:anim calcmode="lin" valueType="num">
                                      <p:cBhvr additive="base">
                                        <p:cTn id="7" dur="500" fill="hold"/>
                                        <p:tgtEl>
                                          <p:spTgt spid="232837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283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3283715">
                                            <p:txEl>
                                              <p:pRg st="1" end="1"/>
                                            </p:txEl>
                                          </p:spTgt>
                                        </p:tgtEl>
                                        <p:attrNameLst>
                                          <p:attrName>style.visibility</p:attrName>
                                        </p:attrNameLst>
                                      </p:cBhvr>
                                      <p:to>
                                        <p:strVal val="visible"/>
                                      </p:to>
                                    </p:set>
                                    <p:anim calcmode="lin" valueType="num">
                                      <p:cBhvr additive="base">
                                        <p:cTn id="13" dur="500" fill="hold"/>
                                        <p:tgtEl>
                                          <p:spTgt spid="2328371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283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3283715">
                                            <p:txEl>
                                              <p:pRg st="2" end="2"/>
                                            </p:txEl>
                                          </p:spTgt>
                                        </p:tgtEl>
                                        <p:attrNameLst>
                                          <p:attrName>style.visibility</p:attrName>
                                        </p:attrNameLst>
                                      </p:cBhvr>
                                      <p:to>
                                        <p:strVal val="visible"/>
                                      </p:to>
                                    </p:set>
                                    <p:anim calcmode="lin" valueType="num">
                                      <p:cBhvr additive="base">
                                        <p:cTn id="19" dur="500" fill="hold"/>
                                        <p:tgtEl>
                                          <p:spTgt spid="232837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2837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3715"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85762" name="Rectangle 2">
            <a:extLst>
              <a:ext uri="{FF2B5EF4-FFF2-40B4-BE49-F238E27FC236}">
                <a16:creationId xmlns:a16="http://schemas.microsoft.com/office/drawing/2014/main" id="{1D4265D1-1BCB-4DC9-B208-F356D936A356}"/>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FFFFFF"/>
                  </a:outerShdw>
                </a:effectLst>
                <a:ea typeface="+mj-ea"/>
              </a:rPr>
              <a:t>The Empty Tomb</a:t>
            </a:r>
          </a:p>
        </p:txBody>
      </p:sp>
      <p:sp>
        <p:nvSpPr>
          <p:cNvPr id="922627" name="Rectangle 3">
            <a:extLst>
              <a:ext uri="{FF2B5EF4-FFF2-40B4-BE49-F238E27FC236}">
                <a16:creationId xmlns:a16="http://schemas.microsoft.com/office/drawing/2014/main" id="{65EF8822-4943-42A8-9F3C-5F55E91724C7}"/>
              </a:ext>
            </a:extLst>
          </p:cNvPr>
          <p:cNvSpPr>
            <a:spLocks noGrp="1" noChangeArrowheads="1"/>
          </p:cNvSpPr>
          <p:nvPr>
            <p:ph type="body" idx="1"/>
          </p:nvPr>
        </p:nvSpPr>
        <p:spPr/>
        <p:txBody>
          <a:bodyPr/>
          <a:lstStyle/>
          <a:p>
            <a:pPr eaLnBrk="1" hangingPunct="1">
              <a:lnSpc>
                <a:spcPct val="90000"/>
              </a:lnSpc>
              <a:buFontTx/>
              <a:buNone/>
            </a:pPr>
            <a:r>
              <a:rPr lang="en-US" altLang="en-US" sz="2800">
                <a:cs typeface="Times New Roman" panose="02020603050405020304" pitchFamily="18" charset="0"/>
              </a:rPr>
              <a:t>“In the face of the facts, they (critics) have been impotent to put Jesus body back in the tomb. They flounder, they struggle, they snatch at straws, they contradict themselves, they pursue desperate and extraordinary theories to try and account for the evidence. Yet each time, in the end, the tomb </a:t>
            </a:r>
            <a:r>
              <a:rPr lang="en-US" altLang="en-US" sz="2800">
                <a:solidFill>
                  <a:srgbClr val="CC0000"/>
                </a:solidFill>
                <a:cs typeface="Times New Roman" panose="02020603050405020304" pitchFamily="18" charset="0"/>
              </a:rPr>
              <a:t>remains</a:t>
            </a:r>
            <a:r>
              <a:rPr lang="en-US" altLang="en-US" sz="2800">
                <a:cs typeface="Times New Roman" panose="02020603050405020304" pitchFamily="18" charset="0"/>
              </a:rPr>
              <a:t> vacant. . . . ‘The empty tomb, then, forms a veritable rock on which all rationalistic theories of the resurrection dash themselves in vain.’”</a:t>
            </a:r>
            <a:br>
              <a:rPr lang="en-US" altLang="en-US" sz="2800"/>
            </a:br>
            <a:r>
              <a:rPr lang="en-US" altLang="en-US" sz="2800">
                <a:cs typeface="Times New Roman" panose="02020603050405020304" pitchFamily="18" charset="0"/>
              </a:rPr>
              <a:t>Lee Strobel, </a:t>
            </a:r>
            <a:r>
              <a:rPr lang="en-US" altLang="en-US" sz="2800" i="1">
                <a:cs typeface="Times New Roman" panose="02020603050405020304" pitchFamily="18" charset="0"/>
              </a:rPr>
              <a:t>The Case for Christ</a:t>
            </a:r>
            <a:r>
              <a:rPr lang="en-US" altLang="en-US" sz="2800">
                <a:cs typeface="Times New Roman" panose="02020603050405020304" pitchFamily="18" charset="0"/>
              </a:rPr>
              <a:t>, p. 223.</a:t>
            </a:r>
            <a:endParaRPr lang="en-US" altLang="en-US" sz="2800"/>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normAutofit/>
          </a:bodyPr>
          <a:lstStyle/>
          <a:p>
            <a:r>
              <a:rPr lang="en-US" dirty="0"/>
              <a:t>Jesus The Slave King</a:t>
            </a:r>
          </a:p>
          <a:p>
            <a:pPr lvl="1"/>
            <a:r>
              <a:rPr lang="en-US" dirty="0"/>
              <a:t>Mt 20:20-28, James &amp; John want Prominence</a:t>
            </a:r>
          </a:p>
          <a:p>
            <a:pPr lvl="1"/>
            <a:r>
              <a:rPr lang="en-US" dirty="0"/>
              <a:t>Lk 19:1-10, Zacchaeus</a:t>
            </a:r>
          </a:p>
          <a:p>
            <a:pPr lvl="1"/>
            <a:r>
              <a:rPr lang="en-US" dirty="0"/>
              <a:t>Thursday evening at the Last Supper/Passover</a:t>
            </a:r>
          </a:p>
          <a:p>
            <a:pPr lvl="2"/>
            <a:r>
              <a:rPr lang="en-US" dirty="0"/>
              <a:t>Jn 13:1-20, the King washes his disciples feet</a:t>
            </a:r>
          </a:p>
        </p:txBody>
      </p:sp>
    </p:spTree>
    <p:extLst>
      <p:ext uri="{BB962C8B-B14F-4D97-AF65-F5344CB8AC3E}">
        <p14:creationId xmlns:p14="http://schemas.microsoft.com/office/powerpoint/2010/main" val="27572058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23287810" name="Rectangle 2">
            <a:extLst>
              <a:ext uri="{FF2B5EF4-FFF2-40B4-BE49-F238E27FC236}">
                <a16:creationId xmlns:a16="http://schemas.microsoft.com/office/drawing/2014/main" id="{60B6E8EA-07AD-4795-A56E-CE3D7FE3F734}"/>
              </a:ext>
            </a:extLst>
          </p:cNvPr>
          <p:cNvSpPr>
            <a:spLocks noGrp="1" noChangeArrowheads="1"/>
          </p:cNvSpPr>
          <p:nvPr>
            <p:ph type="title"/>
          </p:nvPr>
        </p:nvSpPr>
        <p:spPr>
          <a:xfrm>
            <a:off x="2209800" y="457200"/>
            <a:ext cx="7620000" cy="762000"/>
          </a:xfrm>
        </p:spPr>
        <p:txBody>
          <a:bodyPr/>
          <a:lstStyle/>
          <a:p>
            <a:pPr eaLnBrk="1" hangingPunct="1">
              <a:defRPr/>
            </a:pPr>
            <a:r>
              <a:rPr lang="en-US" b="1" u="sng">
                <a:effectLst>
                  <a:outerShdw blurRad="38100" dist="38100" dir="2700000" algn="tl">
                    <a:srgbClr val="FFFFFF"/>
                  </a:outerShdw>
                </a:effectLst>
                <a:ea typeface="+mj-ea"/>
              </a:rPr>
              <a:t>Jesus Rose from the Dead</a:t>
            </a:r>
          </a:p>
        </p:txBody>
      </p:sp>
      <p:sp>
        <p:nvSpPr>
          <p:cNvPr id="23287811" name="Rectangle 3">
            <a:extLst>
              <a:ext uri="{FF2B5EF4-FFF2-40B4-BE49-F238E27FC236}">
                <a16:creationId xmlns:a16="http://schemas.microsoft.com/office/drawing/2014/main" id="{3D062ECF-A3F2-46E7-BD03-1380BA8E6FD0}"/>
              </a:ext>
            </a:extLst>
          </p:cNvPr>
          <p:cNvSpPr>
            <a:spLocks noGrp="1" noChangeArrowheads="1"/>
          </p:cNvSpPr>
          <p:nvPr>
            <p:ph type="body" sz="half" idx="1"/>
          </p:nvPr>
        </p:nvSpPr>
        <p:spPr>
          <a:xfrm>
            <a:off x="2209801" y="1752600"/>
            <a:ext cx="3808413" cy="4648200"/>
          </a:xfrm>
        </p:spPr>
        <p:txBody>
          <a:bodyPr/>
          <a:lstStyle/>
          <a:p>
            <a:pPr eaLnBrk="1" hangingPunct="1"/>
            <a:r>
              <a:rPr lang="en-US" altLang="en-US">
                <a:cs typeface="Times New Roman" panose="02020603050405020304" pitchFamily="18" charset="0"/>
              </a:rPr>
              <a:t>Did the disciples steal the body?</a:t>
            </a:r>
          </a:p>
          <a:p>
            <a:pPr eaLnBrk="1" hangingPunct="1"/>
            <a:r>
              <a:rPr lang="en-US" altLang="en-US" sz="3600">
                <a:cs typeface="Times New Roman" panose="02020603050405020304" pitchFamily="18" charset="0"/>
              </a:rPr>
              <a:t>Were the disciples </a:t>
            </a:r>
            <a:r>
              <a:rPr lang="en-US" altLang="en-US" sz="3600">
                <a:solidFill>
                  <a:srgbClr val="CC0000"/>
                </a:solidFill>
                <a:cs typeface="Times New Roman" panose="02020603050405020304" pitchFamily="18" charset="0"/>
              </a:rPr>
              <a:t>deceived</a:t>
            </a:r>
            <a:r>
              <a:rPr lang="en-US" altLang="en-US" sz="3600">
                <a:cs typeface="Times New Roman" panose="02020603050405020304" pitchFamily="18" charset="0"/>
              </a:rPr>
              <a:t>?</a:t>
            </a:r>
          </a:p>
          <a:p>
            <a:pPr eaLnBrk="1" hangingPunct="1"/>
            <a:r>
              <a:rPr lang="en-US" altLang="en-US">
                <a:cs typeface="Times New Roman" panose="02020603050405020304" pitchFamily="18" charset="0"/>
              </a:rPr>
              <a:t>Did the Jewish leaders take it?</a:t>
            </a:r>
            <a:endParaRPr lang="en-US" altLang="en-US"/>
          </a:p>
        </p:txBody>
      </p:sp>
      <p:pic>
        <p:nvPicPr>
          <p:cNvPr id="923652" name="Picture 4">
            <a:extLst>
              <a:ext uri="{FF2B5EF4-FFF2-40B4-BE49-F238E27FC236}">
                <a16:creationId xmlns:a16="http://schemas.microsoft.com/office/drawing/2014/main" id="{F5F5A17C-A14F-499F-A3D0-BDC069BD9C74}"/>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173788" y="2209800"/>
            <a:ext cx="3808412" cy="3062288"/>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87811">
                                            <p:txEl>
                                              <p:pRg st="0" end="0"/>
                                            </p:txEl>
                                          </p:spTgt>
                                        </p:tgtEl>
                                        <p:attrNameLst>
                                          <p:attrName>style.visibility</p:attrName>
                                        </p:attrNameLst>
                                      </p:cBhvr>
                                      <p:to>
                                        <p:strVal val="visible"/>
                                      </p:to>
                                    </p:set>
                                    <p:anim calcmode="lin" valueType="num">
                                      <p:cBhvr additive="base">
                                        <p:cTn id="7" dur="500" fill="hold"/>
                                        <p:tgtEl>
                                          <p:spTgt spid="23287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287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287811">
                                            <p:txEl>
                                              <p:pRg st="1" end="1"/>
                                            </p:txEl>
                                          </p:spTgt>
                                        </p:tgtEl>
                                        <p:attrNameLst>
                                          <p:attrName>style.visibility</p:attrName>
                                        </p:attrNameLst>
                                      </p:cBhvr>
                                      <p:to>
                                        <p:strVal val="visible"/>
                                      </p:to>
                                    </p:set>
                                    <p:anim calcmode="lin" valueType="num">
                                      <p:cBhvr additive="base">
                                        <p:cTn id="13" dur="500" fill="hold"/>
                                        <p:tgtEl>
                                          <p:spTgt spid="23287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287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287811">
                                            <p:txEl>
                                              <p:pRg st="2" end="2"/>
                                            </p:txEl>
                                          </p:spTgt>
                                        </p:tgtEl>
                                        <p:attrNameLst>
                                          <p:attrName>style.visibility</p:attrName>
                                        </p:attrNameLst>
                                      </p:cBhvr>
                                      <p:to>
                                        <p:strVal val="visible"/>
                                      </p:to>
                                    </p:set>
                                    <p:anim calcmode="lin" valueType="num">
                                      <p:cBhvr additive="base">
                                        <p:cTn id="19" dur="500" fill="hold"/>
                                        <p:tgtEl>
                                          <p:spTgt spid="23287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2878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7811" grpId="0" build="p"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23289858" name="Rectangle 2">
            <a:extLst>
              <a:ext uri="{FF2B5EF4-FFF2-40B4-BE49-F238E27FC236}">
                <a16:creationId xmlns:a16="http://schemas.microsoft.com/office/drawing/2014/main" id="{7E34A693-BD3A-470C-B5F0-A7C2A5F12F49}"/>
              </a:ext>
            </a:extLst>
          </p:cNvPr>
          <p:cNvSpPr>
            <a:spLocks noGrp="1" noChangeArrowheads="1"/>
          </p:cNvSpPr>
          <p:nvPr>
            <p:ph type="title"/>
          </p:nvPr>
        </p:nvSpPr>
        <p:spPr>
          <a:xfrm>
            <a:off x="2209800" y="381000"/>
            <a:ext cx="7772400" cy="1066800"/>
          </a:xfrm>
        </p:spPr>
        <p:txBody>
          <a:bodyPr/>
          <a:lstStyle/>
          <a:p>
            <a:pPr eaLnBrk="1" hangingPunct="1">
              <a:defRPr/>
            </a:pPr>
            <a:r>
              <a:rPr lang="en-US" b="1" u="sng">
                <a:effectLst>
                  <a:outerShdw blurRad="38100" dist="38100" dir="2700000" algn="tl">
                    <a:srgbClr val="FFFFFF"/>
                  </a:outerShdw>
                </a:effectLst>
                <a:ea typeface="+mj-ea"/>
              </a:rPr>
              <a:t>Jesus Rose from the Dead</a:t>
            </a:r>
          </a:p>
        </p:txBody>
      </p:sp>
      <p:sp>
        <p:nvSpPr>
          <p:cNvPr id="23289859" name="Rectangle 3">
            <a:extLst>
              <a:ext uri="{FF2B5EF4-FFF2-40B4-BE49-F238E27FC236}">
                <a16:creationId xmlns:a16="http://schemas.microsoft.com/office/drawing/2014/main" id="{E948ECF2-C232-4C51-8ACA-01F72FA336F5}"/>
              </a:ext>
            </a:extLst>
          </p:cNvPr>
          <p:cNvSpPr>
            <a:spLocks noGrp="1" noChangeArrowheads="1"/>
          </p:cNvSpPr>
          <p:nvPr>
            <p:ph type="body" sz="half" idx="2"/>
          </p:nvPr>
        </p:nvSpPr>
        <p:spPr>
          <a:xfrm>
            <a:off x="6324600" y="1981200"/>
            <a:ext cx="3810000" cy="4114800"/>
          </a:xfrm>
        </p:spPr>
        <p:txBody>
          <a:bodyPr/>
          <a:lstStyle/>
          <a:p>
            <a:pPr eaLnBrk="1" hangingPunct="1"/>
            <a:r>
              <a:rPr lang="en-US" altLang="en-US" sz="4000">
                <a:cs typeface="Times New Roman" panose="02020603050405020304" pitchFamily="18" charset="0"/>
              </a:rPr>
              <a:t>Did Jesus really </a:t>
            </a:r>
            <a:r>
              <a:rPr lang="en-US" altLang="en-US" sz="4000">
                <a:solidFill>
                  <a:srgbClr val="CC0000"/>
                </a:solidFill>
                <a:cs typeface="Times New Roman" panose="02020603050405020304" pitchFamily="18" charset="0"/>
              </a:rPr>
              <a:t>die</a:t>
            </a:r>
            <a:r>
              <a:rPr lang="en-US" altLang="en-US" sz="4000">
                <a:cs typeface="Times New Roman" panose="02020603050405020304" pitchFamily="18" charset="0"/>
              </a:rPr>
              <a:t>?</a:t>
            </a:r>
          </a:p>
          <a:p>
            <a:pPr eaLnBrk="1" hangingPunct="1">
              <a:buFontTx/>
              <a:buNone/>
            </a:pPr>
            <a:r>
              <a:rPr lang="en-US" altLang="en-US" sz="4000">
                <a:cs typeface="Times New Roman" panose="02020603050405020304" pitchFamily="18" charset="0"/>
              </a:rPr>
              <a:t> </a:t>
            </a:r>
          </a:p>
          <a:p>
            <a:pPr eaLnBrk="1" hangingPunct="1"/>
            <a:r>
              <a:rPr lang="en-US" altLang="en-US" sz="4000">
                <a:cs typeface="Times New Roman" panose="02020603050405020304" pitchFamily="18" charset="0"/>
              </a:rPr>
              <a:t>Jesus was raised from the dead!</a:t>
            </a:r>
          </a:p>
          <a:p>
            <a:pPr eaLnBrk="1" hangingPunct="1"/>
            <a:endParaRPr lang="en-US" altLang="en-US" sz="4000"/>
          </a:p>
        </p:txBody>
      </p:sp>
      <p:pic>
        <p:nvPicPr>
          <p:cNvPr id="924676" name="Picture 4" descr="empty-tomb">
            <a:extLst>
              <a:ext uri="{FF2B5EF4-FFF2-40B4-BE49-F238E27FC236}">
                <a16:creationId xmlns:a16="http://schemas.microsoft.com/office/drawing/2014/main" id="{C7BFF710-9397-4E25-B5F6-7BBCC1870516}"/>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632076" y="1981200"/>
            <a:ext cx="2963863" cy="4114800"/>
          </a:xfrm>
          <a:noFill/>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289859">
                                            <p:txEl>
                                              <p:pRg st="0" end="0"/>
                                            </p:txEl>
                                          </p:spTgt>
                                        </p:tgtEl>
                                        <p:attrNameLst>
                                          <p:attrName>style.visibility</p:attrName>
                                        </p:attrNameLst>
                                      </p:cBhvr>
                                      <p:to>
                                        <p:strVal val="visible"/>
                                      </p:to>
                                    </p:set>
                                    <p:anim calcmode="lin" valueType="num">
                                      <p:cBhvr additive="base">
                                        <p:cTn id="7" dur="500" fill="hold"/>
                                        <p:tgtEl>
                                          <p:spTgt spid="232898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289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289859">
                                            <p:txEl>
                                              <p:pRg st="1" end="1"/>
                                            </p:txEl>
                                          </p:spTgt>
                                        </p:tgtEl>
                                        <p:attrNameLst>
                                          <p:attrName>style.visibility</p:attrName>
                                        </p:attrNameLst>
                                      </p:cBhvr>
                                      <p:to>
                                        <p:strVal val="visible"/>
                                      </p:to>
                                    </p:set>
                                    <p:anim calcmode="lin" valueType="num">
                                      <p:cBhvr additive="base">
                                        <p:cTn id="13" dur="500" fill="hold"/>
                                        <p:tgtEl>
                                          <p:spTgt spid="2328985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289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289859">
                                            <p:txEl>
                                              <p:pRg st="2" end="2"/>
                                            </p:txEl>
                                          </p:spTgt>
                                        </p:tgtEl>
                                        <p:attrNameLst>
                                          <p:attrName>style.visibility</p:attrName>
                                        </p:attrNameLst>
                                      </p:cBhvr>
                                      <p:to>
                                        <p:strVal val="visible"/>
                                      </p:to>
                                    </p:set>
                                    <p:anim calcmode="lin" valueType="num">
                                      <p:cBhvr additive="base">
                                        <p:cTn id="19" dur="500" fill="hold"/>
                                        <p:tgtEl>
                                          <p:spTgt spid="2328985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32898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89859" grpId="0" build="p"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91906" name="Rectangle 2">
            <a:extLst>
              <a:ext uri="{FF2B5EF4-FFF2-40B4-BE49-F238E27FC236}">
                <a16:creationId xmlns:a16="http://schemas.microsoft.com/office/drawing/2014/main" id="{55F37725-E49D-4CC8-BB61-52F254FF1A07}"/>
              </a:ext>
            </a:extLst>
          </p:cNvPr>
          <p:cNvSpPr>
            <a:spLocks noGrp="1" noChangeArrowheads="1"/>
          </p:cNvSpPr>
          <p:nvPr>
            <p:ph type="title"/>
          </p:nvPr>
        </p:nvSpPr>
        <p:spPr>
          <a:xfrm>
            <a:off x="2209800" y="381000"/>
            <a:ext cx="7772400" cy="1066800"/>
          </a:xfrm>
        </p:spPr>
        <p:txBody>
          <a:bodyPr/>
          <a:lstStyle/>
          <a:p>
            <a:pPr eaLnBrk="1" hangingPunct="1">
              <a:defRPr/>
            </a:pPr>
            <a:r>
              <a:rPr lang="en-US" b="1" u="sng">
                <a:effectLst>
                  <a:outerShdw blurRad="38100" dist="38100" dir="2700000" algn="tl">
                    <a:srgbClr val="FFFFFF"/>
                  </a:outerShdw>
                </a:effectLst>
                <a:ea typeface="+mj-ea"/>
              </a:rPr>
              <a:t>Jesus Rose from the Dead</a:t>
            </a:r>
          </a:p>
        </p:txBody>
      </p:sp>
      <p:sp>
        <p:nvSpPr>
          <p:cNvPr id="23291907" name="Rectangle 3">
            <a:extLst>
              <a:ext uri="{FF2B5EF4-FFF2-40B4-BE49-F238E27FC236}">
                <a16:creationId xmlns:a16="http://schemas.microsoft.com/office/drawing/2014/main" id="{D7640F05-7A95-41BA-9A69-0596C1CF95C1}"/>
              </a:ext>
            </a:extLst>
          </p:cNvPr>
          <p:cNvSpPr>
            <a:spLocks noGrp="1" noChangeArrowheads="1"/>
          </p:cNvSpPr>
          <p:nvPr>
            <p:ph type="body" idx="1"/>
          </p:nvPr>
        </p:nvSpPr>
        <p:spPr/>
        <p:txBody>
          <a:bodyPr/>
          <a:lstStyle/>
          <a:p>
            <a:pPr eaLnBrk="1" hangingPunct="1">
              <a:lnSpc>
                <a:spcPct val="90000"/>
              </a:lnSpc>
              <a:buFontTx/>
              <a:buNone/>
              <a:defRPr/>
            </a:pPr>
            <a:r>
              <a:rPr lang="en-US">
                <a:solidFill>
                  <a:srgbClr val="FFFF66"/>
                </a:solidFill>
                <a:effectLst>
                  <a:outerShdw blurRad="38100" dist="38100" dir="2700000" algn="tl">
                    <a:srgbClr val="000000"/>
                  </a:outerShdw>
                </a:effectLst>
                <a:ea typeface="+mn-ea"/>
                <a:cs typeface="Times New Roman" pitchFamily="18" charset="0"/>
              </a:rPr>
              <a:t>Alternative explanations are inadequate, and eyewitnesses were put to death because they continued to maintain that Jesus had been raised from the dead. Christianity exists because these people truly believed in the resurrection, and their testimony continues to be the most reasonable explanation for the empty tomb of Jesus Christ.</a:t>
            </a:r>
            <a:endParaRPr lang="en-US">
              <a:solidFill>
                <a:srgbClr val="FFFF66"/>
              </a:solidFill>
              <a:effectLst>
                <a:outerShdw blurRad="38100" dist="38100" dir="2700000" algn="tl">
                  <a:srgbClr val="000000"/>
                </a:outerShdw>
              </a:effectLst>
              <a:ea typeface="+mn-ea"/>
            </a:endParaRPr>
          </a:p>
        </p:txBody>
      </p:sp>
    </p:spTree>
  </p:cSld>
  <p:clrMapOvr>
    <a:masterClrMapping/>
  </p:clrMapOvr>
  <p:transition>
    <p:random/>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293954" name="Rectangle 2">
            <a:extLst>
              <a:ext uri="{FF2B5EF4-FFF2-40B4-BE49-F238E27FC236}">
                <a16:creationId xmlns:a16="http://schemas.microsoft.com/office/drawing/2014/main" id="{99BB96F2-9AC4-4AA8-AAF4-849EBEBBFB95}"/>
              </a:ext>
            </a:extLst>
          </p:cNvPr>
          <p:cNvSpPr>
            <a:spLocks noGrp="1" noChangeArrowheads="1"/>
          </p:cNvSpPr>
          <p:nvPr>
            <p:ph type="title"/>
          </p:nvPr>
        </p:nvSpPr>
        <p:spPr>
          <a:xfrm>
            <a:off x="2209800" y="381000"/>
            <a:ext cx="7772400" cy="1143000"/>
          </a:xfrm>
        </p:spPr>
        <p:txBody>
          <a:bodyPr/>
          <a:lstStyle/>
          <a:p>
            <a:pPr eaLnBrk="1" hangingPunct="1">
              <a:defRPr/>
            </a:pPr>
            <a:r>
              <a:rPr lang="en-US" b="1" u="sng">
                <a:effectLst>
                  <a:outerShdw blurRad="38100" dist="38100" dir="2700000" algn="tl">
                    <a:srgbClr val="FFFFFF"/>
                  </a:outerShdw>
                </a:effectLst>
                <a:ea typeface="+mj-ea"/>
              </a:rPr>
              <a:t>Jesus Rose from the Dead</a:t>
            </a:r>
          </a:p>
        </p:txBody>
      </p:sp>
      <p:sp>
        <p:nvSpPr>
          <p:cNvPr id="23293955" name="Rectangle 3">
            <a:extLst>
              <a:ext uri="{FF2B5EF4-FFF2-40B4-BE49-F238E27FC236}">
                <a16:creationId xmlns:a16="http://schemas.microsoft.com/office/drawing/2014/main" id="{8323C132-CCFA-4A75-8DC8-EEFDFC9A262E}"/>
              </a:ext>
            </a:extLst>
          </p:cNvPr>
          <p:cNvSpPr>
            <a:spLocks noGrp="1" noChangeArrowheads="1"/>
          </p:cNvSpPr>
          <p:nvPr>
            <p:ph type="body" idx="1"/>
          </p:nvPr>
        </p:nvSpPr>
        <p:spPr>
          <a:xfrm>
            <a:off x="2438400" y="1981200"/>
            <a:ext cx="7543800" cy="4114800"/>
          </a:xfrm>
        </p:spPr>
        <p:txBody>
          <a:bodyPr/>
          <a:lstStyle/>
          <a:p>
            <a:pPr eaLnBrk="1" hangingPunct="1">
              <a:lnSpc>
                <a:spcPct val="90000"/>
              </a:lnSpc>
              <a:buFontTx/>
              <a:buNone/>
              <a:defRPr/>
            </a:pPr>
            <a:r>
              <a:rPr lang="en-US" sz="4000" b="1">
                <a:solidFill>
                  <a:srgbClr val="FFFF66"/>
                </a:solidFill>
                <a:effectLst>
                  <a:outerShdw blurRad="38100" dist="38100" dir="2700000" algn="tl">
                    <a:srgbClr val="000000"/>
                  </a:outerShdw>
                </a:effectLst>
                <a:ea typeface="+mn-ea"/>
              </a:rPr>
              <a:t>“We did not follow cleverly invented stories when we  told you about the power &amp; coming of our Lord Jesus Christ, but we were eye-witnesses of his majesty.”</a:t>
            </a:r>
          </a:p>
          <a:p>
            <a:pPr eaLnBrk="1" hangingPunct="1">
              <a:lnSpc>
                <a:spcPct val="90000"/>
              </a:lnSpc>
              <a:defRPr/>
            </a:pPr>
            <a:r>
              <a:rPr lang="en-US" sz="4000" b="1">
                <a:solidFill>
                  <a:srgbClr val="FFFF66"/>
                </a:solidFill>
                <a:effectLst>
                  <a:outerShdw blurRad="38100" dist="38100" dir="2700000" algn="tl">
                    <a:srgbClr val="000000"/>
                  </a:outerShdw>
                </a:effectLst>
                <a:ea typeface="+mn-ea"/>
              </a:rPr>
              <a:t>2 Peter 1:16</a:t>
            </a:r>
          </a:p>
        </p:txBody>
      </p:sp>
      <p:pic>
        <p:nvPicPr>
          <p:cNvPr id="23293956" name="Picture 4" descr="empty-tomb">
            <a:extLst>
              <a:ext uri="{FF2B5EF4-FFF2-40B4-BE49-F238E27FC236}">
                <a16:creationId xmlns:a16="http://schemas.microsoft.com/office/drawing/2014/main" id="{43891FE1-265C-4461-A883-480C2EE58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3293956"/>
                                        </p:tgtEl>
                                        <p:attrNameLst>
                                          <p:attrName>style.visibility</p:attrName>
                                        </p:attrNameLst>
                                      </p:cBhvr>
                                      <p:to>
                                        <p:strVal val="visible"/>
                                      </p:to>
                                    </p:set>
                                    <p:anim calcmode="lin" valueType="num">
                                      <p:cBhvr>
                                        <p:cTn id="7" dur="5000" fill="hold"/>
                                        <p:tgtEl>
                                          <p:spTgt spid="23293956"/>
                                        </p:tgtEl>
                                        <p:attrNameLst>
                                          <p:attrName>ppt_w</p:attrName>
                                        </p:attrNameLst>
                                      </p:cBhvr>
                                      <p:tavLst>
                                        <p:tav tm="0" fmla="#ppt_w*sin(2.5*pi*$)">
                                          <p:val>
                                            <p:fltVal val="0"/>
                                          </p:val>
                                        </p:tav>
                                        <p:tav tm="100000">
                                          <p:val>
                                            <p:fltVal val="1"/>
                                          </p:val>
                                        </p:tav>
                                      </p:tavLst>
                                    </p:anim>
                                    <p:anim calcmode="lin" valueType="num">
                                      <p:cBhvr>
                                        <p:cTn id="8" dur="5000" fill="hold"/>
                                        <p:tgtEl>
                                          <p:spTgt spid="232939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74BD72-C686-4B33-916E-BC7B47DDDB16}"/>
              </a:ext>
            </a:extLst>
          </p:cNvPr>
          <p:cNvPicPr>
            <a:picLocks noChangeAspect="1"/>
          </p:cNvPicPr>
          <p:nvPr/>
        </p:nvPicPr>
        <p:blipFill>
          <a:blip r:embed="rId2"/>
          <a:stretch>
            <a:fillRect/>
          </a:stretch>
        </p:blipFill>
        <p:spPr>
          <a:xfrm>
            <a:off x="0" y="0"/>
            <a:ext cx="12893878" cy="7172587"/>
          </a:xfrm>
          <a:prstGeom prst="rect">
            <a:avLst/>
          </a:prstGeom>
        </p:spPr>
      </p:pic>
      <p:sp>
        <p:nvSpPr>
          <p:cNvPr id="5" name="Rectangle 4">
            <a:extLst>
              <a:ext uri="{FF2B5EF4-FFF2-40B4-BE49-F238E27FC236}">
                <a16:creationId xmlns:a16="http://schemas.microsoft.com/office/drawing/2014/main" id="{8FFAA4F7-E474-4CF6-94DE-775A14993B78}"/>
              </a:ext>
            </a:extLst>
          </p:cNvPr>
          <p:cNvSpPr/>
          <p:nvPr/>
        </p:nvSpPr>
        <p:spPr>
          <a:xfrm>
            <a:off x="1224793" y="1845578"/>
            <a:ext cx="9915787" cy="4708981"/>
          </a:xfrm>
          <a:prstGeom prst="rect">
            <a:avLst/>
          </a:prstGeom>
        </p:spPr>
        <p:txBody>
          <a:bodyPr wrap="square">
            <a:spAutoFit/>
          </a:bodyPr>
          <a:lstStyle/>
          <a:p>
            <a:pPr defTabSz="914400" eaLnBrk="0" fontAlgn="base" hangingPunct="0">
              <a:spcBef>
                <a:spcPct val="0"/>
              </a:spcBef>
              <a:spcAft>
                <a:spcPct val="0"/>
              </a:spcAft>
              <a:defRPr/>
            </a:pPr>
            <a:r>
              <a:rPr lang="en-US" sz="2800" b="1" dirty="0">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rPr>
              <a:t>"To Tiberius Caesar, Emperor of Rome. Noble Sovereign, Greeting: The events of the last few days in my province have been of such a character that I will give the details in full as they occurred,</a:t>
            </a:r>
            <a:br>
              <a:rPr lang="en-US" sz="2400" b="1" dirty="0">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rPr>
            </a:br>
            <a:r>
              <a:rPr lang="en-US" sz="2400" b="1" dirty="0">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rPr>
              <a:t>‘He said that about the beginning of the fourth watch they saw a soft and beautiful light over the </a:t>
            </a:r>
            <a:r>
              <a:rPr lang="en-US" sz="2400" b="1" dirty="0" err="1">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rPr>
              <a:t>sepulchre</a:t>
            </a:r>
            <a:r>
              <a:rPr lang="en-US" sz="2400" b="1" dirty="0">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rPr>
              <a:t>. He at first thought that the women had come to embalm the body of Jesus, as was their custom, but he could not see how they could have gotten through the guards. While these thoughts were passing through his mind, behold, the whole place was lighted up, and there seemed to be crowds of the dead in their grave clothes. All seemed to be shouting and filled with ecstasy, while all around and above was the most beautiful music he had ever heard; and the whole air seemed to be voices praising God’.”  - p. </a:t>
            </a:r>
            <a:r>
              <a:rPr lang="en-US" sz="2400" b="1" dirty="0" err="1">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rPr>
              <a:t>pilate</a:t>
            </a:r>
            <a:endParaRPr lang="en-US" sz="2400" b="1" dirty="0">
              <a:solidFill>
                <a:srgbClr val="FF00FF"/>
              </a:solidFill>
              <a:effectLst>
                <a:outerShdw blurRad="38100" dist="38100" dir="2700000" algn="tl">
                  <a:srgbClr val="000000">
                    <a:alpha val="43137"/>
                  </a:srgbClr>
                </a:outerShdw>
              </a:effectLst>
              <a:latin typeface="Flat Brush" pitchFamily="2" charset="0"/>
              <a:ea typeface="MS PGothic" panose="020B0600070205080204" pitchFamily="34" charset="-128"/>
            </a:endParaRPr>
          </a:p>
        </p:txBody>
      </p:sp>
    </p:spTree>
    <p:extLst>
      <p:ext uri="{BB962C8B-B14F-4D97-AF65-F5344CB8AC3E}">
        <p14:creationId xmlns:p14="http://schemas.microsoft.com/office/powerpoint/2010/main" val="11726637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927746" name="Rectangle 2">
            <a:extLst>
              <a:ext uri="{FF2B5EF4-FFF2-40B4-BE49-F238E27FC236}">
                <a16:creationId xmlns:a16="http://schemas.microsoft.com/office/drawing/2014/main" id="{0A1A3B0D-D39E-420D-8E11-E8A353FBCC12}"/>
              </a:ext>
            </a:extLst>
          </p:cNvPr>
          <p:cNvSpPr>
            <a:spLocks noGrp="1" noChangeArrowheads="1"/>
          </p:cNvSpPr>
          <p:nvPr>
            <p:ph type="ctrTitle"/>
          </p:nvPr>
        </p:nvSpPr>
        <p:spPr>
          <a:xfrm>
            <a:off x="2209800" y="2286000"/>
            <a:ext cx="7772400" cy="2133600"/>
          </a:xfrm>
        </p:spPr>
        <p:txBody>
          <a:bodyPr/>
          <a:lstStyle/>
          <a:p>
            <a:pPr eaLnBrk="1" hangingPunct="1"/>
            <a:r>
              <a:rPr lang="en-US" altLang="en-US" sz="7200" b="1">
                <a:solidFill>
                  <a:srgbClr val="FFFF66"/>
                </a:solidFill>
                <a:cs typeface="Times New Roman" panose="02020603050405020304" pitchFamily="18" charset="0"/>
              </a:rPr>
              <a:t>Who Is Jesus?:</a:t>
            </a:r>
            <a:r>
              <a:rPr lang="en-US" altLang="en-US" sz="7200" b="1">
                <a:cs typeface="Times New Roman" panose="02020603050405020304" pitchFamily="18" charset="0"/>
              </a:rPr>
              <a:t> </a:t>
            </a:r>
            <a:r>
              <a:rPr lang="en-US" altLang="en-US" sz="7200" b="1">
                <a:solidFill>
                  <a:srgbClr val="FFFFFF"/>
                </a:solidFill>
                <a:cs typeface="Times New Roman" panose="02020603050405020304" pitchFamily="18" charset="0"/>
              </a:rPr>
              <a:t>The Deity of Christ!</a:t>
            </a:r>
            <a:br>
              <a:rPr lang="en-US" altLang="en-US" b="1">
                <a:cs typeface="Times New Roman" panose="02020603050405020304" pitchFamily="18" charset="0"/>
              </a:rPr>
            </a:br>
            <a:endParaRPr lang="en-US" altLang="en-US" b="1">
              <a:cs typeface="Times New Roman" panose="02020603050405020304" pitchFamily="18" charset="0"/>
            </a:endParaRPr>
          </a:p>
        </p:txBody>
      </p:sp>
    </p:spTree>
  </p:cSld>
  <p:clrMapOvr>
    <a:masterClrMapping/>
  </p:clrMapOvr>
  <p:transition>
    <p:random/>
  </p:transition>
</p:sld>
</file>

<file path=ppt/slides/slide2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928770" name="Rectangle 2">
            <a:extLst>
              <a:ext uri="{FF2B5EF4-FFF2-40B4-BE49-F238E27FC236}">
                <a16:creationId xmlns:a16="http://schemas.microsoft.com/office/drawing/2014/main" id="{65F899DB-65DA-42F3-B51D-B5F4774654C8}"/>
              </a:ext>
            </a:extLst>
          </p:cNvPr>
          <p:cNvSpPr>
            <a:spLocks noGrp="1" noChangeArrowheads="1"/>
          </p:cNvSpPr>
          <p:nvPr>
            <p:ph type="title"/>
          </p:nvPr>
        </p:nvSpPr>
        <p:spPr>
          <a:xfrm>
            <a:off x="1524000" y="0"/>
            <a:ext cx="9144000" cy="1295400"/>
          </a:xfrm>
          <a:solidFill>
            <a:srgbClr val="FFFF66"/>
          </a:solidFill>
        </p:spPr>
        <p:txBody>
          <a:bodyPr/>
          <a:lstStyle/>
          <a:p>
            <a:pPr eaLnBrk="1" hangingPunct="1"/>
            <a:r>
              <a:rPr lang="en-US" altLang="en-US">
                <a:cs typeface="Times New Roman" panose="02020603050405020304" pitchFamily="18" charset="0"/>
              </a:rPr>
              <a:t>The Resurrection Demonstrates  the Truth of Christianity.</a:t>
            </a:r>
          </a:p>
        </p:txBody>
      </p:sp>
      <p:sp>
        <p:nvSpPr>
          <p:cNvPr id="23296003" name="Rectangle 3">
            <a:extLst>
              <a:ext uri="{FF2B5EF4-FFF2-40B4-BE49-F238E27FC236}">
                <a16:creationId xmlns:a16="http://schemas.microsoft.com/office/drawing/2014/main" id="{AB2F3E6F-D80A-408E-8090-5B6C764F1870}"/>
              </a:ext>
            </a:extLst>
          </p:cNvPr>
          <p:cNvSpPr>
            <a:spLocks noGrp="1" noChangeArrowheads="1"/>
          </p:cNvSpPr>
          <p:nvPr>
            <p:ph type="body" idx="1"/>
          </p:nvPr>
        </p:nvSpPr>
        <p:spPr/>
        <p:txBody>
          <a:bodyPr/>
          <a:lstStyle/>
          <a:p>
            <a:pPr eaLnBrk="1" hangingPunct="1">
              <a:defRPr/>
            </a:pPr>
            <a:r>
              <a:rPr lang="en-US" sz="2800" dirty="0">
                <a:effectLst>
                  <a:outerShdw blurRad="38100" dist="38100" dir="2700000" algn="tl">
                    <a:srgbClr val="FFFFFF"/>
                  </a:outerShdw>
                </a:effectLst>
                <a:ea typeface="+mn-ea"/>
                <a:cs typeface="Times New Roman" pitchFamily="18" charset="0"/>
              </a:rPr>
              <a:t>I am the bread of life; he who comes to me shall not hunger, and he who believes in me shall never thirst (John 6:35).</a:t>
            </a:r>
          </a:p>
          <a:p>
            <a:pPr eaLnBrk="1" hangingPunct="1">
              <a:defRPr/>
            </a:pPr>
            <a:r>
              <a:rPr lang="en-US" sz="2800" dirty="0">
                <a:effectLst>
                  <a:outerShdw blurRad="38100" dist="38100" dir="2700000" algn="tl">
                    <a:srgbClr val="FFFFFF"/>
                  </a:outerShdw>
                </a:effectLst>
                <a:ea typeface="+mn-ea"/>
                <a:cs typeface="Times New Roman" pitchFamily="18" charset="0"/>
              </a:rPr>
              <a:t>I am the </a:t>
            </a:r>
            <a:r>
              <a:rPr lang="en-US" sz="2800" dirty="0">
                <a:solidFill>
                  <a:srgbClr val="CC0000"/>
                </a:solidFill>
                <a:effectLst>
                  <a:outerShdw blurRad="38100" dist="38100" dir="2700000" algn="tl">
                    <a:srgbClr val="000000"/>
                  </a:outerShdw>
                </a:effectLst>
                <a:ea typeface="+mn-ea"/>
                <a:cs typeface="Times New Roman" pitchFamily="18" charset="0"/>
              </a:rPr>
              <a:t>light</a:t>
            </a:r>
            <a:r>
              <a:rPr lang="en-US" sz="2800" dirty="0">
                <a:effectLst>
                  <a:outerShdw blurRad="38100" dist="38100" dir="2700000" algn="tl">
                    <a:srgbClr val="FFFFFF"/>
                  </a:outerShdw>
                </a:effectLst>
                <a:ea typeface="+mn-ea"/>
                <a:cs typeface="Times New Roman" pitchFamily="18" charset="0"/>
              </a:rPr>
              <a:t> of the world; he who follows me shall not walk   in the darkness, but shall have the light of life (John 8:12).</a:t>
            </a:r>
          </a:p>
          <a:p>
            <a:pPr eaLnBrk="1" hangingPunct="1">
              <a:defRPr/>
            </a:pPr>
            <a:r>
              <a:rPr lang="en-US" sz="2800" dirty="0">
                <a:effectLst>
                  <a:outerShdw blurRad="38100" dist="38100" dir="2700000" algn="tl">
                    <a:srgbClr val="FFFFFF"/>
                  </a:outerShdw>
                </a:effectLst>
                <a:ea typeface="+mn-ea"/>
                <a:cs typeface="Times New Roman" pitchFamily="18" charset="0"/>
              </a:rPr>
              <a:t>Truly, truly, I say to you, before Abraham was born, I AM       [a claim to be God himself] (John 8:58).</a:t>
            </a:r>
            <a:endParaRPr lang="en-US" sz="2800" dirty="0">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3296003">
                                            <p:txEl>
                                              <p:pRg st="0" end="0"/>
                                            </p:txEl>
                                          </p:spTgt>
                                        </p:tgtEl>
                                        <p:attrNameLst>
                                          <p:attrName>style.visibility</p:attrName>
                                        </p:attrNameLst>
                                      </p:cBhvr>
                                      <p:to>
                                        <p:strVal val="visible"/>
                                      </p:to>
                                    </p:set>
                                    <p:animEffect transition="in" filter="barn(inHorizontal)">
                                      <p:cBhvr>
                                        <p:cTn id="7" dur="500"/>
                                        <p:tgtEl>
                                          <p:spTgt spid="23296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3296003">
                                            <p:txEl>
                                              <p:pRg st="1" end="1"/>
                                            </p:txEl>
                                          </p:spTgt>
                                        </p:tgtEl>
                                        <p:attrNameLst>
                                          <p:attrName>style.visibility</p:attrName>
                                        </p:attrNameLst>
                                      </p:cBhvr>
                                      <p:to>
                                        <p:strVal val="visible"/>
                                      </p:to>
                                    </p:set>
                                    <p:animEffect transition="in" filter="barn(inHorizontal)">
                                      <p:cBhvr>
                                        <p:cTn id="12" dur="500"/>
                                        <p:tgtEl>
                                          <p:spTgt spid="23296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3296003">
                                            <p:txEl>
                                              <p:pRg st="2" end="2"/>
                                            </p:txEl>
                                          </p:spTgt>
                                        </p:tgtEl>
                                        <p:attrNameLst>
                                          <p:attrName>style.visibility</p:attrName>
                                        </p:attrNameLst>
                                      </p:cBhvr>
                                      <p:to>
                                        <p:strVal val="visible"/>
                                      </p:to>
                                    </p:set>
                                    <p:animEffect transition="in" filter="barn(inHorizontal)">
                                      <p:cBhvr>
                                        <p:cTn id="17" dur="500"/>
                                        <p:tgtEl>
                                          <p:spTgt spid="23296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96003"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folHlink"/>
        </a:solidFill>
        <a:effectLst/>
      </p:bgPr>
    </p:bg>
    <p:spTree>
      <p:nvGrpSpPr>
        <p:cNvPr id="1" name=""/>
        <p:cNvGrpSpPr/>
        <p:nvPr/>
      </p:nvGrpSpPr>
      <p:grpSpPr>
        <a:xfrm>
          <a:off x="0" y="0"/>
          <a:ext cx="0" cy="0"/>
          <a:chOff x="0" y="0"/>
          <a:chExt cx="0" cy="0"/>
        </a:xfrm>
      </p:grpSpPr>
      <p:sp>
        <p:nvSpPr>
          <p:cNvPr id="929794" name="Rectangle 2">
            <a:extLst>
              <a:ext uri="{FF2B5EF4-FFF2-40B4-BE49-F238E27FC236}">
                <a16:creationId xmlns:a16="http://schemas.microsoft.com/office/drawing/2014/main" id="{70D22EB6-D8F8-40A5-9956-0D4A3D52D121}"/>
              </a:ext>
            </a:extLst>
          </p:cNvPr>
          <p:cNvSpPr>
            <a:spLocks noGrp="1" noChangeArrowheads="1"/>
          </p:cNvSpPr>
          <p:nvPr>
            <p:ph type="title"/>
          </p:nvPr>
        </p:nvSpPr>
        <p:spPr>
          <a:xfrm>
            <a:off x="1524000" y="0"/>
            <a:ext cx="9144000" cy="1371600"/>
          </a:xfrm>
          <a:solidFill>
            <a:srgbClr val="FFFF66"/>
          </a:solidFill>
        </p:spPr>
        <p:txBody>
          <a:bodyPr/>
          <a:lstStyle/>
          <a:p>
            <a:pPr eaLnBrk="1" hangingPunct="1"/>
            <a:r>
              <a:rPr lang="en-US" altLang="en-US">
                <a:cs typeface="Times New Roman" panose="02020603050405020304" pitchFamily="18" charset="0"/>
              </a:rPr>
              <a:t>The Resurrection Demonstrates  the Truth of Christianity.</a:t>
            </a:r>
          </a:p>
        </p:txBody>
      </p:sp>
      <p:sp>
        <p:nvSpPr>
          <p:cNvPr id="23298051" name="Rectangle 3">
            <a:extLst>
              <a:ext uri="{FF2B5EF4-FFF2-40B4-BE49-F238E27FC236}">
                <a16:creationId xmlns:a16="http://schemas.microsoft.com/office/drawing/2014/main" id="{362450CB-0518-46D0-86C0-FA7D8E0EF947}"/>
              </a:ext>
            </a:extLst>
          </p:cNvPr>
          <p:cNvSpPr>
            <a:spLocks noGrp="1" noChangeArrowheads="1"/>
          </p:cNvSpPr>
          <p:nvPr>
            <p:ph type="body" idx="1"/>
          </p:nvPr>
        </p:nvSpPr>
        <p:spPr>
          <a:xfrm>
            <a:off x="1752600" y="1981200"/>
            <a:ext cx="8686800" cy="4419600"/>
          </a:xfrm>
        </p:spPr>
        <p:txBody>
          <a:bodyPr/>
          <a:lstStyle/>
          <a:p>
            <a:pPr eaLnBrk="1" hangingPunct="1">
              <a:lnSpc>
                <a:spcPct val="90000"/>
              </a:lnSpc>
              <a:defRPr/>
            </a:pPr>
            <a:r>
              <a:rPr lang="en-US" sz="2800" b="1">
                <a:effectLst>
                  <a:outerShdw blurRad="38100" dist="38100" dir="2700000" algn="tl">
                    <a:srgbClr val="FFFFFF"/>
                  </a:outerShdw>
                </a:effectLst>
                <a:ea typeface="+mn-ea"/>
                <a:cs typeface="Times New Roman" pitchFamily="18" charset="0"/>
              </a:rPr>
              <a:t>I am the </a:t>
            </a:r>
            <a:r>
              <a:rPr lang="en-US" sz="2800" b="1">
                <a:solidFill>
                  <a:srgbClr val="CC0000"/>
                </a:solidFill>
                <a:effectLst>
                  <a:outerShdw blurRad="38100" dist="38100" dir="2700000" algn="tl">
                    <a:srgbClr val="000000"/>
                  </a:outerShdw>
                </a:effectLst>
                <a:ea typeface="+mn-ea"/>
                <a:cs typeface="Times New Roman" pitchFamily="18" charset="0"/>
              </a:rPr>
              <a:t>door</a:t>
            </a:r>
            <a:r>
              <a:rPr lang="en-US" sz="2800" b="1">
                <a:effectLst>
                  <a:outerShdw blurRad="38100" dist="38100" dir="2700000" algn="tl">
                    <a:srgbClr val="FFFFFF"/>
                  </a:outerShdw>
                </a:effectLst>
                <a:ea typeface="+mn-ea"/>
                <a:cs typeface="Times New Roman" pitchFamily="18" charset="0"/>
              </a:rPr>
              <a:t>; if anyone enters through me, he shall be saved, and shall go in and out, and find pasture (John 10:9).</a:t>
            </a:r>
          </a:p>
          <a:p>
            <a:pPr eaLnBrk="1" hangingPunct="1">
              <a:lnSpc>
                <a:spcPct val="90000"/>
              </a:lnSpc>
              <a:defRPr/>
            </a:pPr>
            <a:r>
              <a:rPr lang="en-US" sz="2800" b="1">
                <a:effectLst>
                  <a:outerShdw blurRad="38100" dist="38100" dir="2700000" algn="tl">
                    <a:srgbClr val="FFFFFF"/>
                  </a:outerShdw>
                </a:effectLst>
                <a:ea typeface="+mn-ea"/>
                <a:cs typeface="Times New Roman" pitchFamily="18" charset="0"/>
              </a:rPr>
              <a:t>I am the good shepherd; the good shepherd lays down his life for the sheep (John 10:11).</a:t>
            </a:r>
          </a:p>
          <a:p>
            <a:pPr eaLnBrk="1" hangingPunct="1">
              <a:lnSpc>
                <a:spcPct val="90000"/>
              </a:lnSpc>
              <a:defRPr/>
            </a:pPr>
            <a:r>
              <a:rPr lang="en-US" sz="2800" b="1">
                <a:effectLst>
                  <a:outerShdw blurRad="38100" dist="38100" dir="2700000" algn="tl">
                    <a:srgbClr val="FFFFFF"/>
                  </a:outerShdw>
                </a:effectLst>
                <a:ea typeface="+mn-ea"/>
                <a:cs typeface="Times New Roman" pitchFamily="18" charset="0"/>
              </a:rPr>
              <a:t>I am the resurrection &amp; the life; he who believes in me shall live even if he dies (John 11:25).</a:t>
            </a:r>
          </a:p>
          <a:p>
            <a:pPr eaLnBrk="1" hangingPunct="1">
              <a:lnSpc>
                <a:spcPct val="90000"/>
              </a:lnSpc>
              <a:defRPr/>
            </a:pPr>
            <a:r>
              <a:rPr lang="en-US" sz="2800" b="1">
                <a:effectLst>
                  <a:outerShdw blurRad="38100" dist="38100" dir="2700000" algn="tl">
                    <a:srgbClr val="FFFFFF"/>
                  </a:outerShdw>
                </a:effectLst>
                <a:ea typeface="+mn-ea"/>
                <a:cs typeface="Times New Roman" pitchFamily="18" charset="0"/>
              </a:rPr>
              <a:t>I am the way, and the truth, and the life; no one comes to the Father, but through me (John 14:6).</a:t>
            </a:r>
            <a:endParaRPr lang="en-US" sz="2800" b="1">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3298051">
                                            <p:txEl>
                                              <p:pRg st="0" end="0"/>
                                            </p:txEl>
                                          </p:spTgt>
                                        </p:tgtEl>
                                        <p:attrNameLst>
                                          <p:attrName>style.visibility</p:attrName>
                                        </p:attrNameLst>
                                      </p:cBhvr>
                                      <p:to>
                                        <p:strVal val="visible"/>
                                      </p:to>
                                    </p:set>
                                    <p:anim calcmode="lin" valueType="num">
                                      <p:cBhvr>
                                        <p:cTn id="7" dur="500" fill="hold"/>
                                        <p:tgtEl>
                                          <p:spTgt spid="23298051">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3298051">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23298051">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232980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3298051">
                                            <p:txEl>
                                              <p:pRg st="1" end="1"/>
                                            </p:txEl>
                                          </p:spTgt>
                                        </p:tgtEl>
                                        <p:attrNameLst>
                                          <p:attrName>style.visibility</p:attrName>
                                        </p:attrNameLst>
                                      </p:cBhvr>
                                      <p:to>
                                        <p:strVal val="visible"/>
                                      </p:to>
                                    </p:set>
                                    <p:anim calcmode="lin" valueType="num">
                                      <p:cBhvr>
                                        <p:cTn id="15" dur="500" fill="hold"/>
                                        <p:tgtEl>
                                          <p:spTgt spid="23298051">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3298051">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23298051">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232980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23298051">
                                            <p:txEl>
                                              <p:pRg st="2" end="2"/>
                                            </p:txEl>
                                          </p:spTgt>
                                        </p:tgtEl>
                                        <p:attrNameLst>
                                          <p:attrName>style.visibility</p:attrName>
                                        </p:attrNameLst>
                                      </p:cBhvr>
                                      <p:to>
                                        <p:strVal val="visible"/>
                                      </p:to>
                                    </p:set>
                                    <p:anim calcmode="lin" valueType="num">
                                      <p:cBhvr>
                                        <p:cTn id="23" dur="500" fill="hold"/>
                                        <p:tgtEl>
                                          <p:spTgt spid="2329805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3298051">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23298051">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232980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23298051">
                                            <p:txEl>
                                              <p:pRg st="3" end="3"/>
                                            </p:txEl>
                                          </p:spTgt>
                                        </p:tgtEl>
                                        <p:attrNameLst>
                                          <p:attrName>style.visibility</p:attrName>
                                        </p:attrNameLst>
                                      </p:cBhvr>
                                      <p:to>
                                        <p:strVal val="visible"/>
                                      </p:to>
                                    </p:set>
                                    <p:anim calcmode="lin" valueType="num">
                                      <p:cBhvr>
                                        <p:cTn id="31" dur="500" fill="hold"/>
                                        <p:tgtEl>
                                          <p:spTgt spid="23298051">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3298051">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23298051">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2329805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98051" grpId="0" build="p"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3300098" name="Rectangle 2">
            <a:extLst>
              <a:ext uri="{FF2B5EF4-FFF2-40B4-BE49-F238E27FC236}">
                <a16:creationId xmlns:a16="http://schemas.microsoft.com/office/drawing/2014/main" id="{7D77D0AE-DA03-47E1-AC32-213A94F6B65A}"/>
              </a:ext>
            </a:extLst>
          </p:cNvPr>
          <p:cNvSpPr>
            <a:spLocks noGrp="1" noChangeArrowheads="1"/>
          </p:cNvSpPr>
          <p:nvPr>
            <p:ph type="title"/>
          </p:nvPr>
        </p:nvSpPr>
        <p:spPr>
          <a:xfrm>
            <a:off x="1524000" y="228600"/>
            <a:ext cx="9144000" cy="914400"/>
          </a:xfrm>
        </p:spPr>
        <p:txBody>
          <a:bodyPr/>
          <a:lstStyle/>
          <a:p>
            <a:pPr eaLnBrk="1" hangingPunct="1">
              <a:defRPr/>
            </a:pPr>
            <a:r>
              <a:rPr lang="en-US" sz="5400" b="1">
                <a:solidFill>
                  <a:srgbClr val="FFFF66"/>
                </a:solidFill>
                <a:effectLst>
                  <a:outerShdw blurRad="38100" dist="38100" dir="2700000" algn="tl">
                    <a:srgbClr val="000000"/>
                  </a:outerShdw>
                </a:effectLst>
                <a:latin typeface="Calligrapher" pitchFamily="2" charset="0"/>
                <a:ea typeface="+mj-ea"/>
              </a:rPr>
              <a:t>Jesus is the Lord of History</a:t>
            </a:r>
          </a:p>
        </p:txBody>
      </p:sp>
      <p:sp>
        <p:nvSpPr>
          <p:cNvPr id="23300099" name="Rectangle 3">
            <a:extLst>
              <a:ext uri="{FF2B5EF4-FFF2-40B4-BE49-F238E27FC236}">
                <a16:creationId xmlns:a16="http://schemas.microsoft.com/office/drawing/2014/main" id="{5F334CA5-D3E5-4F8A-8951-733376E12D0B}"/>
              </a:ext>
            </a:extLst>
          </p:cNvPr>
          <p:cNvSpPr>
            <a:spLocks noGrp="1" noChangeArrowheads="1"/>
          </p:cNvSpPr>
          <p:nvPr>
            <p:ph type="body" idx="1"/>
          </p:nvPr>
        </p:nvSpPr>
        <p:spPr>
          <a:xfrm>
            <a:off x="1752600" y="1066800"/>
            <a:ext cx="8915400" cy="5562600"/>
          </a:xfrm>
        </p:spPr>
        <p:txBody>
          <a:bodyPr/>
          <a:lstStyle/>
          <a:p>
            <a:pPr eaLnBrk="1" hangingPunct="1">
              <a:lnSpc>
                <a:spcPct val="90000"/>
              </a:lnSpc>
              <a:buFontTx/>
              <a:buNone/>
              <a:defRPr/>
            </a:pPr>
            <a:endParaRPr lang="en-US">
              <a:ea typeface="+mn-ea"/>
              <a:cs typeface="Times New Roman" pitchFamily="18" charset="0"/>
            </a:endParaRPr>
          </a:p>
          <a:p>
            <a:pPr eaLnBrk="1" hangingPunct="1">
              <a:lnSpc>
                <a:spcPct val="90000"/>
              </a:lnSpc>
              <a:buFontTx/>
              <a:buNone/>
              <a:defRPr/>
            </a:pPr>
            <a:r>
              <a:rPr lang="en-US" sz="5400">
                <a:effectLst>
                  <a:outerShdw blurRad="38100" dist="38100" dir="2700000" algn="tl">
                    <a:srgbClr val="FFFFFF"/>
                  </a:outerShdw>
                </a:effectLst>
                <a:latin typeface="Calligrapher" pitchFamily="2" charset="0"/>
                <a:ea typeface="+mn-ea"/>
                <a:cs typeface="Times New Roman" pitchFamily="18" charset="0"/>
              </a:rPr>
              <a:t>“But as many as received Him, to them He gave the right to become children  of God, even to those who believe in His name.”    John 1:12</a:t>
            </a:r>
            <a:r>
              <a:rPr lang="en-US">
                <a:ea typeface="+mn-ea"/>
              </a:rPr>
              <a:t> </a:t>
            </a: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Last Week</a:t>
            </a:r>
            <a:endParaRPr lang="en-US" dirty="0"/>
          </a:p>
        </p:txBody>
      </p:sp>
      <p:sp>
        <p:nvSpPr>
          <p:cNvPr id="4" name="Content Placeholder 3"/>
          <p:cNvSpPr>
            <a:spLocks noGrp="1"/>
          </p:cNvSpPr>
          <p:nvPr>
            <p:ph sz="quarter" idx="1"/>
          </p:nvPr>
        </p:nvSpPr>
        <p:spPr/>
        <p:txBody>
          <a:bodyPr>
            <a:normAutofit/>
          </a:bodyPr>
          <a:lstStyle/>
          <a:p>
            <a:r>
              <a:rPr lang="en-US" dirty="0"/>
              <a:t>God in Heaven </a:t>
            </a:r>
            <a:r>
              <a:rPr lang="en-US"/>
              <a:t>Save Us!</a:t>
            </a:r>
            <a:endParaRPr lang="en-US" dirty="0"/>
          </a:p>
          <a:p>
            <a:pPr lvl="1"/>
            <a:r>
              <a:rPr lang="en-US" dirty="0"/>
              <a:t>The Offer has been made</a:t>
            </a:r>
          </a:p>
        </p:txBody>
      </p:sp>
    </p:spTree>
    <p:extLst>
      <p:ext uri="{BB962C8B-B14F-4D97-AF65-F5344CB8AC3E}">
        <p14:creationId xmlns:p14="http://schemas.microsoft.com/office/powerpoint/2010/main" val="28197323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67B8E-FC15-4ED1-8153-293426A87A21}"/>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EF71BFDF-8D73-47B7-8D66-97B10F2D5F60}"/>
              </a:ext>
            </a:extLst>
          </p:cNvPr>
          <p:cNvPicPr>
            <a:picLocks noChangeAspect="1"/>
          </p:cNvPicPr>
          <p:nvPr/>
        </p:nvPicPr>
        <p:blipFill>
          <a:blip r:embed="rId2"/>
          <a:stretch>
            <a:fillRect/>
          </a:stretch>
        </p:blipFill>
        <p:spPr>
          <a:xfrm>
            <a:off x="251670" y="218114"/>
            <a:ext cx="11685864" cy="6132351"/>
          </a:xfrm>
          <a:prstGeom prst="rect">
            <a:avLst/>
          </a:prstGeom>
        </p:spPr>
      </p:pic>
    </p:spTree>
    <p:extLst>
      <p:ext uri="{BB962C8B-B14F-4D97-AF65-F5344CB8AC3E}">
        <p14:creationId xmlns:p14="http://schemas.microsoft.com/office/powerpoint/2010/main" val="3471433760"/>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Jesus’ Last Week</a:t>
            </a:r>
            <a:br>
              <a:rPr lang="en-US" dirty="0"/>
            </a:br>
            <a:r>
              <a:rPr lang="en-US" dirty="0"/>
              <a:t>King Rejections</a:t>
            </a:r>
          </a:p>
        </p:txBody>
      </p:sp>
      <p:sp>
        <p:nvSpPr>
          <p:cNvPr id="7" name="Subtitle 6"/>
          <p:cNvSpPr>
            <a:spLocks noGrp="1"/>
          </p:cNvSpPr>
          <p:nvPr>
            <p:ph type="subTitle" idx="1"/>
          </p:nvPr>
        </p:nvSpPr>
        <p:spPr/>
        <p:txBody>
          <a:bodyPr/>
          <a:lstStyle/>
          <a:p>
            <a:r>
              <a:rPr lang="en-US" dirty="0"/>
              <a:t>Mk 11:12-14</a:t>
            </a:r>
          </a:p>
          <a:p>
            <a:r>
              <a:rPr lang="en-US" dirty="0"/>
              <a:t>Mk 11:20-26</a:t>
            </a:r>
          </a:p>
        </p:txBody>
      </p:sp>
    </p:spTree>
    <p:extLst>
      <p:ext uri="{BB962C8B-B14F-4D97-AF65-F5344CB8AC3E}">
        <p14:creationId xmlns:p14="http://schemas.microsoft.com/office/powerpoint/2010/main" val="34833571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Travels – Monday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4558" y="987552"/>
            <a:ext cx="11845254" cy="5379692"/>
          </a:xfrm>
          <a:prstGeom prst="rect">
            <a:avLst/>
          </a:prstGeom>
        </p:spPr>
      </p:pic>
      <p:sp>
        <p:nvSpPr>
          <p:cNvPr id="7" name="Down Arrow 6"/>
          <p:cNvSpPr/>
          <p:nvPr/>
        </p:nvSpPr>
        <p:spPr>
          <a:xfrm rot="10800000">
            <a:off x="10867136" y="4711816"/>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0" name="Down Arrow 9"/>
          <p:cNvSpPr/>
          <p:nvPr/>
        </p:nvSpPr>
        <p:spPr>
          <a:xfrm rot="16200000">
            <a:off x="2122518" y="1929347"/>
            <a:ext cx="1335024" cy="1930884"/>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3" name="TextBox 12"/>
          <p:cNvSpPr txBox="1"/>
          <p:nvPr/>
        </p:nvSpPr>
        <p:spPr>
          <a:xfrm>
            <a:off x="10503018" y="5626217"/>
            <a:ext cx="1688982" cy="830997"/>
          </a:xfrm>
          <a:prstGeom prst="rect">
            <a:avLst/>
          </a:prstGeom>
          <a:noFill/>
        </p:spPr>
        <p:txBody>
          <a:bodyPr wrap="square" rtlCol="0">
            <a:spAutoFit/>
          </a:bodyPr>
          <a:lstStyle/>
          <a:p>
            <a:pPr algn="ctr" defTabSz="914400" eaLnBrk="0" fontAlgn="base" hangingPunct="0">
              <a:spcBef>
                <a:spcPct val="0"/>
              </a:spcBef>
              <a:spcAft>
                <a:spcPct val="0"/>
              </a:spcAft>
            </a:pPr>
            <a:r>
              <a:rPr lang="en-US" sz="1600" b="1" dirty="0">
                <a:solidFill>
                  <a:prstClr val="black"/>
                </a:solidFill>
                <a:latin typeface="Times New Roman" pitchFamily="18" charset="0"/>
              </a:rPr>
              <a:t>Jesus Christ </a:t>
            </a:r>
          </a:p>
          <a:p>
            <a:pPr algn="ctr" defTabSz="914400" eaLnBrk="0" fontAlgn="base" hangingPunct="0">
              <a:spcBef>
                <a:spcPct val="0"/>
              </a:spcBef>
              <a:spcAft>
                <a:spcPct val="0"/>
              </a:spcAft>
            </a:pPr>
            <a:r>
              <a:rPr lang="en-US" sz="1600" b="1" dirty="0">
                <a:solidFill>
                  <a:prstClr val="black"/>
                </a:solidFill>
                <a:latin typeface="Times New Roman" pitchFamily="18" charset="0"/>
              </a:rPr>
              <a:t>Spends Night</a:t>
            </a:r>
          </a:p>
          <a:p>
            <a:pPr algn="ctr" defTabSz="914400" eaLnBrk="0" fontAlgn="base" hangingPunct="0">
              <a:spcBef>
                <a:spcPct val="0"/>
              </a:spcBef>
              <a:spcAft>
                <a:spcPct val="0"/>
              </a:spcAft>
            </a:pPr>
            <a:r>
              <a:rPr lang="en-US" sz="1600" b="1" dirty="0">
                <a:solidFill>
                  <a:prstClr val="black"/>
                </a:solidFill>
                <a:latin typeface="Times New Roman" pitchFamily="18" charset="0"/>
              </a:rPr>
              <a:t>Matthew 21:17</a:t>
            </a:r>
          </a:p>
        </p:txBody>
      </p:sp>
    </p:spTree>
    <p:extLst>
      <p:ext uri="{BB962C8B-B14F-4D97-AF65-F5344CB8AC3E}">
        <p14:creationId xmlns:p14="http://schemas.microsoft.com/office/powerpoint/2010/main" val="4405921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13" descr="Palm-Sun background">
            <a:extLst>
              <a:ext uri="{FF2B5EF4-FFF2-40B4-BE49-F238E27FC236}">
                <a16:creationId xmlns:a16="http://schemas.microsoft.com/office/drawing/2014/main" id="{28882921-A6A7-4B18-905F-649C8F0AB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4" name="Rectangle 2">
            <a:extLst>
              <a:ext uri="{FF2B5EF4-FFF2-40B4-BE49-F238E27FC236}">
                <a16:creationId xmlns:a16="http://schemas.microsoft.com/office/drawing/2014/main" id="{FDB7C8D8-C98D-433F-9E27-82E3614EF3C3}"/>
              </a:ext>
            </a:extLst>
          </p:cNvPr>
          <p:cNvSpPr>
            <a:spLocks noChangeArrowheads="1"/>
          </p:cNvSpPr>
          <p:nvPr/>
        </p:nvSpPr>
        <p:spPr bwMode="auto">
          <a:xfrm>
            <a:off x="1752600" y="1828800"/>
            <a:ext cx="8610600" cy="4724400"/>
          </a:xfrm>
          <a:prstGeom prst="rect">
            <a:avLst/>
          </a:prstGeom>
          <a:solidFill>
            <a:schemeClr val="accent2">
              <a:alpha val="25000"/>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9075" name="Rectangle 3">
            <a:extLst>
              <a:ext uri="{FF2B5EF4-FFF2-40B4-BE49-F238E27FC236}">
                <a16:creationId xmlns:a16="http://schemas.microsoft.com/office/drawing/2014/main" id="{4625E2B5-91EE-4363-83E6-679750C82B4D}"/>
              </a:ext>
            </a:extLst>
          </p:cNvPr>
          <p:cNvSpPr>
            <a:spLocks noChangeArrowheads="1"/>
          </p:cNvSpPr>
          <p:nvPr/>
        </p:nvSpPr>
        <p:spPr bwMode="auto">
          <a:xfrm>
            <a:off x="1524000" y="0"/>
            <a:ext cx="9144000" cy="1066800"/>
          </a:xfrm>
          <a:prstGeom prst="rect">
            <a:avLst/>
          </a:prstGeom>
          <a:solidFill>
            <a:schemeClr val="accent2">
              <a:alpha val="85001"/>
            </a:scheme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9076" name="Rectangle 4">
            <a:extLst>
              <a:ext uri="{FF2B5EF4-FFF2-40B4-BE49-F238E27FC236}">
                <a16:creationId xmlns:a16="http://schemas.microsoft.com/office/drawing/2014/main" id="{DA73BE41-2F58-4787-BDF0-BAA22156DD6C}"/>
              </a:ext>
            </a:extLst>
          </p:cNvPr>
          <p:cNvSpPr>
            <a:spLocks noGrp="1" noChangeArrowheads="1"/>
          </p:cNvSpPr>
          <p:nvPr>
            <p:ph type="body" sz="half" idx="1"/>
          </p:nvPr>
        </p:nvSpPr>
        <p:spPr>
          <a:xfrm>
            <a:off x="1828800" y="1981200"/>
            <a:ext cx="4114800" cy="4343400"/>
          </a:xfrm>
          <a:noFill/>
        </p:spPr>
        <p:txBody>
          <a:bodyPr/>
          <a:lstStyle/>
          <a:p>
            <a:pPr eaLnBrk="1" hangingPunct="1">
              <a:lnSpc>
                <a:spcPct val="90000"/>
              </a:lnSpc>
              <a:buClr>
                <a:srgbClr val="19615C"/>
              </a:buClr>
              <a:buFont typeface="Wingdings" panose="05000000000000000000" pitchFamily="2" charset="2"/>
              <a:buNone/>
            </a:pPr>
            <a:r>
              <a:rPr lang="en-US" altLang="en-US"/>
              <a:t>	Jesus entered the Temple in Jerusalem and began to drive out the people who were selling things.</a:t>
            </a:r>
          </a:p>
          <a:p>
            <a:pPr eaLnBrk="1" hangingPunct="1">
              <a:lnSpc>
                <a:spcPct val="90000"/>
              </a:lnSpc>
              <a:buClr>
                <a:srgbClr val="19615C"/>
              </a:buClr>
              <a:buFont typeface="Wingdings" panose="05000000000000000000" pitchFamily="2" charset="2"/>
              <a:buNone/>
            </a:pPr>
            <a:r>
              <a:rPr lang="en-US" altLang="en-US" sz="1200"/>
              <a:t>	</a:t>
            </a:r>
            <a:endParaRPr lang="en-US" altLang="en-US" sz="600"/>
          </a:p>
          <a:p>
            <a:pPr eaLnBrk="1" hangingPunct="1">
              <a:lnSpc>
                <a:spcPct val="90000"/>
              </a:lnSpc>
              <a:buClr>
                <a:srgbClr val="19615C"/>
              </a:buClr>
              <a:buFont typeface="Wingdings" panose="05000000000000000000" pitchFamily="2" charset="2"/>
              <a:buNone/>
            </a:pPr>
            <a:r>
              <a:rPr lang="en-US" altLang="en-US"/>
              <a:t>	</a:t>
            </a:r>
            <a:r>
              <a:rPr lang="en-US" altLang="en-US" sz="2400"/>
              <a:t>(Matthew 21:12; Mark 11:15; Luke 19:45; John 2:13-15)</a:t>
            </a:r>
          </a:p>
        </p:txBody>
      </p:sp>
      <p:sp>
        <p:nvSpPr>
          <p:cNvPr id="259077" name="Text Box 5">
            <a:extLst>
              <a:ext uri="{FF2B5EF4-FFF2-40B4-BE49-F238E27FC236}">
                <a16:creationId xmlns:a16="http://schemas.microsoft.com/office/drawing/2014/main" id="{088E0F0F-1404-4978-9E7B-FFA363A641E2}"/>
              </a:ext>
            </a:extLst>
          </p:cNvPr>
          <p:cNvSpPr txBox="1">
            <a:spLocks noChangeArrowheads="1"/>
          </p:cNvSpPr>
          <p:nvPr/>
        </p:nvSpPr>
        <p:spPr bwMode="auto">
          <a:xfrm>
            <a:off x="1524000" y="1143000"/>
            <a:ext cx="9144000" cy="641350"/>
          </a:xfrm>
          <a:prstGeom prst="rect">
            <a:avLst/>
          </a:prstGeom>
          <a:noFill/>
          <a:ln w="508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1" u="none" strike="noStrike" kern="1200" cap="none" spc="0" normalizeH="0" baseline="0" noProof="0">
                <a:ln>
                  <a:noFill/>
                </a:ln>
                <a:solidFill>
                  <a:srgbClr val="333399"/>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Jesus Cleanses the Temple</a:t>
            </a:r>
          </a:p>
        </p:txBody>
      </p:sp>
      <p:sp>
        <p:nvSpPr>
          <p:cNvPr id="793607" name="Rectangle 6">
            <a:extLst>
              <a:ext uri="{FF2B5EF4-FFF2-40B4-BE49-F238E27FC236}">
                <a16:creationId xmlns:a16="http://schemas.microsoft.com/office/drawing/2014/main" id="{8E140704-D6BB-4AE8-BA66-197ED67A0664}"/>
              </a:ext>
            </a:extLst>
          </p:cNvPr>
          <p:cNvSpPr>
            <a:spLocks noGrp="1" noChangeArrowheads="1"/>
          </p:cNvSpPr>
          <p:nvPr>
            <p:ph type="title"/>
          </p:nvPr>
        </p:nvSpPr>
        <p:spPr>
          <a:xfrm>
            <a:off x="1524000" y="76200"/>
            <a:ext cx="9144000" cy="914400"/>
          </a:xfrm>
          <a:noFill/>
        </p:spPr>
        <p:txBody>
          <a:bodyPr/>
          <a:lstStyle/>
          <a:p>
            <a:pPr eaLnBrk="1" hangingPunct="1"/>
            <a:r>
              <a:rPr lang="en-US" altLang="en-US" sz="4800" b="1">
                <a:solidFill>
                  <a:schemeClr val="bg1"/>
                </a:solidFill>
              </a:rPr>
              <a:t>Monday</a:t>
            </a:r>
            <a:endParaRPr lang="en-US" altLang="en-US" sz="4600">
              <a:solidFill>
                <a:schemeClr val="bg1"/>
              </a:solidFill>
            </a:endParaRPr>
          </a:p>
        </p:txBody>
      </p:sp>
      <p:sp>
        <p:nvSpPr>
          <p:cNvPr id="259079" name="Rectangle 7">
            <a:hlinkClick r:id="" action="ppaction://noaction"/>
            <a:extLst>
              <a:ext uri="{FF2B5EF4-FFF2-40B4-BE49-F238E27FC236}">
                <a16:creationId xmlns:a16="http://schemas.microsoft.com/office/drawing/2014/main" id="{637AAC3F-B45A-4C0C-BD6D-D97221B05CF9}"/>
              </a:ext>
            </a:extLst>
          </p:cNvPr>
          <p:cNvSpPr>
            <a:spLocks noChangeArrowheads="1"/>
          </p:cNvSpPr>
          <p:nvPr/>
        </p:nvSpPr>
        <p:spPr bwMode="auto">
          <a:xfrm>
            <a:off x="1524000" y="0"/>
            <a:ext cx="1295400" cy="1371600"/>
          </a:xfrm>
          <a:prstGeom prst="rect">
            <a:avLst/>
          </a:prstGeom>
          <a:noFill/>
          <a:ln w="508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9080" name="Line 8">
            <a:extLst>
              <a:ext uri="{FF2B5EF4-FFF2-40B4-BE49-F238E27FC236}">
                <a16:creationId xmlns:a16="http://schemas.microsoft.com/office/drawing/2014/main" id="{F710B819-F8CC-41F5-B158-BBE3B6DA7F8E}"/>
              </a:ext>
            </a:extLst>
          </p:cNvPr>
          <p:cNvSpPr>
            <a:spLocks noChangeShapeType="1"/>
          </p:cNvSpPr>
          <p:nvPr/>
        </p:nvSpPr>
        <p:spPr bwMode="auto">
          <a:xfrm>
            <a:off x="1524000" y="1066800"/>
            <a:ext cx="9144000" cy="0"/>
          </a:xfrm>
          <a:prstGeom prst="line">
            <a:avLst/>
          </a:prstGeom>
          <a:noFill/>
          <a:ln w="76200">
            <a:solidFill>
              <a:srgbClr val="63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grpSp>
        <p:nvGrpSpPr>
          <p:cNvPr id="2" name="Group 9">
            <a:extLst>
              <a:ext uri="{FF2B5EF4-FFF2-40B4-BE49-F238E27FC236}">
                <a16:creationId xmlns:a16="http://schemas.microsoft.com/office/drawing/2014/main" id="{612140CE-91AE-4BF3-91DB-112EC0943DC8}"/>
              </a:ext>
            </a:extLst>
          </p:cNvPr>
          <p:cNvGrpSpPr>
            <a:grpSpLocks/>
          </p:cNvGrpSpPr>
          <p:nvPr/>
        </p:nvGrpSpPr>
        <p:grpSpPr bwMode="auto">
          <a:xfrm>
            <a:off x="6172200" y="2057401"/>
            <a:ext cx="4191000" cy="4492625"/>
            <a:chOff x="2928" y="1296"/>
            <a:chExt cx="2640" cy="2830"/>
          </a:xfrm>
        </p:grpSpPr>
        <p:sp>
          <p:nvSpPr>
            <p:cNvPr id="259082" name="Text Box 10">
              <a:extLst>
                <a:ext uri="{FF2B5EF4-FFF2-40B4-BE49-F238E27FC236}">
                  <a16:creationId xmlns:a16="http://schemas.microsoft.com/office/drawing/2014/main" id="{AD722684-2B23-4D24-BEFE-B2F2B493171B}"/>
                </a:ext>
              </a:extLst>
            </p:cNvPr>
            <p:cNvSpPr txBox="1">
              <a:spLocks noChangeArrowheads="1"/>
            </p:cNvSpPr>
            <p:nvPr/>
          </p:nvSpPr>
          <p:spPr bwMode="auto">
            <a:xfrm>
              <a:off x="2928" y="3696"/>
              <a:ext cx="2640"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Christ Cleansing the Temple,</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 Carl Heinrich Bloch</a:t>
              </a:r>
              <a:endParaRPr kumimoji="0" lang="en-US" sz="24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pic>
          <p:nvPicPr>
            <p:cNvPr id="793612" name="Picture 11">
              <a:extLst>
                <a:ext uri="{FF2B5EF4-FFF2-40B4-BE49-F238E27FC236}">
                  <a16:creationId xmlns:a16="http://schemas.microsoft.com/office/drawing/2014/main" id="{498D8721-314E-4729-8D96-DE7C20E7994F}"/>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t="20039"/>
            <a:stretch>
              <a:fillRect/>
            </a:stretch>
          </p:blipFill>
          <p:spPr bwMode="auto">
            <a:xfrm>
              <a:off x="3120" y="1296"/>
              <a:ext cx="2206" cy="2352"/>
            </a:xfrm>
            <a:prstGeom prst="rect">
              <a:avLst/>
            </a:prstGeom>
            <a:noFill/>
            <a:ln w="57150" cmpd="thinThick">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59080"/>
                                        </p:tgtEl>
                                        <p:attrNameLst>
                                          <p:attrName>style.visibility</p:attrName>
                                        </p:attrNameLst>
                                      </p:cBhvr>
                                      <p:to>
                                        <p:strVal val="visible"/>
                                      </p:to>
                                    </p:set>
                                    <p:animEffect transition="in" filter="wipe(left)">
                                      <p:cBhvr>
                                        <p:cTn id="7" dur="500"/>
                                        <p:tgtEl>
                                          <p:spTgt spid="2590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5907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59076">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6"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5A46BE-9377-433B-9CB9-1A5585F4383B}"/>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1BAD407F-F6DE-4F3C-82D2-D60D37E218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9518433"/>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Temple Structure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8114" y="987552"/>
            <a:ext cx="11769754" cy="5396470"/>
          </a:xfrm>
          <a:prstGeom prst="rect">
            <a:avLst/>
          </a:prstGeom>
        </p:spPr>
      </p:pic>
      <p:sp>
        <p:nvSpPr>
          <p:cNvPr id="5" name="Right Arrow 4"/>
          <p:cNvSpPr/>
          <p:nvPr/>
        </p:nvSpPr>
        <p:spPr>
          <a:xfrm rot="15013539">
            <a:off x="6491754" y="4642184"/>
            <a:ext cx="1623462" cy="2155233"/>
          </a:xfrm>
          <a:prstGeom prst="rightArrow">
            <a:avLst>
              <a:gd name="adj1" fmla="val 50000"/>
              <a:gd name="adj2" fmla="val 33664"/>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defTabSz="914400" eaLnBrk="0" fontAlgn="base" hangingPunct="0">
              <a:spcBef>
                <a:spcPct val="0"/>
              </a:spcBef>
              <a:spcAft>
                <a:spcPct val="0"/>
              </a:spcAft>
            </a:pPr>
            <a:r>
              <a:rPr lang="en-US" sz="2800" dirty="0">
                <a:ln w="0"/>
                <a:solidFill>
                  <a:prstClr val="black"/>
                </a:solidFill>
                <a:effectLst>
                  <a:outerShdw blurRad="38100" dist="19050" dir="2700000" algn="tl" rotWithShape="0">
                    <a:prstClr val="black">
                      <a:alpha val="40000"/>
                    </a:prstClr>
                  </a:outerShdw>
                </a:effectLst>
                <a:latin typeface="Georgia"/>
              </a:rPr>
              <a:t>Their View</a:t>
            </a:r>
          </a:p>
        </p:txBody>
      </p:sp>
      <p:sp>
        <p:nvSpPr>
          <p:cNvPr id="6" name="Rectangle 5"/>
          <p:cNvSpPr/>
          <p:nvPr/>
        </p:nvSpPr>
        <p:spPr>
          <a:xfrm>
            <a:off x="3716324" y="987553"/>
            <a:ext cx="4798502" cy="769441"/>
          </a:xfrm>
          <a:prstGeom prst="rect">
            <a:avLst/>
          </a:prstGeom>
        </p:spPr>
        <p:txBody>
          <a:bodyPr wrap="square">
            <a:spAutoFit/>
          </a:bodyPr>
          <a:lstStyle/>
          <a:p>
            <a:pPr algn="ctr" defTabSz="914400" eaLnBrk="0" fontAlgn="base" hangingPunct="0">
              <a:spcBef>
                <a:spcPct val="0"/>
              </a:spcBef>
              <a:spcAft>
                <a:spcPct val="0"/>
              </a:spcAft>
            </a:pPr>
            <a:r>
              <a:rPr lang="en-US" sz="4400" b="1" dirty="0">
                <a:solidFill>
                  <a:srgbClr val="002060"/>
                </a:solidFill>
                <a:latin typeface="Arial Black" panose="020B0A04020102020204" pitchFamily="34" charset="0"/>
                <a:ea typeface="Calibri" panose="020F0502020204030204" pitchFamily="34" charset="0"/>
                <a:cs typeface="Times New Roman" panose="02020603050405020304" pitchFamily="18" charset="0"/>
              </a:rPr>
              <a:t>Luke 19:41-44</a:t>
            </a:r>
            <a:endParaRPr lang="en-US" sz="44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6098738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Temple Structure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947" y="987552"/>
            <a:ext cx="11778143" cy="5421637"/>
          </a:xfrm>
          <a:prstGeom prst="rect">
            <a:avLst/>
          </a:prstGeom>
        </p:spPr>
      </p:pic>
      <p:sp>
        <p:nvSpPr>
          <p:cNvPr id="6" name="Right Arrow 5"/>
          <p:cNvSpPr/>
          <p:nvPr/>
        </p:nvSpPr>
        <p:spPr>
          <a:xfrm rot="15013539">
            <a:off x="6241115" y="4467944"/>
            <a:ext cx="1999455" cy="2155233"/>
          </a:xfrm>
          <a:prstGeom prst="rightArrow">
            <a:avLst>
              <a:gd name="adj1" fmla="val 50000"/>
              <a:gd name="adj2" fmla="val 33664"/>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defTabSz="914400" eaLnBrk="0" fontAlgn="base" hangingPunct="0">
              <a:spcBef>
                <a:spcPct val="0"/>
              </a:spcBef>
              <a:spcAft>
                <a:spcPct val="0"/>
              </a:spcAft>
            </a:pPr>
            <a:r>
              <a:rPr lang="en-US" sz="2800" dirty="0">
                <a:ln w="0"/>
                <a:solidFill>
                  <a:prstClr val="black"/>
                </a:solidFill>
                <a:effectLst>
                  <a:outerShdw blurRad="38100" dist="19050" dir="2700000" algn="tl" rotWithShape="0">
                    <a:prstClr val="black">
                      <a:alpha val="40000"/>
                    </a:prstClr>
                  </a:outerShdw>
                </a:effectLst>
                <a:latin typeface="Georgia"/>
              </a:rPr>
              <a:t>Their View</a:t>
            </a:r>
          </a:p>
        </p:txBody>
      </p:sp>
    </p:spTree>
    <p:extLst>
      <p:ext uri="{BB962C8B-B14F-4D97-AF65-F5344CB8AC3E}">
        <p14:creationId xmlns:p14="http://schemas.microsoft.com/office/powerpoint/2010/main" val="556528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Day of Rejection</a:t>
            </a:r>
          </a:p>
        </p:txBody>
      </p:sp>
      <p:sp>
        <p:nvSpPr>
          <p:cNvPr id="5" name="Text Placeholder 4"/>
          <p:cNvSpPr>
            <a:spLocks noGrp="1"/>
          </p:cNvSpPr>
          <p:nvPr>
            <p:ph type="body" idx="2"/>
          </p:nvPr>
        </p:nvSpPr>
        <p:spPr/>
        <p:txBody>
          <a:bodyPr/>
          <a:lstStyle/>
          <a:p>
            <a:r>
              <a:rPr lang="en-US" dirty="0"/>
              <a:t>Lamenting over Jerusalem</a:t>
            </a:r>
          </a:p>
        </p:txBody>
      </p:sp>
      <p:sp>
        <p:nvSpPr>
          <p:cNvPr id="4" name="Content Placeholder 3"/>
          <p:cNvSpPr>
            <a:spLocks noGrp="1"/>
          </p:cNvSpPr>
          <p:nvPr>
            <p:ph sz="quarter" idx="1"/>
          </p:nvPr>
        </p:nvSpPr>
        <p:spPr/>
        <p:txBody>
          <a:bodyPr/>
          <a:lstStyle/>
          <a:p>
            <a:r>
              <a:rPr lang="en-US" dirty="0"/>
              <a:t>Lk 19:41-44</a:t>
            </a:r>
          </a:p>
          <a:p>
            <a:pPr lvl="1"/>
            <a:r>
              <a:rPr lang="en-US" dirty="0"/>
              <a:t>Wept – Strong’s to sob, </a:t>
            </a:r>
            <a:r>
              <a:rPr lang="en-US" b="1" dirty="0"/>
              <a:t>wail aloud</a:t>
            </a:r>
            <a:endParaRPr lang="en-US" dirty="0"/>
          </a:p>
          <a:p>
            <a:pPr lvl="2"/>
            <a:r>
              <a:rPr lang="en-US" dirty="0"/>
              <a:t>Jn 11:35 “Jesus Wept” is rather to cry silently</a:t>
            </a:r>
          </a:p>
        </p:txBody>
      </p:sp>
    </p:spTree>
    <p:extLst>
      <p:ext uri="{BB962C8B-B14F-4D97-AF65-F5344CB8AC3E}">
        <p14:creationId xmlns:p14="http://schemas.microsoft.com/office/powerpoint/2010/main" val="7802442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a:t>Lamenting over Jerusalem</a:t>
            </a:r>
            <a:endParaRPr lang="en-US" dirty="0"/>
          </a:p>
        </p:txBody>
      </p:sp>
      <p:sp>
        <p:nvSpPr>
          <p:cNvPr id="4" name="Content Placeholder 3"/>
          <p:cNvSpPr>
            <a:spLocks noGrp="1"/>
          </p:cNvSpPr>
          <p:nvPr>
            <p:ph sz="quarter" idx="1"/>
          </p:nvPr>
        </p:nvSpPr>
        <p:spPr/>
        <p:txBody>
          <a:bodyPr>
            <a:normAutofit/>
          </a:bodyPr>
          <a:lstStyle/>
          <a:p>
            <a:r>
              <a:rPr lang="en-US" dirty="0"/>
              <a:t>Lk 19:41-44</a:t>
            </a:r>
          </a:p>
          <a:p>
            <a:pPr lvl="1"/>
            <a:r>
              <a:rPr lang="en-US" dirty="0"/>
              <a:t>Jesus has pity/shows empathy </a:t>
            </a:r>
          </a:p>
          <a:p>
            <a:pPr lvl="2"/>
            <a:r>
              <a:rPr lang="en-US" dirty="0"/>
              <a:t>Though rejected and about to carryout judgment against</a:t>
            </a:r>
          </a:p>
          <a:p>
            <a:pPr lvl="2"/>
            <a:r>
              <a:rPr lang="en-US" dirty="0"/>
              <a:t>Mt 23:37-39, the same day</a:t>
            </a:r>
          </a:p>
          <a:p>
            <a:pPr lvl="1"/>
            <a:r>
              <a:rPr lang="en-US" dirty="0"/>
              <a:t>Jas 1:20, For the wrath of man works not the righteousness of God</a:t>
            </a:r>
          </a:p>
        </p:txBody>
      </p:sp>
    </p:spTree>
    <p:extLst>
      <p:ext uri="{BB962C8B-B14F-4D97-AF65-F5344CB8AC3E}">
        <p14:creationId xmlns:p14="http://schemas.microsoft.com/office/powerpoint/2010/main" val="33505791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Temple Cleansing</a:t>
            </a:r>
          </a:p>
        </p:txBody>
      </p:sp>
      <p:sp>
        <p:nvSpPr>
          <p:cNvPr id="4" name="Content Placeholder 3"/>
          <p:cNvSpPr>
            <a:spLocks noGrp="1"/>
          </p:cNvSpPr>
          <p:nvPr>
            <p:ph sz="quarter" idx="1"/>
          </p:nvPr>
        </p:nvSpPr>
        <p:spPr/>
        <p:txBody>
          <a:bodyPr>
            <a:normAutofit/>
          </a:bodyPr>
          <a:lstStyle/>
          <a:p>
            <a:r>
              <a:rPr lang="en-US" dirty="0"/>
              <a:t>Mk 11:15-19</a:t>
            </a:r>
          </a:p>
          <a:p>
            <a:pPr lvl="1"/>
            <a:r>
              <a:rPr lang="en-US" dirty="0"/>
              <a:t>Large “market area”</a:t>
            </a:r>
          </a:p>
        </p:txBody>
      </p:sp>
    </p:spTree>
    <p:extLst>
      <p:ext uri="{BB962C8B-B14F-4D97-AF65-F5344CB8AC3E}">
        <p14:creationId xmlns:p14="http://schemas.microsoft.com/office/powerpoint/2010/main" val="19584973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Temple Structure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58" y="987552"/>
            <a:ext cx="11820088" cy="5371303"/>
          </a:xfrm>
          <a:prstGeom prst="rect">
            <a:avLst/>
          </a:prstGeom>
        </p:spPr>
      </p:pic>
    </p:spTree>
    <p:extLst>
      <p:ext uri="{BB962C8B-B14F-4D97-AF65-F5344CB8AC3E}">
        <p14:creationId xmlns:p14="http://schemas.microsoft.com/office/powerpoint/2010/main" val="6844490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Temple Structure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8114" y="1057013"/>
            <a:ext cx="11752976" cy="5800987"/>
          </a:xfrm>
          <a:prstGeom prst="rect">
            <a:avLst/>
          </a:prstGeom>
        </p:spPr>
      </p:pic>
      <p:sp>
        <p:nvSpPr>
          <p:cNvPr id="3" name="Right Arrow 2"/>
          <p:cNvSpPr/>
          <p:nvPr/>
        </p:nvSpPr>
        <p:spPr>
          <a:xfrm rot="15013539">
            <a:off x="7815435" y="3916732"/>
            <a:ext cx="1779032" cy="2478472"/>
          </a:xfrm>
          <a:prstGeom prst="rightArrow">
            <a:avLst>
              <a:gd name="adj1" fmla="val 50000"/>
              <a:gd name="adj2" fmla="val 33664"/>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defTabSz="914400" eaLnBrk="0" fontAlgn="base" hangingPunct="0">
              <a:spcBef>
                <a:spcPct val="0"/>
              </a:spcBef>
              <a:spcAft>
                <a:spcPct val="0"/>
              </a:spcAft>
            </a:pPr>
            <a:r>
              <a:rPr lang="en-US" sz="2800" dirty="0">
                <a:ln w="0"/>
                <a:solidFill>
                  <a:prstClr val="black"/>
                </a:solidFill>
                <a:effectLst>
                  <a:outerShdw blurRad="38100" dist="19050" dir="2700000" algn="tl" rotWithShape="0">
                    <a:prstClr val="black">
                      <a:alpha val="40000"/>
                    </a:prstClr>
                  </a:outerShdw>
                </a:effectLst>
                <a:latin typeface="Georgia"/>
              </a:rPr>
              <a:t>Market Areas</a:t>
            </a:r>
          </a:p>
        </p:txBody>
      </p:sp>
      <p:sp>
        <p:nvSpPr>
          <p:cNvPr id="5" name="Right Arrow 4"/>
          <p:cNvSpPr/>
          <p:nvPr/>
        </p:nvSpPr>
        <p:spPr>
          <a:xfrm rot="15013539">
            <a:off x="4641290" y="4344037"/>
            <a:ext cx="1739795" cy="2478472"/>
          </a:xfrm>
          <a:prstGeom prst="rightArrow">
            <a:avLst>
              <a:gd name="adj1" fmla="val 50000"/>
              <a:gd name="adj2" fmla="val 33664"/>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defTabSz="914400" eaLnBrk="0" fontAlgn="base" hangingPunct="0">
              <a:spcBef>
                <a:spcPct val="0"/>
              </a:spcBef>
              <a:spcAft>
                <a:spcPct val="0"/>
              </a:spcAft>
            </a:pPr>
            <a:r>
              <a:rPr lang="en-US" sz="2800" dirty="0">
                <a:ln w="0"/>
                <a:solidFill>
                  <a:prstClr val="black"/>
                </a:solidFill>
                <a:effectLst>
                  <a:outerShdw blurRad="38100" dist="19050" dir="2700000" algn="tl" rotWithShape="0">
                    <a:prstClr val="black">
                      <a:alpha val="40000"/>
                    </a:prstClr>
                  </a:outerShdw>
                </a:effectLst>
                <a:latin typeface="Georgia"/>
              </a:rPr>
              <a:t>Market Areas</a:t>
            </a:r>
          </a:p>
        </p:txBody>
      </p:sp>
      <p:sp>
        <p:nvSpPr>
          <p:cNvPr id="6" name="Right Arrow 5"/>
          <p:cNvSpPr/>
          <p:nvPr/>
        </p:nvSpPr>
        <p:spPr>
          <a:xfrm rot="4292865">
            <a:off x="4909309" y="1219516"/>
            <a:ext cx="1654491" cy="2667203"/>
          </a:xfrm>
          <a:prstGeom prst="rightArrow">
            <a:avLst>
              <a:gd name="adj1" fmla="val 50000"/>
              <a:gd name="adj2" fmla="val 33664"/>
            </a:avLst>
          </a:prstGeom>
        </p:spPr>
        <p:style>
          <a:lnRef idx="1">
            <a:schemeClr val="accent5"/>
          </a:lnRef>
          <a:fillRef idx="3">
            <a:schemeClr val="accent5"/>
          </a:fillRef>
          <a:effectRef idx="2">
            <a:schemeClr val="accent5"/>
          </a:effectRef>
          <a:fontRef idx="minor">
            <a:schemeClr val="lt1"/>
          </a:fontRef>
        </p:style>
        <p:txBody>
          <a:bodyPr vert="vert270" rtlCol="0" anchor="ctr"/>
          <a:lstStyle/>
          <a:p>
            <a:pPr algn="ctr" defTabSz="914400" eaLnBrk="0" fontAlgn="base" hangingPunct="0">
              <a:spcBef>
                <a:spcPct val="0"/>
              </a:spcBef>
              <a:spcAft>
                <a:spcPct val="0"/>
              </a:spcAft>
            </a:pPr>
            <a:r>
              <a:rPr lang="en-US" sz="2800" dirty="0">
                <a:ln w="0"/>
                <a:solidFill>
                  <a:prstClr val="black"/>
                </a:solidFill>
                <a:effectLst>
                  <a:outerShdw blurRad="38100" dist="19050" dir="2700000" algn="tl" rotWithShape="0">
                    <a:prstClr val="black">
                      <a:alpha val="40000"/>
                    </a:prstClr>
                  </a:outerShdw>
                </a:effectLst>
                <a:latin typeface="Georgia"/>
              </a:rPr>
              <a:t>The Temple</a:t>
            </a:r>
          </a:p>
        </p:txBody>
      </p:sp>
    </p:spTree>
    <p:extLst>
      <p:ext uri="{BB962C8B-B14F-4D97-AF65-F5344CB8AC3E}">
        <p14:creationId xmlns:p14="http://schemas.microsoft.com/office/powerpoint/2010/main" val="10460378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Temple Cleansing</a:t>
            </a:r>
          </a:p>
        </p:txBody>
      </p:sp>
      <p:sp>
        <p:nvSpPr>
          <p:cNvPr id="4" name="Content Placeholder 3"/>
          <p:cNvSpPr>
            <a:spLocks noGrp="1"/>
          </p:cNvSpPr>
          <p:nvPr>
            <p:ph sz="quarter" idx="1"/>
          </p:nvPr>
        </p:nvSpPr>
        <p:spPr/>
        <p:txBody>
          <a:bodyPr>
            <a:normAutofit/>
          </a:bodyPr>
          <a:lstStyle/>
          <a:p>
            <a:r>
              <a:rPr lang="en-US" dirty="0"/>
              <a:t>Mk 11:15-19</a:t>
            </a:r>
          </a:p>
          <a:p>
            <a:pPr lvl="1"/>
            <a:r>
              <a:rPr lang="en-US" dirty="0"/>
              <a:t>Jn 2:13-16, Similar event in first year of Jesus’ ministry</a:t>
            </a:r>
          </a:p>
          <a:p>
            <a:pPr lvl="1"/>
            <a:r>
              <a:rPr lang="en-US" dirty="0"/>
              <a:t>Jesus Clears the Floor</a:t>
            </a:r>
          </a:p>
          <a:p>
            <a:pPr lvl="2"/>
            <a:r>
              <a:rPr lang="en-US" dirty="0"/>
              <a:t>House of Merchandise </a:t>
            </a:r>
          </a:p>
          <a:p>
            <a:pPr lvl="2"/>
            <a:r>
              <a:rPr lang="en-US" dirty="0"/>
              <a:t>Den of Thieves</a:t>
            </a:r>
          </a:p>
        </p:txBody>
      </p:sp>
    </p:spTree>
    <p:extLst>
      <p:ext uri="{BB962C8B-B14F-4D97-AF65-F5344CB8AC3E}">
        <p14:creationId xmlns:p14="http://schemas.microsoft.com/office/powerpoint/2010/main" val="246411788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Temple Cleansing</a:t>
            </a:r>
          </a:p>
        </p:txBody>
      </p:sp>
      <p:sp>
        <p:nvSpPr>
          <p:cNvPr id="4" name="Content Placeholder 3"/>
          <p:cNvSpPr>
            <a:spLocks noGrp="1"/>
          </p:cNvSpPr>
          <p:nvPr>
            <p:ph sz="quarter" idx="1"/>
          </p:nvPr>
        </p:nvSpPr>
        <p:spPr/>
        <p:txBody>
          <a:bodyPr>
            <a:normAutofit/>
          </a:bodyPr>
          <a:lstStyle/>
          <a:p>
            <a:r>
              <a:rPr lang="en-US" dirty="0"/>
              <a:t>Mk 11:15-19</a:t>
            </a:r>
          </a:p>
          <a:p>
            <a:pPr lvl="1"/>
            <a:r>
              <a:rPr lang="en-US" dirty="0"/>
              <a:t>Temple Purpose Perverted</a:t>
            </a:r>
          </a:p>
          <a:p>
            <a:pPr lvl="2"/>
            <a:r>
              <a:rPr lang="en-US" dirty="0"/>
              <a:t>House of Prayer</a:t>
            </a:r>
          </a:p>
          <a:p>
            <a:pPr lvl="2"/>
            <a:r>
              <a:rPr lang="en-US" dirty="0"/>
              <a:t>II Sam 24:18-25, Sacrificing from ones own possessions</a:t>
            </a:r>
          </a:p>
        </p:txBody>
      </p:sp>
    </p:spTree>
    <p:extLst>
      <p:ext uri="{BB962C8B-B14F-4D97-AF65-F5344CB8AC3E}">
        <p14:creationId xmlns:p14="http://schemas.microsoft.com/office/powerpoint/2010/main" val="123067290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Temple Cleansing</a:t>
            </a:r>
          </a:p>
        </p:txBody>
      </p:sp>
      <p:sp>
        <p:nvSpPr>
          <p:cNvPr id="4" name="Content Placeholder 3"/>
          <p:cNvSpPr>
            <a:spLocks noGrp="1"/>
          </p:cNvSpPr>
          <p:nvPr>
            <p:ph sz="quarter" idx="1"/>
          </p:nvPr>
        </p:nvSpPr>
        <p:spPr/>
        <p:txBody>
          <a:bodyPr>
            <a:normAutofit fontScale="92500" lnSpcReduction="10000"/>
          </a:bodyPr>
          <a:lstStyle/>
          <a:p>
            <a:r>
              <a:rPr lang="en-US" dirty="0"/>
              <a:t>Lessons</a:t>
            </a:r>
          </a:p>
          <a:p>
            <a:pPr lvl="1"/>
            <a:r>
              <a:rPr lang="en-US" dirty="0"/>
              <a:t>A Rebuke of the Religion of the Jews</a:t>
            </a:r>
          </a:p>
          <a:p>
            <a:pPr lvl="1"/>
            <a:r>
              <a:rPr lang="en-US" dirty="0"/>
              <a:t>Mk 7:1-13, Vain worship</a:t>
            </a:r>
          </a:p>
          <a:p>
            <a:pPr lvl="1"/>
            <a:r>
              <a:rPr lang="en-US" dirty="0"/>
              <a:t>Mt 7:21-24, depart from me workers of iniquity </a:t>
            </a:r>
          </a:p>
          <a:p>
            <a:pPr lvl="1"/>
            <a:r>
              <a:rPr lang="en-US" dirty="0"/>
              <a:t>Jews were doing their own thing</a:t>
            </a:r>
          </a:p>
          <a:p>
            <a:pPr lvl="2"/>
            <a:r>
              <a:rPr lang="en-US" dirty="0"/>
              <a:t>Ex 30:9, no strange incense</a:t>
            </a:r>
          </a:p>
          <a:p>
            <a:pPr lvl="2"/>
            <a:r>
              <a:rPr lang="en-US" dirty="0"/>
              <a:t>Ex 30:37-38, “God’s” incense was sacred </a:t>
            </a:r>
          </a:p>
          <a:p>
            <a:pPr lvl="2"/>
            <a:r>
              <a:rPr lang="en-US" dirty="0"/>
              <a:t>Lev 10:1-7, Nadab &amp; Abihu</a:t>
            </a:r>
          </a:p>
          <a:p>
            <a:pPr lvl="2"/>
            <a:r>
              <a:rPr lang="en-US" dirty="0"/>
              <a:t>Lev 22:17-25, Free will offerings specified</a:t>
            </a:r>
          </a:p>
        </p:txBody>
      </p:sp>
    </p:spTree>
    <p:extLst>
      <p:ext uri="{BB962C8B-B14F-4D97-AF65-F5344CB8AC3E}">
        <p14:creationId xmlns:p14="http://schemas.microsoft.com/office/powerpoint/2010/main" val="385029712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040ADA-23BC-4494-B405-CFD7FE6EFFA0}"/>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7827A07D-6C30-4340-ABE3-31A85D174710}"/>
              </a:ext>
            </a:extLst>
          </p:cNvPr>
          <p:cNvPicPr>
            <a:picLocks noChangeAspect="1"/>
          </p:cNvPicPr>
          <p:nvPr/>
        </p:nvPicPr>
        <p:blipFill>
          <a:blip r:embed="rId2"/>
          <a:stretch>
            <a:fillRect/>
          </a:stretch>
        </p:blipFill>
        <p:spPr>
          <a:xfrm>
            <a:off x="218114" y="125835"/>
            <a:ext cx="11786532" cy="6241409"/>
          </a:xfrm>
          <a:prstGeom prst="rect">
            <a:avLst/>
          </a:prstGeom>
        </p:spPr>
      </p:pic>
    </p:spTree>
    <p:extLst>
      <p:ext uri="{BB962C8B-B14F-4D97-AF65-F5344CB8AC3E}">
        <p14:creationId xmlns:p14="http://schemas.microsoft.com/office/powerpoint/2010/main" val="3759753483"/>
      </p:ext>
    </p:extLst>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r>
              <a:rPr lang="en-US" dirty="0"/>
              <a:t>Cleansing of the Temple</a:t>
            </a:r>
          </a:p>
          <a:p>
            <a:pPr lvl="1"/>
            <a:r>
              <a:rPr lang="en-US" dirty="0"/>
              <a:t>Opportunity had Past</a:t>
            </a:r>
          </a:p>
          <a:p>
            <a:pPr lvl="2"/>
            <a:r>
              <a:rPr lang="en-US" dirty="0"/>
              <a:t>Time of Judgment</a:t>
            </a:r>
          </a:p>
          <a:p>
            <a:pPr lvl="1"/>
            <a:r>
              <a:rPr lang="en-US" dirty="0"/>
              <a:t>But If you had Repented…</a:t>
            </a:r>
          </a:p>
          <a:p>
            <a:pPr lvl="1"/>
            <a:r>
              <a:rPr lang="en-US" dirty="0"/>
              <a:t>Fulfill God’s Purpose</a:t>
            </a:r>
          </a:p>
          <a:p>
            <a:pPr lvl="2"/>
            <a:r>
              <a:rPr lang="en-US" dirty="0"/>
              <a:t>In Ourselves </a:t>
            </a:r>
          </a:p>
          <a:p>
            <a:pPr lvl="2"/>
            <a:r>
              <a:rPr lang="en-US" dirty="0"/>
              <a:t>In Christ’s Church </a:t>
            </a:r>
          </a:p>
        </p:txBody>
      </p:sp>
      <p:sp>
        <p:nvSpPr>
          <p:cNvPr id="5" name="Title 4"/>
          <p:cNvSpPr>
            <a:spLocks noGrp="1"/>
          </p:cNvSpPr>
          <p:nvPr>
            <p:ph type="ctrTitle"/>
          </p:nvPr>
        </p:nvSpPr>
        <p:spPr/>
        <p:txBody>
          <a:bodyPr/>
          <a:lstStyle/>
          <a:p>
            <a:r>
              <a:rPr lang="en-US" dirty="0"/>
              <a:t>A Day of Rejection</a:t>
            </a:r>
          </a:p>
        </p:txBody>
      </p:sp>
    </p:spTree>
    <p:extLst>
      <p:ext uri="{BB962C8B-B14F-4D97-AF65-F5344CB8AC3E}">
        <p14:creationId xmlns:p14="http://schemas.microsoft.com/office/powerpoint/2010/main" val="308489102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Travels – Monday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336" y="987552"/>
            <a:ext cx="11803310" cy="5379692"/>
          </a:xfrm>
          <a:prstGeom prst="rect">
            <a:avLst/>
          </a:prstGeom>
        </p:spPr>
      </p:pic>
      <p:sp>
        <p:nvSpPr>
          <p:cNvPr id="7" name="Down Arrow 6"/>
          <p:cNvSpPr/>
          <p:nvPr/>
        </p:nvSpPr>
        <p:spPr>
          <a:xfrm rot="10800000">
            <a:off x="10946523" y="4800601"/>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0" name="Down Arrow 9"/>
          <p:cNvSpPr/>
          <p:nvPr/>
        </p:nvSpPr>
        <p:spPr>
          <a:xfrm rot="16200000">
            <a:off x="2214797" y="1920958"/>
            <a:ext cx="1335024" cy="1930884"/>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3" name="TextBox 12"/>
          <p:cNvSpPr txBox="1"/>
          <p:nvPr/>
        </p:nvSpPr>
        <p:spPr>
          <a:xfrm>
            <a:off x="9387281" y="5100505"/>
            <a:ext cx="1812022" cy="923330"/>
          </a:xfrm>
          <a:prstGeom prst="rect">
            <a:avLst/>
          </a:prstGeom>
          <a:noFill/>
        </p:spPr>
        <p:txBody>
          <a:bodyPr wrap="square" rtlCol="0">
            <a:spAutoFit/>
          </a:bodyPr>
          <a:lstStyle/>
          <a:p>
            <a:pPr algn="ctr" defTabSz="914400" eaLnBrk="0" fontAlgn="base" hangingPunct="0">
              <a:spcBef>
                <a:spcPct val="0"/>
              </a:spcBef>
              <a:spcAft>
                <a:spcPct val="0"/>
              </a:spcAft>
            </a:pPr>
            <a:r>
              <a:rPr lang="en-US" b="1" dirty="0">
                <a:solidFill>
                  <a:prstClr val="black"/>
                </a:solidFill>
                <a:latin typeface="Times New Roman" pitchFamily="18" charset="0"/>
              </a:rPr>
              <a:t>Jesus Christ </a:t>
            </a:r>
          </a:p>
          <a:p>
            <a:pPr algn="ctr" defTabSz="914400" eaLnBrk="0" fontAlgn="base" hangingPunct="0">
              <a:spcBef>
                <a:spcPct val="0"/>
              </a:spcBef>
              <a:spcAft>
                <a:spcPct val="0"/>
              </a:spcAft>
            </a:pPr>
            <a:r>
              <a:rPr lang="en-US" b="1" dirty="0">
                <a:solidFill>
                  <a:prstClr val="black"/>
                </a:solidFill>
                <a:latin typeface="Times New Roman" pitchFamily="18" charset="0"/>
              </a:rPr>
              <a:t>Spends Night</a:t>
            </a:r>
          </a:p>
          <a:p>
            <a:pPr algn="ctr" defTabSz="914400" eaLnBrk="0" fontAlgn="base" hangingPunct="0">
              <a:spcBef>
                <a:spcPct val="0"/>
              </a:spcBef>
              <a:spcAft>
                <a:spcPct val="0"/>
              </a:spcAft>
            </a:pPr>
            <a:r>
              <a:rPr lang="en-US" b="1" dirty="0">
                <a:solidFill>
                  <a:prstClr val="black"/>
                </a:solidFill>
                <a:latin typeface="Times New Roman" pitchFamily="18" charset="0"/>
              </a:rPr>
              <a:t>Matthew 21:17</a:t>
            </a:r>
          </a:p>
        </p:txBody>
      </p:sp>
      <p:sp>
        <p:nvSpPr>
          <p:cNvPr id="8" name="Down Arrow 7"/>
          <p:cNvSpPr/>
          <p:nvPr/>
        </p:nvSpPr>
        <p:spPr>
          <a:xfrm rot="2603534">
            <a:off x="8855509" y="3056237"/>
            <a:ext cx="820816" cy="938402"/>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en-US" sz="4000" b="1" dirty="0">
                <a:solidFill>
                  <a:prstClr val="white"/>
                </a:solidFill>
                <a:latin typeface="Georgia"/>
              </a:rPr>
              <a:t>?</a:t>
            </a:r>
          </a:p>
        </p:txBody>
      </p:sp>
      <p:sp>
        <p:nvSpPr>
          <p:cNvPr id="9" name="TextBox 8"/>
          <p:cNvSpPr txBox="1"/>
          <p:nvPr/>
        </p:nvSpPr>
        <p:spPr>
          <a:xfrm>
            <a:off x="7404215" y="3313651"/>
            <a:ext cx="1241134" cy="707886"/>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prstClr val="black"/>
                </a:solidFill>
                <a:latin typeface="Times New Roman" pitchFamily="18" charset="0"/>
              </a:rPr>
              <a:t>Barren    Fig Tree</a:t>
            </a:r>
          </a:p>
        </p:txBody>
      </p:sp>
      <p:sp>
        <p:nvSpPr>
          <p:cNvPr id="12" name="TextBox 11"/>
          <p:cNvSpPr txBox="1"/>
          <p:nvPr/>
        </p:nvSpPr>
        <p:spPr>
          <a:xfrm>
            <a:off x="5425095" y="4968262"/>
            <a:ext cx="1560725" cy="707886"/>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prstClr val="black"/>
                </a:solidFill>
                <a:latin typeface="Times New Roman" pitchFamily="18" charset="0"/>
              </a:rPr>
              <a:t>Jesus Laments</a:t>
            </a:r>
          </a:p>
        </p:txBody>
      </p:sp>
      <p:sp>
        <p:nvSpPr>
          <p:cNvPr id="2" name="Up Arrow 1"/>
          <p:cNvSpPr/>
          <p:nvPr/>
        </p:nvSpPr>
        <p:spPr>
          <a:xfrm>
            <a:off x="6727723" y="4456324"/>
            <a:ext cx="914400" cy="914401"/>
          </a:xfrm>
          <a:prstGeom prst="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lang="en-US" sz="4000" b="1" dirty="0">
                <a:solidFill>
                  <a:prstClr val="white"/>
                </a:solidFill>
                <a:latin typeface="Georgia"/>
              </a:rPr>
              <a:t>?</a:t>
            </a:r>
          </a:p>
        </p:txBody>
      </p:sp>
    </p:spTree>
    <p:extLst>
      <p:ext uri="{BB962C8B-B14F-4D97-AF65-F5344CB8AC3E}">
        <p14:creationId xmlns:p14="http://schemas.microsoft.com/office/powerpoint/2010/main" val="19026760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2" grpId="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Day of Rejection</a:t>
            </a:r>
          </a:p>
        </p:txBody>
      </p:sp>
      <p:sp>
        <p:nvSpPr>
          <p:cNvPr id="5" name="Text Placeholder 4"/>
          <p:cNvSpPr>
            <a:spLocks noGrp="1"/>
          </p:cNvSpPr>
          <p:nvPr>
            <p:ph type="body" idx="2"/>
          </p:nvPr>
        </p:nvSpPr>
        <p:spPr/>
        <p:txBody>
          <a:bodyPr/>
          <a:lstStyle/>
          <a:p>
            <a:r>
              <a:rPr lang="en-US" dirty="0"/>
              <a:t>The Barren Fig Tree</a:t>
            </a:r>
          </a:p>
          <a:p>
            <a:r>
              <a:rPr lang="en-US" dirty="0"/>
              <a:t>Rejected by the King</a:t>
            </a:r>
          </a:p>
        </p:txBody>
      </p:sp>
      <p:sp>
        <p:nvSpPr>
          <p:cNvPr id="4" name="Content Placeholder 3"/>
          <p:cNvSpPr>
            <a:spLocks noGrp="1"/>
          </p:cNvSpPr>
          <p:nvPr>
            <p:ph sz="quarter" idx="1"/>
          </p:nvPr>
        </p:nvSpPr>
        <p:spPr/>
        <p:txBody>
          <a:bodyPr/>
          <a:lstStyle/>
          <a:p>
            <a:r>
              <a:rPr lang="en-US" dirty="0"/>
              <a:t>Mk 11:12-14</a:t>
            </a:r>
          </a:p>
          <a:p>
            <a:pPr lvl="1"/>
            <a:r>
              <a:rPr lang="en-US" dirty="0"/>
              <a:t>Mt 21:19, Fig tree immediately withers</a:t>
            </a:r>
          </a:p>
          <a:p>
            <a:pPr lvl="1"/>
            <a:r>
              <a:rPr lang="en-US" dirty="0"/>
              <a:t>Similar to a Parable </a:t>
            </a:r>
          </a:p>
          <a:p>
            <a:pPr lvl="2"/>
            <a:r>
              <a:rPr lang="en-US" dirty="0"/>
              <a:t>Lk 13:1-9, unless you repent you shall likewise perish</a:t>
            </a:r>
          </a:p>
          <a:p>
            <a:pPr lvl="2"/>
            <a:r>
              <a:rPr lang="en-US" dirty="0"/>
              <a:t>Jesus’ last year of his Ministry</a:t>
            </a:r>
          </a:p>
          <a:p>
            <a:pPr lvl="2"/>
            <a:r>
              <a:rPr lang="en-US" dirty="0"/>
              <a:t>Given opportunity </a:t>
            </a:r>
          </a:p>
          <a:p>
            <a:pPr lvl="1"/>
            <a:r>
              <a:rPr lang="en-US" dirty="0"/>
              <a:t>This latter was not</a:t>
            </a:r>
          </a:p>
        </p:txBody>
      </p:sp>
    </p:spTree>
    <p:extLst>
      <p:ext uri="{BB962C8B-B14F-4D97-AF65-F5344CB8AC3E}">
        <p14:creationId xmlns:p14="http://schemas.microsoft.com/office/powerpoint/2010/main" val="34786550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The Barren Fig Tree</a:t>
            </a:r>
          </a:p>
          <a:p>
            <a:r>
              <a:rPr lang="en-US" dirty="0"/>
              <a:t>Rejected by the King</a:t>
            </a:r>
          </a:p>
          <a:p>
            <a:endParaRPr lang="en-US" dirty="0"/>
          </a:p>
        </p:txBody>
      </p:sp>
      <p:sp>
        <p:nvSpPr>
          <p:cNvPr id="4" name="Content Placeholder 3"/>
          <p:cNvSpPr>
            <a:spLocks noGrp="1"/>
          </p:cNvSpPr>
          <p:nvPr>
            <p:ph sz="quarter" idx="1"/>
          </p:nvPr>
        </p:nvSpPr>
        <p:spPr/>
        <p:txBody>
          <a:bodyPr>
            <a:normAutofit lnSpcReduction="10000"/>
          </a:bodyPr>
          <a:lstStyle/>
          <a:p>
            <a:r>
              <a:rPr lang="en-US" dirty="0"/>
              <a:t>Lesson</a:t>
            </a:r>
          </a:p>
          <a:p>
            <a:pPr lvl="1"/>
            <a:r>
              <a:rPr lang="en-US" dirty="0"/>
              <a:t>Time for repentance was past</a:t>
            </a:r>
          </a:p>
          <a:p>
            <a:pPr lvl="1"/>
            <a:r>
              <a:rPr lang="en-US" dirty="0"/>
              <a:t>Time for “judgment”</a:t>
            </a:r>
          </a:p>
          <a:p>
            <a:pPr lvl="2"/>
            <a:r>
              <a:rPr lang="en-US" dirty="0"/>
              <a:t>Mt 23:34-39</a:t>
            </a:r>
          </a:p>
          <a:p>
            <a:r>
              <a:rPr lang="en-US" dirty="0"/>
              <a:t>Application</a:t>
            </a:r>
          </a:p>
          <a:p>
            <a:pPr lvl="1"/>
            <a:r>
              <a:rPr lang="en-US" dirty="0"/>
              <a:t>God has a purpose for us</a:t>
            </a:r>
          </a:p>
          <a:p>
            <a:pPr lvl="1"/>
            <a:r>
              <a:rPr lang="en-US" dirty="0"/>
              <a:t>Lk 13, repent or we shall likewise perish</a:t>
            </a:r>
          </a:p>
          <a:p>
            <a:pPr lvl="2"/>
            <a:r>
              <a:rPr lang="en-US" dirty="0"/>
              <a:t>Patience and Effort</a:t>
            </a:r>
          </a:p>
          <a:p>
            <a:pPr lvl="1"/>
            <a:r>
              <a:rPr lang="en-US" dirty="0"/>
              <a:t>But one day… </a:t>
            </a:r>
          </a:p>
        </p:txBody>
      </p:sp>
    </p:spTree>
    <p:extLst>
      <p:ext uri="{BB962C8B-B14F-4D97-AF65-F5344CB8AC3E}">
        <p14:creationId xmlns:p14="http://schemas.microsoft.com/office/powerpoint/2010/main" val="16162111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 calcmode="lin" valueType="num">
                                      <p:cBhvr additive="base">
                                        <p:cTn id="4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Dead Fig Tree</a:t>
            </a:r>
          </a:p>
        </p:txBody>
      </p:sp>
      <p:sp>
        <p:nvSpPr>
          <p:cNvPr id="4" name="Content Placeholder 3"/>
          <p:cNvSpPr>
            <a:spLocks noGrp="1"/>
          </p:cNvSpPr>
          <p:nvPr>
            <p:ph sz="quarter" idx="1"/>
          </p:nvPr>
        </p:nvSpPr>
        <p:spPr/>
        <p:txBody>
          <a:bodyPr>
            <a:normAutofit/>
          </a:bodyPr>
          <a:lstStyle/>
          <a:p>
            <a:r>
              <a:rPr lang="en-US" dirty="0"/>
              <a:t>Mk 11:20-24</a:t>
            </a:r>
          </a:p>
          <a:p>
            <a:pPr lvl="1"/>
            <a:r>
              <a:rPr lang="en-US" dirty="0"/>
              <a:t>The Next Day (Tuesday) </a:t>
            </a:r>
          </a:p>
          <a:p>
            <a:pPr lvl="1"/>
            <a:r>
              <a:rPr lang="en-US" dirty="0"/>
              <a:t>Vs. 20, The fig tree is Dried up</a:t>
            </a:r>
          </a:p>
          <a:p>
            <a:pPr lvl="1"/>
            <a:r>
              <a:rPr lang="en-US" dirty="0"/>
              <a:t>Have Faith in God</a:t>
            </a:r>
          </a:p>
          <a:p>
            <a:pPr lvl="2"/>
            <a:r>
              <a:rPr lang="en-US" dirty="0"/>
              <a:t>To Move Mountains</a:t>
            </a:r>
          </a:p>
          <a:p>
            <a:pPr lvl="3"/>
            <a:r>
              <a:rPr lang="en-US" dirty="0"/>
              <a:t>Disciple had a weak faith</a:t>
            </a:r>
          </a:p>
          <a:p>
            <a:pPr lvl="3"/>
            <a:r>
              <a:rPr lang="en-US" dirty="0"/>
              <a:t>Mt 17:14-21, healing of the son who had a devil</a:t>
            </a:r>
          </a:p>
          <a:p>
            <a:pPr lvl="3"/>
            <a:r>
              <a:rPr lang="en-US" dirty="0"/>
              <a:t>Lk 17:5-6, move trees</a:t>
            </a:r>
          </a:p>
        </p:txBody>
      </p:sp>
    </p:spTree>
    <p:extLst>
      <p:ext uri="{BB962C8B-B14F-4D97-AF65-F5344CB8AC3E}">
        <p14:creationId xmlns:p14="http://schemas.microsoft.com/office/powerpoint/2010/main" val="39758373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 Day of Rejection</a:t>
            </a:r>
            <a:endParaRPr lang="en-US" dirty="0"/>
          </a:p>
        </p:txBody>
      </p:sp>
      <p:sp>
        <p:nvSpPr>
          <p:cNvPr id="5" name="Text Placeholder 4"/>
          <p:cNvSpPr>
            <a:spLocks noGrp="1"/>
          </p:cNvSpPr>
          <p:nvPr>
            <p:ph type="body" idx="2"/>
          </p:nvPr>
        </p:nvSpPr>
        <p:spPr/>
        <p:txBody>
          <a:bodyPr/>
          <a:lstStyle/>
          <a:p>
            <a:r>
              <a:rPr lang="en-US" dirty="0"/>
              <a:t>Dead Fig Tree</a:t>
            </a:r>
          </a:p>
        </p:txBody>
      </p:sp>
      <p:sp>
        <p:nvSpPr>
          <p:cNvPr id="4" name="Content Placeholder 3"/>
          <p:cNvSpPr>
            <a:spLocks noGrp="1"/>
          </p:cNvSpPr>
          <p:nvPr>
            <p:ph sz="quarter" idx="1"/>
          </p:nvPr>
        </p:nvSpPr>
        <p:spPr/>
        <p:txBody>
          <a:bodyPr>
            <a:normAutofit/>
          </a:bodyPr>
          <a:lstStyle/>
          <a:p>
            <a:r>
              <a:rPr lang="en-US" dirty="0"/>
              <a:t>Mk 11:25-26</a:t>
            </a:r>
          </a:p>
          <a:p>
            <a:pPr lvl="1"/>
            <a:r>
              <a:rPr lang="en-US" dirty="0"/>
              <a:t>Forgive Others</a:t>
            </a:r>
          </a:p>
          <a:p>
            <a:pPr lvl="2"/>
            <a:r>
              <a:rPr lang="en-US" dirty="0"/>
              <a:t>Mt 11:4, Jesus’ Model Prayer</a:t>
            </a:r>
          </a:p>
          <a:p>
            <a:pPr lvl="2"/>
            <a:r>
              <a:rPr lang="en-US" dirty="0"/>
              <a:t>Mt 18:21-35, Parable of the Unforgiving Servant </a:t>
            </a:r>
          </a:p>
        </p:txBody>
      </p:sp>
    </p:spTree>
    <p:extLst>
      <p:ext uri="{BB962C8B-B14F-4D97-AF65-F5344CB8AC3E}">
        <p14:creationId xmlns:p14="http://schemas.microsoft.com/office/powerpoint/2010/main" val="37991244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r>
              <a:rPr lang="en-US" dirty="0"/>
              <a:t>Barren Fig Tree</a:t>
            </a:r>
          </a:p>
          <a:p>
            <a:pPr lvl="1"/>
            <a:r>
              <a:rPr lang="en-US" dirty="0"/>
              <a:t>Opportunity had Past – Time of Judgment</a:t>
            </a:r>
          </a:p>
          <a:p>
            <a:pPr lvl="1"/>
            <a:r>
              <a:rPr lang="en-US" dirty="0"/>
              <a:t>Fulfill God’s Purpose</a:t>
            </a:r>
          </a:p>
          <a:p>
            <a:pPr lvl="2"/>
            <a:r>
              <a:rPr lang="en-US" dirty="0"/>
              <a:t>Bear Fruit – Or be Rejected </a:t>
            </a:r>
          </a:p>
          <a:p>
            <a:pPr lvl="2"/>
            <a:r>
              <a:rPr lang="en-US" dirty="0"/>
              <a:t>Have Faith</a:t>
            </a:r>
          </a:p>
          <a:p>
            <a:pPr lvl="2"/>
            <a:r>
              <a:rPr lang="en-US" dirty="0"/>
              <a:t>Forgive – Or be Rejected </a:t>
            </a:r>
          </a:p>
        </p:txBody>
      </p:sp>
      <p:sp>
        <p:nvSpPr>
          <p:cNvPr id="5" name="Title 4"/>
          <p:cNvSpPr>
            <a:spLocks noGrp="1"/>
          </p:cNvSpPr>
          <p:nvPr>
            <p:ph type="ctrTitle"/>
          </p:nvPr>
        </p:nvSpPr>
        <p:spPr/>
        <p:txBody>
          <a:bodyPr/>
          <a:lstStyle/>
          <a:p>
            <a:r>
              <a:rPr lang="en-US" dirty="0"/>
              <a:t>A Kings Rejection</a:t>
            </a:r>
          </a:p>
        </p:txBody>
      </p:sp>
    </p:spTree>
    <p:extLst>
      <p:ext uri="{BB962C8B-B14F-4D97-AF65-F5344CB8AC3E}">
        <p14:creationId xmlns:p14="http://schemas.microsoft.com/office/powerpoint/2010/main" val="7090781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Travels – Tuesday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6169" y="987552"/>
            <a:ext cx="11820087" cy="5413248"/>
          </a:xfrm>
          <a:prstGeom prst="rect">
            <a:avLst/>
          </a:prstGeom>
        </p:spPr>
      </p:pic>
      <p:sp>
        <p:nvSpPr>
          <p:cNvPr id="7" name="Down Arrow 6"/>
          <p:cNvSpPr/>
          <p:nvPr/>
        </p:nvSpPr>
        <p:spPr>
          <a:xfrm rot="10800000">
            <a:off x="10867136" y="4821824"/>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0" name="Down Arrow 9"/>
          <p:cNvSpPr/>
          <p:nvPr/>
        </p:nvSpPr>
        <p:spPr>
          <a:xfrm rot="16200000">
            <a:off x="2490132" y="2148980"/>
            <a:ext cx="1132514" cy="15995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3" name="TextBox 12"/>
          <p:cNvSpPr txBox="1"/>
          <p:nvPr/>
        </p:nvSpPr>
        <p:spPr>
          <a:xfrm>
            <a:off x="9211112" y="5167617"/>
            <a:ext cx="1656024" cy="707886"/>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prstClr val="black"/>
                </a:solidFill>
                <a:latin typeface="Times New Roman" pitchFamily="18" charset="0"/>
              </a:rPr>
              <a:t>Jesus Christ </a:t>
            </a:r>
          </a:p>
          <a:p>
            <a:pPr algn="ctr" defTabSz="914400" eaLnBrk="0" fontAlgn="base" hangingPunct="0">
              <a:spcBef>
                <a:spcPct val="0"/>
              </a:spcBef>
              <a:spcAft>
                <a:spcPct val="0"/>
              </a:spcAft>
            </a:pPr>
            <a:r>
              <a:rPr lang="en-US" sz="2000" b="1" dirty="0">
                <a:solidFill>
                  <a:prstClr val="black"/>
                </a:solidFill>
                <a:latin typeface="Times New Roman" pitchFamily="18" charset="0"/>
              </a:rPr>
              <a:t>Spends Night</a:t>
            </a:r>
          </a:p>
        </p:txBody>
      </p:sp>
    </p:spTree>
    <p:extLst>
      <p:ext uri="{BB962C8B-B14F-4D97-AF65-F5344CB8AC3E}">
        <p14:creationId xmlns:p14="http://schemas.microsoft.com/office/powerpoint/2010/main" val="34318711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6" name="Picture 13" descr="Palm-Sun background">
            <a:extLst>
              <a:ext uri="{FF2B5EF4-FFF2-40B4-BE49-F238E27FC236}">
                <a16:creationId xmlns:a16="http://schemas.microsoft.com/office/drawing/2014/main" id="{CD2D54B7-9160-4C57-9875-52F440FDE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2">
            <a:extLst>
              <a:ext uri="{FF2B5EF4-FFF2-40B4-BE49-F238E27FC236}">
                <a16:creationId xmlns:a16="http://schemas.microsoft.com/office/drawing/2014/main" id="{F7B2327E-974E-4FA1-9CA4-1FB20C9A20D6}"/>
              </a:ext>
            </a:extLst>
          </p:cNvPr>
          <p:cNvSpPr>
            <a:spLocks noChangeArrowheads="1"/>
          </p:cNvSpPr>
          <p:nvPr/>
        </p:nvSpPr>
        <p:spPr bwMode="auto">
          <a:xfrm>
            <a:off x="1752600" y="1828800"/>
            <a:ext cx="8686800" cy="4800600"/>
          </a:xfrm>
          <a:prstGeom prst="rect">
            <a:avLst/>
          </a:prstGeom>
          <a:solidFill>
            <a:srgbClr val="C8A36B">
              <a:alpha val="25000"/>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1123" name="Rectangle 3">
            <a:extLst>
              <a:ext uri="{FF2B5EF4-FFF2-40B4-BE49-F238E27FC236}">
                <a16:creationId xmlns:a16="http://schemas.microsoft.com/office/drawing/2014/main" id="{08F67EF5-379B-43D6-9DDF-DD64061049B3}"/>
              </a:ext>
            </a:extLst>
          </p:cNvPr>
          <p:cNvSpPr>
            <a:spLocks noChangeArrowheads="1"/>
          </p:cNvSpPr>
          <p:nvPr/>
        </p:nvSpPr>
        <p:spPr bwMode="auto">
          <a:xfrm>
            <a:off x="1524000" y="0"/>
            <a:ext cx="9144000" cy="1066800"/>
          </a:xfrm>
          <a:prstGeom prst="rect">
            <a:avLst/>
          </a:prstGeom>
          <a:solidFill>
            <a:srgbClr val="C8A36B">
              <a:alpha val="99001"/>
            </a:srgbClr>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1124" name="Text Box 4">
            <a:extLst>
              <a:ext uri="{FF2B5EF4-FFF2-40B4-BE49-F238E27FC236}">
                <a16:creationId xmlns:a16="http://schemas.microsoft.com/office/drawing/2014/main" id="{A8FCF095-72B2-4C1A-A38A-755A4BFAFDD8}"/>
              </a:ext>
            </a:extLst>
          </p:cNvPr>
          <p:cNvSpPr txBox="1">
            <a:spLocks noChangeArrowheads="1"/>
          </p:cNvSpPr>
          <p:nvPr/>
        </p:nvSpPr>
        <p:spPr bwMode="auto">
          <a:xfrm>
            <a:off x="1524000" y="1143000"/>
            <a:ext cx="9144000" cy="641350"/>
          </a:xfrm>
          <a:prstGeom prst="rect">
            <a:avLst/>
          </a:prstGeom>
          <a:noFill/>
          <a:ln w="508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1" u="none" strike="noStrike" kern="1200" cap="none" spc="0" normalizeH="0" baseline="0" noProof="0">
                <a:ln>
                  <a:noFill/>
                </a:ln>
                <a:solidFill>
                  <a:srgbClr val="63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Jesus’ Authority is Questioned</a:t>
            </a:r>
          </a:p>
        </p:txBody>
      </p:sp>
      <p:sp>
        <p:nvSpPr>
          <p:cNvPr id="794630" name="Rectangle 5">
            <a:extLst>
              <a:ext uri="{FF2B5EF4-FFF2-40B4-BE49-F238E27FC236}">
                <a16:creationId xmlns:a16="http://schemas.microsoft.com/office/drawing/2014/main" id="{9752E553-B177-4465-988E-BC1065289389}"/>
              </a:ext>
            </a:extLst>
          </p:cNvPr>
          <p:cNvSpPr>
            <a:spLocks noGrp="1" noChangeArrowheads="1"/>
          </p:cNvSpPr>
          <p:nvPr>
            <p:ph type="title"/>
          </p:nvPr>
        </p:nvSpPr>
        <p:spPr>
          <a:xfrm>
            <a:off x="1524000" y="76200"/>
            <a:ext cx="9144000" cy="914400"/>
          </a:xfrm>
          <a:noFill/>
        </p:spPr>
        <p:txBody>
          <a:bodyPr/>
          <a:lstStyle/>
          <a:p>
            <a:pPr eaLnBrk="1" hangingPunct="1"/>
            <a:r>
              <a:rPr lang="en-US" altLang="en-US" sz="4800" b="1">
                <a:solidFill>
                  <a:srgbClr val="630000"/>
                </a:solidFill>
              </a:rPr>
              <a:t>Tuesday</a:t>
            </a:r>
            <a:endParaRPr lang="en-US" altLang="en-US" sz="4600">
              <a:solidFill>
                <a:schemeClr val="bg1"/>
              </a:solidFill>
            </a:endParaRPr>
          </a:p>
        </p:txBody>
      </p:sp>
      <p:sp>
        <p:nvSpPr>
          <p:cNvPr id="261126" name="Rectangle 6">
            <a:hlinkClick r:id="" action="ppaction://noaction"/>
            <a:extLst>
              <a:ext uri="{FF2B5EF4-FFF2-40B4-BE49-F238E27FC236}">
                <a16:creationId xmlns:a16="http://schemas.microsoft.com/office/drawing/2014/main" id="{99742575-A280-4938-AD00-D42E43E843D0}"/>
              </a:ext>
            </a:extLst>
          </p:cNvPr>
          <p:cNvSpPr>
            <a:spLocks noChangeArrowheads="1"/>
          </p:cNvSpPr>
          <p:nvPr/>
        </p:nvSpPr>
        <p:spPr bwMode="auto">
          <a:xfrm>
            <a:off x="1524000" y="0"/>
            <a:ext cx="1295400" cy="1371600"/>
          </a:xfrm>
          <a:prstGeom prst="rect">
            <a:avLst/>
          </a:prstGeom>
          <a:noFill/>
          <a:ln w="508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1127" name="Line 7">
            <a:extLst>
              <a:ext uri="{FF2B5EF4-FFF2-40B4-BE49-F238E27FC236}">
                <a16:creationId xmlns:a16="http://schemas.microsoft.com/office/drawing/2014/main" id="{13BB4093-A072-42AE-8AB4-CBC3197E8AA2}"/>
              </a:ext>
            </a:extLst>
          </p:cNvPr>
          <p:cNvSpPr>
            <a:spLocks noChangeShapeType="1"/>
          </p:cNvSpPr>
          <p:nvPr/>
        </p:nvSpPr>
        <p:spPr bwMode="auto">
          <a:xfrm>
            <a:off x="1524000" y="1066800"/>
            <a:ext cx="9144000" cy="0"/>
          </a:xfrm>
          <a:prstGeom prst="line">
            <a:avLst/>
          </a:prstGeom>
          <a:noFill/>
          <a:ln w="76200">
            <a:solidFill>
              <a:srgbClr val="63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61128" name="Rectangle 8">
            <a:extLst>
              <a:ext uri="{FF2B5EF4-FFF2-40B4-BE49-F238E27FC236}">
                <a16:creationId xmlns:a16="http://schemas.microsoft.com/office/drawing/2014/main" id="{A369824C-7ADF-46BF-A10C-91E455FEC1BD}"/>
              </a:ext>
            </a:extLst>
          </p:cNvPr>
          <p:cNvSpPr>
            <a:spLocks noChangeArrowheads="1"/>
          </p:cNvSpPr>
          <p:nvPr/>
        </p:nvSpPr>
        <p:spPr bwMode="auto">
          <a:xfrm>
            <a:off x="1828800" y="1905000"/>
            <a:ext cx="5410200" cy="3810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
                <a:srgbClr val="630000"/>
              </a:buClr>
              <a:buSzTx/>
              <a:buFontTx/>
              <a:buNone/>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	The teachers of the law asked Jesus where he got his authority. Jesus responded by asking them whether John’s baptism came from heaven or from men.</a:t>
            </a:r>
          </a:p>
          <a:p>
            <a:pPr marL="342900" marR="0" lvl="0" indent="-342900" algn="l" defTabSz="914400" rtl="0" eaLnBrk="0" fontAlgn="base" latinLnBrk="0" hangingPunct="0">
              <a:lnSpc>
                <a:spcPct val="100000"/>
              </a:lnSpc>
              <a:spcBef>
                <a:spcPct val="20000"/>
              </a:spcBef>
              <a:spcAft>
                <a:spcPct val="0"/>
              </a:spcAft>
              <a:buClr>
                <a:srgbClr val="630000"/>
              </a:buClr>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a:p>
            <a:pPr marL="342900" marR="0" lvl="0" indent="-342900" algn="l" defTabSz="914400" rtl="0" eaLnBrk="0" fontAlgn="base" latinLnBrk="0" hangingPunct="0">
              <a:lnSpc>
                <a:spcPct val="90000"/>
              </a:lnSpc>
              <a:spcBef>
                <a:spcPct val="20000"/>
              </a:spcBef>
              <a:spcAft>
                <a:spcPct val="0"/>
              </a:spcAft>
              <a:buClr>
                <a:srgbClr val="630000"/>
              </a:buClr>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rPr>
              <a:t>	(Matthew 21:23-25; Mark 11:27-30; Luke 20:1-4)</a:t>
            </a:r>
          </a:p>
        </p:txBody>
      </p:sp>
      <p:grpSp>
        <p:nvGrpSpPr>
          <p:cNvPr id="2" name="Group 9">
            <a:extLst>
              <a:ext uri="{FF2B5EF4-FFF2-40B4-BE49-F238E27FC236}">
                <a16:creationId xmlns:a16="http://schemas.microsoft.com/office/drawing/2014/main" id="{94280C65-AB09-47E9-A9CA-10A16432ABBD}"/>
              </a:ext>
            </a:extLst>
          </p:cNvPr>
          <p:cNvGrpSpPr>
            <a:grpSpLocks/>
          </p:cNvGrpSpPr>
          <p:nvPr/>
        </p:nvGrpSpPr>
        <p:grpSpPr bwMode="auto">
          <a:xfrm>
            <a:off x="6934200" y="1981200"/>
            <a:ext cx="3581400" cy="4578350"/>
            <a:chOff x="3408" y="1248"/>
            <a:chExt cx="2256" cy="2884"/>
          </a:xfrm>
        </p:grpSpPr>
        <p:pic>
          <p:nvPicPr>
            <p:cNvPr id="794635" name="Picture 10" descr="baptist">
              <a:extLst>
                <a:ext uri="{FF2B5EF4-FFF2-40B4-BE49-F238E27FC236}">
                  <a16:creationId xmlns:a16="http://schemas.microsoft.com/office/drawing/2014/main" id="{0D733CF0-A8DC-42B0-AA75-CD46BF3F6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 y="1248"/>
              <a:ext cx="1591" cy="2400"/>
            </a:xfrm>
            <a:prstGeom prst="rect">
              <a:avLst/>
            </a:prstGeom>
            <a:noFill/>
            <a:ln w="57150" cmpd="thickThin">
              <a:solidFill>
                <a:srgbClr val="630000"/>
              </a:solidFill>
              <a:miter lim="800000"/>
              <a:headEnd/>
              <a:tailEnd/>
            </a:ln>
            <a:extLst>
              <a:ext uri="{909E8E84-426E-40DD-AFC4-6F175D3DCCD1}">
                <a14:hiddenFill xmlns:a14="http://schemas.microsoft.com/office/drawing/2010/main">
                  <a:solidFill>
                    <a:srgbClr val="FFFFFF"/>
                  </a:solidFill>
                </a14:hiddenFill>
              </a:ext>
            </a:extLst>
          </p:spPr>
        </p:pic>
        <p:sp>
          <p:nvSpPr>
            <p:cNvPr id="261131" name="Text Box 11">
              <a:extLst>
                <a:ext uri="{FF2B5EF4-FFF2-40B4-BE49-F238E27FC236}">
                  <a16:creationId xmlns:a16="http://schemas.microsoft.com/office/drawing/2014/main" id="{A3B4AFF7-6445-4556-92B3-2C7FB95155E8}"/>
                </a:ext>
              </a:extLst>
            </p:cNvPr>
            <p:cNvSpPr txBox="1">
              <a:spLocks noChangeArrowheads="1"/>
            </p:cNvSpPr>
            <p:nvPr/>
          </p:nvSpPr>
          <p:spPr bwMode="auto">
            <a:xfrm>
              <a:off x="3408" y="3702"/>
              <a:ext cx="2256"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4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St. John the Baptist,</a:t>
              </a:r>
              <a:r>
                <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 Tiziano Vecellio (c. 1542)</a:t>
              </a:r>
              <a:endParaRPr kumimoji="0" lang="en-US" sz="24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61127"/>
                                        </p:tgtEl>
                                        <p:attrNameLst>
                                          <p:attrName>style.visibility</p:attrName>
                                        </p:attrNameLst>
                                      </p:cBhvr>
                                      <p:to>
                                        <p:strVal val="visible"/>
                                      </p:to>
                                    </p:set>
                                    <p:animEffect transition="in" filter="wipe(left)">
                                      <p:cBhvr>
                                        <p:cTn id="7" dur="500"/>
                                        <p:tgtEl>
                                          <p:spTgt spid="261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6112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1128">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8"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Jesus’ Last Week</a:t>
            </a:r>
            <a:br>
              <a:rPr lang="en-US" dirty="0"/>
            </a:br>
            <a:r>
              <a:rPr lang="en-US" dirty="0"/>
              <a:t>Attempts to Entangle</a:t>
            </a:r>
          </a:p>
        </p:txBody>
      </p:sp>
      <p:sp>
        <p:nvSpPr>
          <p:cNvPr id="7" name="Subtitle 6"/>
          <p:cNvSpPr>
            <a:spLocks noGrp="1"/>
          </p:cNvSpPr>
          <p:nvPr>
            <p:ph type="subTitle" idx="1"/>
          </p:nvPr>
        </p:nvSpPr>
        <p:spPr/>
        <p:txBody>
          <a:bodyPr/>
          <a:lstStyle/>
          <a:p>
            <a:r>
              <a:rPr lang="en-US" dirty="0"/>
              <a:t>Tuesday</a:t>
            </a:r>
          </a:p>
          <a:p>
            <a:r>
              <a:rPr lang="en-US" dirty="0"/>
              <a:t>Authority Challenged</a:t>
            </a:r>
          </a:p>
          <a:p>
            <a:r>
              <a:rPr lang="en-US" dirty="0"/>
              <a:t>Mt 21:23-22:46</a:t>
            </a:r>
          </a:p>
        </p:txBody>
      </p:sp>
    </p:spTree>
    <p:extLst>
      <p:ext uri="{BB962C8B-B14F-4D97-AF65-F5344CB8AC3E}">
        <p14:creationId xmlns:p14="http://schemas.microsoft.com/office/powerpoint/2010/main" val="16615333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Travels – Friday/Sunday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1002" y="987552"/>
            <a:ext cx="11803310" cy="5404859"/>
          </a:xfrm>
          <a:prstGeom prst="rect">
            <a:avLst/>
          </a:prstGeom>
        </p:spPr>
      </p:pic>
      <p:sp>
        <p:nvSpPr>
          <p:cNvPr id="8" name="Down Arrow 7"/>
          <p:cNvSpPr/>
          <p:nvPr/>
        </p:nvSpPr>
        <p:spPr>
          <a:xfrm rot="6699459">
            <a:off x="8273714" y="4036014"/>
            <a:ext cx="959751" cy="1091769"/>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0" name="Down Arrow 9"/>
          <p:cNvSpPr/>
          <p:nvPr/>
        </p:nvSpPr>
        <p:spPr>
          <a:xfrm rot="16200000">
            <a:off x="2662159" y="2142038"/>
            <a:ext cx="900316" cy="1442909"/>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1" name="Down Arrow 10"/>
          <p:cNvSpPr/>
          <p:nvPr/>
        </p:nvSpPr>
        <p:spPr>
          <a:xfrm rot="2458717">
            <a:off x="10679350" y="2971799"/>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2" name="TextBox 1"/>
          <p:cNvSpPr txBox="1"/>
          <p:nvPr/>
        </p:nvSpPr>
        <p:spPr>
          <a:xfrm>
            <a:off x="9416642" y="3313651"/>
            <a:ext cx="1371600" cy="1015663"/>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prstClr val="black"/>
                </a:solidFill>
                <a:latin typeface="Times New Roman" pitchFamily="18" charset="0"/>
              </a:rPr>
              <a:t>Zacchaeus</a:t>
            </a:r>
          </a:p>
          <a:p>
            <a:pPr algn="ctr" defTabSz="914400" eaLnBrk="0" fontAlgn="base" hangingPunct="0">
              <a:spcBef>
                <a:spcPct val="0"/>
              </a:spcBef>
              <a:spcAft>
                <a:spcPct val="0"/>
              </a:spcAft>
            </a:pPr>
            <a:r>
              <a:rPr lang="en-US" sz="2000" b="1" dirty="0">
                <a:solidFill>
                  <a:prstClr val="black"/>
                </a:solidFill>
                <a:latin typeface="Times New Roman" pitchFamily="18" charset="0"/>
              </a:rPr>
              <a:t>Jericho</a:t>
            </a:r>
          </a:p>
          <a:p>
            <a:pPr algn="ctr" defTabSz="914400" eaLnBrk="0" fontAlgn="base" hangingPunct="0">
              <a:spcBef>
                <a:spcPct val="0"/>
              </a:spcBef>
              <a:spcAft>
                <a:spcPct val="0"/>
              </a:spcAft>
            </a:pPr>
            <a:r>
              <a:rPr lang="en-US" sz="2000" b="1" dirty="0">
                <a:solidFill>
                  <a:prstClr val="black"/>
                </a:solidFill>
                <a:latin typeface="Times New Roman" pitchFamily="18" charset="0"/>
              </a:rPr>
              <a:t>Luke 19</a:t>
            </a:r>
          </a:p>
        </p:txBody>
      </p:sp>
      <p:sp>
        <p:nvSpPr>
          <p:cNvPr id="12" name="TextBox 11"/>
          <p:cNvSpPr txBox="1"/>
          <p:nvPr/>
        </p:nvSpPr>
        <p:spPr>
          <a:xfrm>
            <a:off x="8850385" y="4832939"/>
            <a:ext cx="1845578" cy="1015663"/>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prstClr val="black"/>
                </a:solidFill>
                <a:latin typeface="Times New Roman" pitchFamily="18" charset="0"/>
              </a:rPr>
              <a:t>Jesus on Donkey</a:t>
            </a:r>
          </a:p>
          <a:p>
            <a:pPr algn="ctr" defTabSz="914400" eaLnBrk="0" fontAlgn="base" hangingPunct="0">
              <a:spcBef>
                <a:spcPct val="0"/>
              </a:spcBef>
              <a:spcAft>
                <a:spcPct val="0"/>
              </a:spcAft>
            </a:pPr>
            <a:r>
              <a:rPr lang="en-US" sz="2000" b="1" dirty="0">
                <a:solidFill>
                  <a:prstClr val="black"/>
                </a:solidFill>
                <a:latin typeface="Times New Roman" pitchFamily="18" charset="0"/>
              </a:rPr>
              <a:t>Mark 11</a:t>
            </a:r>
          </a:p>
        </p:txBody>
      </p:sp>
    </p:spTree>
    <p:extLst>
      <p:ext uri="{BB962C8B-B14F-4D97-AF65-F5344CB8AC3E}">
        <p14:creationId xmlns:p14="http://schemas.microsoft.com/office/powerpoint/2010/main" val="38728737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Returns to the Cleansed Temple</a:t>
            </a:r>
            <a:endParaRPr lang="en-US" dirty="0"/>
          </a:p>
        </p:txBody>
      </p:sp>
      <p:sp>
        <p:nvSpPr>
          <p:cNvPr id="5" name="Text Placeholder 4"/>
          <p:cNvSpPr>
            <a:spLocks noGrp="1"/>
          </p:cNvSpPr>
          <p:nvPr>
            <p:ph type="body" idx="2"/>
          </p:nvPr>
        </p:nvSpPr>
        <p:spPr/>
        <p:txBody>
          <a:bodyPr/>
          <a:lstStyle/>
          <a:p>
            <a:r>
              <a:rPr lang="en-US"/>
              <a:t>Jesus Interrogated</a:t>
            </a:r>
            <a:endParaRPr lang="en-US" dirty="0"/>
          </a:p>
        </p:txBody>
      </p:sp>
      <p:sp>
        <p:nvSpPr>
          <p:cNvPr id="4" name="Content Placeholder 3"/>
          <p:cNvSpPr>
            <a:spLocks noGrp="1"/>
          </p:cNvSpPr>
          <p:nvPr>
            <p:ph sz="quarter" idx="1"/>
          </p:nvPr>
        </p:nvSpPr>
        <p:spPr/>
        <p:txBody>
          <a:bodyPr>
            <a:normAutofit/>
          </a:bodyPr>
          <a:lstStyle/>
          <a:p>
            <a:r>
              <a:rPr lang="en-US"/>
              <a:t>Mt 21:23-27, By What Authority?</a:t>
            </a:r>
          </a:p>
          <a:p>
            <a:pPr lvl="1"/>
            <a:r>
              <a:rPr lang="en-US"/>
              <a:t>Lk 20:1, chief priests, scribes, and elders approach and challenge Jesus</a:t>
            </a:r>
          </a:p>
          <a:p>
            <a:pPr lvl="1"/>
            <a:r>
              <a:rPr lang="en-US"/>
              <a:t>Jesus answers with a question of his own</a:t>
            </a:r>
          </a:p>
          <a:p>
            <a:pPr lvl="2"/>
            <a:r>
              <a:rPr lang="en-US"/>
              <a:t>Baptism of John: Of heaven or men?</a:t>
            </a:r>
          </a:p>
          <a:p>
            <a:pPr lvl="2"/>
            <a:r>
              <a:rPr lang="en-US"/>
              <a:t>They “Reasoned”</a:t>
            </a:r>
            <a:endParaRPr lang="en-US" dirty="0"/>
          </a:p>
        </p:txBody>
      </p:sp>
    </p:spTree>
    <p:extLst>
      <p:ext uri="{BB962C8B-B14F-4D97-AF65-F5344CB8AC3E}">
        <p14:creationId xmlns:p14="http://schemas.microsoft.com/office/powerpoint/2010/main" val="17433775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Returns to the Cleansed Temple</a:t>
            </a:r>
            <a:endParaRPr lang="en-US" dirty="0"/>
          </a:p>
        </p:txBody>
      </p:sp>
      <p:sp>
        <p:nvSpPr>
          <p:cNvPr id="5" name="Text Placeholder 4"/>
          <p:cNvSpPr>
            <a:spLocks noGrp="1"/>
          </p:cNvSpPr>
          <p:nvPr>
            <p:ph type="body" idx="2"/>
          </p:nvPr>
        </p:nvSpPr>
        <p:spPr/>
        <p:txBody>
          <a:bodyPr/>
          <a:lstStyle/>
          <a:p>
            <a:r>
              <a:rPr lang="en-US"/>
              <a:t>Jesus Teaches in Parables</a:t>
            </a:r>
            <a:endParaRPr lang="en-US" dirty="0"/>
          </a:p>
        </p:txBody>
      </p:sp>
      <p:sp>
        <p:nvSpPr>
          <p:cNvPr id="4" name="Content Placeholder 3"/>
          <p:cNvSpPr>
            <a:spLocks noGrp="1"/>
          </p:cNvSpPr>
          <p:nvPr>
            <p:ph sz="quarter" idx="1"/>
          </p:nvPr>
        </p:nvSpPr>
        <p:spPr/>
        <p:txBody>
          <a:bodyPr>
            <a:normAutofit fontScale="92500"/>
          </a:bodyPr>
          <a:lstStyle/>
          <a:p>
            <a:r>
              <a:rPr lang="en-US" dirty="0"/>
              <a:t>Mt 21:28-32, Parable of the 2 Sons</a:t>
            </a:r>
          </a:p>
          <a:p>
            <a:pPr lvl="1"/>
            <a:r>
              <a:rPr lang="en-US" dirty="0"/>
              <a:t>One said would not go but did</a:t>
            </a:r>
          </a:p>
          <a:p>
            <a:pPr lvl="1"/>
            <a:r>
              <a:rPr lang="en-US" dirty="0"/>
              <a:t>Other said he would go but did not</a:t>
            </a:r>
          </a:p>
          <a:p>
            <a:pPr lvl="1"/>
            <a:r>
              <a:rPr lang="en-US" dirty="0"/>
              <a:t>Vs. 32, They did not believe John, nor did they repent</a:t>
            </a:r>
          </a:p>
          <a:p>
            <a:pPr lvl="2"/>
            <a:r>
              <a:rPr lang="en-US" dirty="0"/>
              <a:t>Analogous to the first condition except they did not repent</a:t>
            </a:r>
          </a:p>
          <a:p>
            <a:pPr lvl="2"/>
            <a:r>
              <a:rPr lang="en-US" dirty="0"/>
              <a:t>The publicans and the harlots believed John</a:t>
            </a:r>
          </a:p>
          <a:p>
            <a:pPr lvl="3"/>
            <a:r>
              <a:rPr lang="en-US" dirty="0"/>
              <a:t>Would they follow through on their belief or fail as the 2</a:t>
            </a:r>
            <a:r>
              <a:rPr lang="en-US" baseline="30000" dirty="0"/>
              <a:t>nd</a:t>
            </a:r>
            <a:r>
              <a:rPr lang="en-US" dirty="0"/>
              <a:t> son did?</a:t>
            </a:r>
          </a:p>
        </p:txBody>
      </p:sp>
    </p:spTree>
    <p:extLst>
      <p:ext uri="{BB962C8B-B14F-4D97-AF65-F5344CB8AC3E}">
        <p14:creationId xmlns:p14="http://schemas.microsoft.com/office/powerpoint/2010/main" val="29573593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Jesus Returns to the Cleansed Temple</a:t>
            </a:r>
          </a:p>
        </p:txBody>
      </p:sp>
      <p:sp>
        <p:nvSpPr>
          <p:cNvPr id="5" name="Text Placeholder 4"/>
          <p:cNvSpPr>
            <a:spLocks noGrp="1"/>
          </p:cNvSpPr>
          <p:nvPr>
            <p:ph type="body" idx="2"/>
          </p:nvPr>
        </p:nvSpPr>
        <p:spPr/>
        <p:txBody>
          <a:bodyPr/>
          <a:lstStyle/>
          <a:p>
            <a:r>
              <a:rPr lang="en-US" dirty="0"/>
              <a:t>Jesus Teaches in Parables</a:t>
            </a:r>
          </a:p>
        </p:txBody>
      </p:sp>
      <p:sp>
        <p:nvSpPr>
          <p:cNvPr id="4" name="Content Placeholder 3"/>
          <p:cNvSpPr>
            <a:spLocks noGrp="1"/>
          </p:cNvSpPr>
          <p:nvPr>
            <p:ph sz="quarter" idx="1"/>
          </p:nvPr>
        </p:nvSpPr>
        <p:spPr/>
        <p:txBody>
          <a:bodyPr>
            <a:normAutofit/>
          </a:bodyPr>
          <a:lstStyle/>
          <a:p>
            <a:r>
              <a:rPr lang="en-US" dirty="0"/>
              <a:t>Mt 21:33-46, Parable of the Wicked Manager</a:t>
            </a:r>
          </a:p>
          <a:p>
            <a:pPr lvl="1"/>
            <a:r>
              <a:rPr lang="en-US" dirty="0"/>
              <a:t>Owner turns vineyard over to a Manager</a:t>
            </a:r>
          </a:p>
          <a:p>
            <a:pPr lvl="2"/>
            <a:r>
              <a:rPr lang="en-US" dirty="0"/>
              <a:t>Jews</a:t>
            </a:r>
          </a:p>
          <a:p>
            <a:pPr lvl="1"/>
            <a:r>
              <a:rPr lang="en-US" dirty="0"/>
              <a:t>Servants sent to receive of harvest</a:t>
            </a:r>
          </a:p>
          <a:p>
            <a:pPr lvl="2"/>
            <a:r>
              <a:rPr lang="en-US" dirty="0"/>
              <a:t>They were beat, killed, and stoned</a:t>
            </a:r>
          </a:p>
          <a:p>
            <a:pPr lvl="2"/>
            <a:r>
              <a:rPr lang="en-US" dirty="0"/>
              <a:t>Prophets</a:t>
            </a:r>
          </a:p>
          <a:p>
            <a:pPr lvl="1"/>
            <a:r>
              <a:rPr lang="en-US" dirty="0"/>
              <a:t>His son is sent and killed also</a:t>
            </a:r>
          </a:p>
          <a:p>
            <a:pPr lvl="2"/>
            <a:r>
              <a:rPr lang="en-US" dirty="0"/>
              <a:t>Jesus</a:t>
            </a:r>
          </a:p>
        </p:txBody>
      </p:sp>
    </p:spTree>
    <p:extLst>
      <p:ext uri="{BB962C8B-B14F-4D97-AF65-F5344CB8AC3E}">
        <p14:creationId xmlns:p14="http://schemas.microsoft.com/office/powerpoint/2010/main" val="32460526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Returns to the Cleansed Temple</a:t>
            </a:r>
            <a:endParaRPr lang="en-US" dirty="0"/>
          </a:p>
        </p:txBody>
      </p:sp>
      <p:sp>
        <p:nvSpPr>
          <p:cNvPr id="5" name="Text Placeholder 4"/>
          <p:cNvSpPr>
            <a:spLocks noGrp="1"/>
          </p:cNvSpPr>
          <p:nvPr>
            <p:ph type="body" idx="2"/>
          </p:nvPr>
        </p:nvSpPr>
        <p:spPr/>
        <p:txBody>
          <a:bodyPr/>
          <a:lstStyle/>
          <a:p>
            <a:r>
              <a:rPr lang="en-US"/>
              <a:t>Jesus Teaches in Parables</a:t>
            </a:r>
            <a:endParaRPr lang="en-US" dirty="0"/>
          </a:p>
        </p:txBody>
      </p:sp>
      <p:sp>
        <p:nvSpPr>
          <p:cNvPr id="4" name="Content Placeholder 3"/>
          <p:cNvSpPr>
            <a:spLocks noGrp="1"/>
          </p:cNvSpPr>
          <p:nvPr>
            <p:ph sz="quarter" idx="1"/>
          </p:nvPr>
        </p:nvSpPr>
        <p:spPr/>
        <p:txBody>
          <a:bodyPr>
            <a:normAutofit fontScale="92500"/>
          </a:bodyPr>
          <a:lstStyle/>
          <a:p>
            <a:r>
              <a:rPr lang="en-US" dirty="0"/>
              <a:t>Mt 22:1-14, Marriage of Kings Son</a:t>
            </a:r>
          </a:p>
          <a:p>
            <a:pPr lvl="1"/>
            <a:r>
              <a:rPr lang="en-US" dirty="0"/>
              <a:t>Sends servants to invite the guest</a:t>
            </a:r>
          </a:p>
          <a:p>
            <a:pPr lvl="2"/>
            <a:r>
              <a:rPr lang="en-US" dirty="0"/>
              <a:t>Guest are the Jews</a:t>
            </a:r>
          </a:p>
          <a:p>
            <a:pPr lvl="2"/>
            <a:r>
              <a:rPr lang="en-US" dirty="0"/>
              <a:t>The servants are entreated spitefully and killed</a:t>
            </a:r>
          </a:p>
          <a:p>
            <a:pPr lvl="3"/>
            <a:r>
              <a:rPr lang="en-US" dirty="0"/>
              <a:t>Prophets of God</a:t>
            </a:r>
          </a:p>
          <a:p>
            <a:pPr lvl="2"/>
            <a:r>
              <a:rPr lang="en-US" dirty="0"/>
              <a:t>King then destroys the murderers and burned up their city</a:t>
            </a:r>
          </a:p>
          <a:p>
            <a:pPr lvl="3"/>
            <a:r>
              <a:rPr lang="en-US" dirty="0"/>
              <a:t>Jews &amp; Jerusalem</a:t>
            </a:r>
          </a:p>
          <a:p>
            <a:pPr lvl="1"/>
            <a:r>
              <a:rPr lang="en-US" dirty="0"/>
              <a:t>Sends servants to invite all</a:t>
            </a:r>
          </a:p>
          <a:p>
            <a:pPr lvl="2"/>
            <a:r>
              <a:rPr lang="en-US" dirty="0"/>
              <a:t>Yet there were still conditions to be met</a:t>
            </a:r>
          </a:p>
          <a:p>
            <a:pPr lvl="3"/>
            <a:r>
              <a:rPr lang="en-US" dirty="0"/>
              <a:t>Gentiles are invited</a:t>
            </a:r>
          </a:p>
        </p:txBody>
      </p:sp>
    </p:spTree>
    <p:extLst>
      <p:ext uri="{BB962C8B-B14F-4D97-AF65-F5344CB8AC3E}">
        <p14:creationId xmlns:p14="http://schemas.microsoft.com/office/powerpoint/2010/main" val="4868994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Jesus Returns to the Cleansed Temple</a:t>
            </a:r>
            <a:endParaRPr lang="en-US" dirty="0"/>
          </a:p>
        </p:txBody>
      </p:sp>
      <p:sp>
        <p:nvSpPr>
          <p:cNvPr id="5" name="Text Placeholder 4"/>
          <p:cNvSpPr>
            <a:spLocks noGrp="1"/>
          </p:cNvSpPr>
          <p:nvPr>
            <p:ph type="body" idx="2"/>
          </p:nvPr>
        </p:nvSpPr>
        <p:spPr/>
        <p:txBody>
          <a:bodyPr/>
          <a:lstStyle/>
          <a:p>
            <a:r>
              <a:rPr lang="en-US"/>
              <a:t>Jesus Teaches in Parables</a:t>
            </a:r>
            <a:endParaRPr lang="en-US" dirty="0"/>
          </a:p>
        </p:txBody>
      </p:sp>
      <p:sp>
        <p:nvSpPr>
          <p:cNvPr id="4" name="Content Placeholder 3"/>
          <p:cNvSpPr>
            <a:spLocks noGrp="1"/>
          </p:cNvSpPr>
          <p:nvPr>
            <p:ph sz="quarter" idx="1"/>
          </p:nvPr>
        </p:nvSpPr>
        <p:spPr/>
        <p:txBody>
          <a:bodyPr>
            <a:normAutofit/>
          </a:bodyPr>
          <a:lstStyle/>
          <a:p>
            <a:pPr lvl="1"/>
            <a:r>
              <a:rPr lang="en-US" dirty="0"/>
              <a:t>Mt 21:28-32, Parable of the 2 Sons</a:t>
            </a:r>
          </a:p>
          <a:p>
            <a:pPr lvl="1"/>
            <a:r>
              <a:rPr lang="en-US" dirty="0"/>
              <a:t>Mt 21:33-46, Parable of the Wicked Manager</a:t>
            </a:r>
          </a:p>
          <a:p>
            <a:pPr lvl="1"/>
            <a:r>
              <a:rPr lang="en-US" dirty="0"/>
              <a:t>Mt 22:1-14, Marriage of Kings Son</a:t>
            </a:r>
          </a:p>
        </p:txBody>
      </p:sp>
    </p:spTree>
    <p:extLst>
      <p:ext uri="{BB962C8B-B14F-4D97-AF65-F5344CB8AC3E}">
        <p14:creationId xmlns:p14="http://schemas.microsoft.com/office/powerpoint/2010/main" val="5593186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Jesus Returns to the Cleansed Temple</a:t>
            </a:r>
          </a:p>
        </p:txBody>
      </p:sp>
      <p:sp>
        <p:nvSpPr>
          <p:cNvPr id="5" name="Text Placeholder 4"/>
          <p:cNvSpPr>
            <a:spLocks noGrp="1"/>
          </p:cNvSpPr>
          <p:nvPr>
            <p:ph type="body" idx="2"/>
          </p:nvPr>
        </p:nvSpPr>
        <p:spPr/>
        <p:txBody>
          <a:bodyPr/>
          <a:lstStyle/>
          <a:p>
            <a:r>
              <a:rPr lang="en-US" dirty="0"/>
              <a:t>Jesus Further Interrogated</a:t>
            </a:r>
          </a:p>
        </p:txBody>
      </p:sp>
      <p:sp>
        <p:nvSpPr>
          <p:cNvPr id="4" name="Content Placeholder 3"/>
          <p:cNvSpPr>
            <a:spLocks noGrp="1"/>
          </p:cNvSpPr>
          <p:nvPr>
            <p:ph sz="quarter" idx="1"/>
          </p:nvPr>
        </p:nvSpPr>
        <p:spPr/>
        <p:txBody>
          <a:bodyPr/>
          <a:lstStyle/>
          <a:p>
            <a:r>
              <a:rPr lang="en-US" dirty="0"/>
              <a:t>Jew’s Trick Questions</a:t>
            </a:r>
          </a:p>
          <a:p>
            <a:pPr lvl="1"/>
            <a:r>
              <a:rPr lang="en-US" dirty="0"/>
              <a:t>They solicit others to ask Jesus questions</a:t>
            </a:r>
          </a:p>
          <a:p>
            <a:pPr lvl="1"/>
            <a:r>
              <a:rPr lang="en-US" dirty="0"/>
              <a:t>Mt 22:16-22, Herodian’s</a:t>
            </a:r>
            <a:r>
              <a:rPr lang="en-US" u="sng" dirty="0"/>
              <a:t> </a:t>
            </a:r>
            <a:r>
              <a:rPr lang="en-US" dirty="0"/>
              <a:t>ask about Roman Taxes</a:t>
            </a:r>
          </a:p>
          <a:p>
            <a:pPr lvl="1"/>
            <a:r>
              <a:rPr lang="en-US" dirty="0"/>
              <a:t>Mt 22:23-33, Sadducees on the Resurrection</a:t>
            </a:r>
          </a:p>
          <a:p>
            <a:pPr lvl="1"/>
            <a:r>
              <a:rPr lang="en-US" dirty="0"/>
              <a:t>Mt 22:34-40, Lawyer on the Greatest Command </a:t>
            </a:r>
          </a:p>
        </p:txBody>
      </p:sp>
    </p:spTree>
    <p:extLst>
      <p:ext uri="{BB962C8B-B14F-4D97-AF65-F5344CB8AC3E}">
        <p14:creationId xmlns:p14="http://schemas.microsoft.com/office/powerpoint/2010/main" val="8053322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Jesus Returns to the Cleansed Temple</a:t>
            </a:r>
          </a:p>
        </p:txBody>
      </p:sp>
      <p:sp>
        <p:nvSpPr>
          <p:cNvPr id="5" name="Text Placeholder 4"/>
          <p:cNvSpPr>
            <a:spLocks noGrp="1"/>
          </p:cNvSpPr>
          <p:nvPr>
            <p:ph type="body" idx="2"/>
          </p:nvPr>
        </p:nvSpPr>
        <p:spPr/>
        <p:txBody>
          <a:bodyPr/>
          <a:lstStyle/>
          <a:p>
            <a:r>
              <a:rPr lang="en-US" dirty="0"/>
              <a:t>Jesus’ 2</a:t>
            </a:r>
            <a:r>
              <a:rPr lang="en-US" baseline="30000" dirty="0"/>
              <a:t>nd</a:t>
            </a:r>
            <a:r>
              <a:rPr lang="en-US" dirty="0"/>
              <a:t>  Question</a:t>
            </a:r>
          </a:p>
        </p:txBody>
      </p:sp>
      <p:sp>
        <p:nvSpPr>
          <p:cNvPr id="4" name="Content Placeholder 3"/>
          <p:cNvSpPr>
            <a:spLocks noGrp="1"/>
          </p:cNvSpPr>
          <p:nvPr>
            <p:ph sz="quarter" idx="1"/>
          </p:nvPr>
        </p:nvSpPr>
        <p:spPr/>
        <p:txBody>
          <a:bodyPr/>
          <a:lstStyle/>
          <a:p>
            <a:r>
              <a:rPr lang="en-US" dirty="0"/>
              <a:t>Jesus’ Second Question</a:t>
            </a:r>
          </a:p>
          <a:p>
            <a:pPr lvl="1"/>
            <a:r>
              <a:rPr lang="en-US" dirty="0"/>
              <a:t>Mt 22:41-46, Christ, How then doth David in spirit call him Lord</a:t>
            </a:r>
          </a:p>
        </p:txBody>
      </p:sp>
    </p:spTree>
    <p:extLst>
      <p:ext uri="{BB962C8B-B14F-4D97-AF65-F5344CB8AC3E}">
        <p14:creationId xmlns:p14="http://schemas.microsoft.com/office/powerpoint/2010/main" val="36009320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Jesus’ Last Week</a:t>
            </a:r>
            <a:br>
              <a:rPr lang="en-US" dirty="0"/>
            </a:br>
            <a:r>
              <a:rPr lang="en-US" dirty="0"/>
              <a:t>Teachings in The Temple</a:t>
            </a:r>
          </a:p>
        </p:txBody>
      </p:sp>
      <p:sp>
        <p:nvSpPr>
          <p:cNvPr id="7" name="Subtitle 6"/>
          <p:cNvSpPr>
            <a:spLocks noGrp="1"/>
          </p:cNvSpPr>
          <p:nvPr>
            <p:ph type="subTitle" idx="1"/>
          </p:nvPr>
        </p:nvSpPr>
        <p:spPr/>
        <p:txBody>
          <a:bodyPr/>
          <a:lstStyle/>
          <a:p>
            <a:r>
              <a:rPr lang="en-US" dirty="0"/>
              <a:t>Tuesday</a:t>
            </a:r>
          </a:p>
          <a:p>
            <a:r>
              <a:rPr lang="en-US" dirty="0"/>
              <a:t>Woes of the Scribes and Pharisees</a:t>
            </a:r>
          </a:p>
          <a:p>
            <a:r>
              <a:rPr lang="en-US" dirty="0"/>
              <a:t>Mt 23:1-39</a:t>
            </a:r>
          </a:p>
        </p:txBody>
      </p:sp>
    </p:spTree>
    <p:extLst>
      <p:ext uri="{BB962C8B-B14F-4D97-AF65-F5344CB8AC3E}">
        <p14:creationId xmlns:p14="http://schemas.microsoft.com/office/powerpoint/2010/main" val="10487764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Warning to Disciples</a:t>
            </a:r>
          </a:p>
        </p:txBody>
      </p:sp>
      <p:sp>
        <p:nvSpPr>
          <p:cNvPr id="4" name="Content Placeholder 3"/>
          <p:cNvSpPr>
            <a:spLocks noGrp="1"/>
          </p:cNvSpPr>
          <p:nvPr>
            <p:ph sz="quarter" idx="1"/>
          </p:nvPr>
        </p:nvSpPr>
        <p:spPr/>
        <p:txBody>
          <a:bodyPr>
            <a:normAutofit/>
          </a:bodyPr>
          <a:lstStyle/>
          <a:p>
            <a:r>
              <a:rPr lang="en-US" dirty="0"/>
              <a:t>Mt 23:1-12, Warning of the Scribes &amp; Pharisees </a:t>
            </a:r>
          </a:p>
          <a:p>
            <a:pPr lvl="1"/>
            <a:r>
              <a:rPr lang="en-US" dirty="0"/>
              <a:t>Be subject to their authority</a:t>
            </a:r>
          </a:p>
          <a:p>
            <a:pPr lvl="2"/>
            <a:r>
              <a:rPr lang="en-US" dirty="0"/>
              <a:t>They have position of authority</a:t>
            </a:r>
          </a:p>
          <a:p>
            <a:pPr lvl="2"/>
            <a:r>
              <a:rPr lang="en-US" dirty="0"/>
              <a:t>Only do not behave like them</a:t>
            </a:r>
          </a:p>
          <a:p>
            <a:pPr lvl="3"/>
            <a:r>
              <a:rPr lang="en-US" dirty="0"/>
              <a:t>They bind heavy and grievous burdens but do not bear them</a:t>
            </a:r>
          </a:p>
          <a:p>
            <a:pPr lvl="3"/>
            <a:r>
              <a:rPr lang="en-US" dirty="0"/>
              <a:t>Mt 5:19-20, Exceed behavior of the Scribes and Pharisees</a:t>
            </a:r>
          </a:p>
        </p:txBody>
      </p:sp>
    </p:spTree>
    <p:extLst>
      <p:ext uri="{BB962C8B-B14F-4D97-AF65-F5344CB8AC3E}">
        <p14:creationId xmlns:p14="http://schemas.microsoft.com/office/powerpoint/2010/main" val="30167216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Warning to Disciples</a:t>
            </a:r>
          </a:p>
        </p:txBody>
      </p:sp>
      <p:sp>
        <p:nvSpPr>
          <p:cNvPr id="4" name="Content Placeholder 3"/>
          <p:cNvSpPr>
            <a:spLocks noGrp="1"/>
          </p:cNvSpPr>
          <p:nvPr>
            <p:ph sz="quarter" idx="1"/>
          </p:nvPr>
        </p:nvSpPr>
        <p:spPr/>
        <p:txBody>
          <a:bodyPr>
            <a:normAutofit/>
          </a:bodyPr>
          <a:lstStyle/>
          <a:p>
            <a:r>
              <a:rPr lang="en-US" dirty="0"/>
              <a:t>Mt 23:1-12, Warning of the Scribes &amp; Pharisees </a:t>
            </a:r>
          </a:p>
          <a:p>
            <a:pPr lvl="1"/>
            <a:r>
              <a:rPr lang="en-US" dirty="0"/>
              <a:t>They loved human honors</a:t>
            </a:r>
          </a:p>
          <a:p>
            <a:pPr lvl="2"/>
            <a:r>
              <a:rPr lang="en-US" dirty="0"/>
              <a:t>Enlarge boarders of garments</a:t>
            </a:r>
          </a:p>
          <a:p>
            <a:pPr lvl="3"/>
            <a:r>
              <a:rPr lang="en-US" dirty="0" err="1"/>
              <a:t>Deut</a:t>
            </a:r>
            <a:r>
              <a:rPr lang="en-US" dirty="0"/>
              <a:t> 6:8-9, Instructions in the law</a:t>
            </a:r>
          </a:p>
          <a:p>
            <a:pPr lvl="2"/>
            <a:r>
              <a:rPr lang="en-US" dirty="0"/>
              <a:t>Positions of honor</a:t>
            </a:r>
          </a:p>
          <a:p>
            <a:pPr lvl="2"/>
            <a:r>
              <a:rPr lang="en-US" dirty="0"/>
              <a:t>Called by great names</a:t>
            </a:r>
          </a:p>
          <a:p>
            <a:pPr lvl="2"/>
            <a:r>
              <a:rPr lang="en-US" dirty="0"/>
              <a:t>Lk 14, Seeking prominent seats</a:t>
            </a:r>
          </a:p>
          <a:p>
            <a:pPr lvl="2"/>
            <a:r>
              <a:rPr lang="en-US" dirty="0"/>
              <a:t>Jas 2:1-9, Early Church </a:t>
            </a:r>
          </a:p>
        </p:txBody>
      </p:sp>
    </p:spTree>
    <p:extLst>
      <p:ext uri="{BB962C8B-B14F-4D97-AF65-F5344CB8AC3E}">
        <p14:creationId xmlns:p14="http://schemas.microsoft.com/office/powerpoint/2010/main" val="33132939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Week(s) leading up</a:t>
            </a:r>
          </a:p>
          <a:p>
            <a:pPr lvl="1"/>
            <a:r>
              <a:rPr lang="en-US" dirty="0"/>
              <a:t>Lk 17:11, Travels in Samaria &amp; Galilee to Jericho, then to Bethany</a:t>
            </a:r>
          </a:p>
          <a:p>
            <a:pPr lvl="2"/>
            <a:r>
              <a:rPr lang="en-US" dirty="0"/>
              <a:t>Lk 19:10, Seek and Save the Lost</a:t>
            </a:r>
          </a:p>
          <a:p>
            <a:pPr lvl="2"/>
            <a:r>
              <a:rPr lang="en-US" dirty="0"/>
              <a:t>10 lepers (Samaritan)</a:t>
            </a:r>
          </a:p>
          <a:p>
            <a:pPr lvl="2"/>
            <a:r>
              <a:rPr lang="en-US" dirty="0"/>
              <a:t>Advocate for Widow’s (Orphans)</a:t>
            </a:r>
          </a:p>
          <a:p>
            <a:pPr lvl="2"/>
            <a:r>
              <a:rPr lang="en-US" dirty="0"/>
              <a:t>Publican, Children, Zacchaeus, &amp; Blind men	</a:t>
            </a:r>
          </a:p>
          <a:p>
            <a:pPr lvl="1"/>
            <a:endParaRPr lang="en-US" dirty="0"/>
          </a:p>
        </p:txBody>
      </p:sp>
      <p:sp>
        <p:nvSpPr>
          <p:cNvPr id="5" name="Title 4"/>
          <p:cNvSpPr>
            <a:spLocks noGrp="1"/>
          </p:cNvSpPr>
          <p:nvPr>
            <p:ph type="ctrTitle"/>
          </p:nvPr>
        </p:nvSpPr>
        <p:spPr/>
        <p:txBody>
          <a:bodyPr>
            <a:normAutofit/>
          </a:bodyPr>
          <a:lstStyle/>
          <a:p>
            <a:r>
              <a:rPr lang="en-US" dirty="0"/>
              <a:t>Outline of Last Week</a:t>
            </a:r>
          </a:p>
        </p:txBody>
      </p:sp>
    </p:spTree>
    <p:extLst>
      <p:ext uri="{BB962C8B-B14F-4D97-AF65-F5344CB8AC3E}">
        <p14:creationId xmlns:p14="http://schemas.microsoft.com/office/powerpoint/2010/main" val="17510754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Warning to Disciples</a:t>
            </a:r>
          </a:p>
        </p:txBody>
      </p:sp>
      <p:sp>
        <p:nvSpPr>
          <p:cNvPr id="4" name="Content Placeholder 3"/>
          <p:cNvSpPr>
            <a:spLocks noGrp="1"/>
          </p:cNvSpPr>
          <p:nvPr>
            <p:ph sz="quarter" idx="1"/>
          </p:nvPr>
        </p:nvSpPr>
        <p:spPr/>
        <p:txBody>
          <a:bodyPr>
            <a:normAutofit/>
          </a:bodyPr>
          <a:lstStyle/>
          <a:p>
            <a:r>
              <a:rPr lang="en-US" dirty="0"/>
              <a:t>Mt 23:1-12, Warning of the Scribes &amp; Pharisees </a:t>
            </a:r>
          </a:p>
          <a:p>
            <a:pPr lvl="1"/>
            <a:r>
              <a:rPr lang="en-US" dirty="0"/>
              <a:t>Be subject to their authority</a:t>
            </a:r>
          </a:p>
          <a:p>
            <a:pPr lvl="1"/>
            <a:r>
              <a:rPr lang="en-US" dirty="0"/>
              <a:t>They loved human honors</a:t>
            </a:r>
          </a:p>
          <a:p>
            <a:pPr lvl="1"/>
            <a:r>
              <a:rPr lang="en-US" dirty="0"/>
              <a:t>You be a humble servant</a:t>
            </a:r>
          </a:p>
        </p:txBody>
      </p:sp>
    </p:spTree>
    <p:extLst>
      <p:ext uri="{BB962C8B-B14F-4D97-AF65-F5344CB8AC3E}">
        <p14:creationId xmlns:p14="http://schemas.microsoft.com/office/powerpoint/2010/main" val="4051097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Woes Pronounced</a:t>
            </a:r>
          </a:p>
        </p:txBody>
      </p:sp>
      <p:sp>
        <p:nvSpPr>
          <p:cNvPr id="4" name="Content Placeholder 3"/>
          <p:cNvSpPr>
            <a:spLocks noGrp="1"/>
          </p:cNvSpPr>
          <p:nvPr>
            <p:ph sz="quarter" idx="1"/>
          </p:nvPr>
        </p:nvSpPr>
        <p:spPr/>
        <p:txBody>
          <a:bodyPr>
            <a:normAutofit fontScale="92500" lnSpcReduction="10000"/>
          </a:bodyPr>
          <a:lstStyle/>
          <a:p>
            <a:r>
              <a:rPr lang="en-US" dirty="0"/>
              <a:t>Mt 23:13-36, Hypocrites</a:t>
            </a:r>
          </a:p>
          <a:p>
            <a:pPr lvl="1"/>
            <a:r>
              <a:rPr lang="en-US" dirty="0"/>
              <a:t>Vs. 13, Inhibited and Prohibited Access to the Kingdom</a:t>
            </a:r>
          </a:p>
          <a:p>
            <a:pPr lvl="2"/>
            <a:r>
              <a:rPr lang="en-US" dirty="0"/>
              <a:t>Their attitude toward</a:t>
            </a:r>
          </a:p>
          <a:p>
            <a:pPr lvl="3"/>
            <a:r>
              <a:rPr lang="en-US" dirty="0"/>
              <a:t>Widows vs. 14</a:t>
            </a:r>
          </a:p>
          <a:p>
            <a:pPr lvl="3"/>
            <a:r>
              <a:rPr lang="en-US" dirty="0"/>
              <a:t>Sick Jn 9</a:t>
            </a:r>
          </a:p>
          <a:p>
            <a:pPr lvl="3"/>
            <a:r>
              <a:rPr lang="en-US" dirty="0"/>
              <a:t>Sinners, Lk 15-16</a:t>
            </a:r>
          </a:p>
          <a:p>
            <a:pPr lvl="3"/>
            <a:r>
              <a:rPr lang="en-US" dirty="0"/>
              <a:t>Publicans, Lk 18, Mt 9:9-13</a:t>
            </a:r>
          </a:p>
          <a:p>
            <a:pPr lvl="2"/>
            <a:r>
              <a:rPr lang="en-US" dirty="0"/>
              <a:t>Jn 9:34, Blind man cast out</a:t>
            </a:r>
          </a:p>
          <a:p>
            <a:pPr lvl="2"/>
            <a:r>
              <a:rPr lang="en-US" dirty="0"/>
              <a:t>Jn 12:42, Pharisees would put out of the Synagogue</a:t>
            </a:r>
          </a:p>
          <a:p>
            <a:pPr lvl="2"/>
            <a:r>
              <a:rPr lang="en-US" dirty="0"/>
              <a:t>Mt 18:1-6, Jesus teaches his disciples who desired preeminence</a:t>
            </a:r>
          </a:p>
        </p:txBody>
      </p:sp>
    </p:spTree>
    <p:extLst>
      <p:ext uri="{BB962C8B-B14F-4D97-AF65-F5344CB8AC3E}">
        <p14:creationId xmlns:p14="http://schemas.microsoft.com/office/powerpoint/2010/main" val="10210362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additive="base">
                                        <p:cTn id="4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Woes Pronounced</a:t>
            </a:r>
          </a:p>
        </p:txBody>
      </p:sp>
      <p:sp>
        <p:nvSpPr>
          <p:cNvPr id="4" name="Content Placeholder 3"/>
          <p:cNvSpPr>
            <a:spLocks noGrp="1"/>
          </p:cNvSpPr>
          <p:nvPr>
            <p:ph sz="quarter" idx="1"/>
          </p:nvPr>
        </p:nvSpPr>
        <p:spPr/>
        <p:txBody>
          <a:bodyPr>
            <a:normAutofit/>
          </a:bodyPr>
          <a:lstStyle/>
          <a:p>
            <a:r>
              <a:rPr lang="en-US" dirty="0"/>
              <a:t>Mt 23:13-36, Hypocrites</a:t>
            </a:r>
          </a:p>
          <a:p>
            <a:pPr lvl="1"/>
            <a:r>
              <a:rPr lang="en-US" dirty="0"/>
              <a:t>Vs. 14, take from widows but make long prayers</a:t>
            </a:r>
          </a:p>
          <a:p>
            <a:pPr lvl="2"/>
            <a:r>
              <a:rPr lang="en-US" dirty="0"/>
              <a:t>Greater Condemnation!</a:t>
            </a:r>
          </a:p>
          <a:p>
            <a:pPr lvl="1"/>
            <a:r>
              <a:rPr lang="en-US" dirty="0"/>
              <a:t>Vs. 15, Corrupted converts</a:t>
            </a:r>
          </a:p>
          <a:p>
            <a:pPr lvl="2"/>
            <a:r>
              <a:rPr lang="en-US" dirty="0"/>
              <a:t>Make them worse than they are</a:t>
            </a:r>
          </a:p>
        </p:txBody>
      </p:sp>
    </p:spTree>
    <p:extLst>
      <p:ext uri="{BB962C8B-B14F-4D97-AF65-F5344CB8AC3E}">
        <p14:creationId xmlns:p14="http://schemas.microsoft.com/office/powerpoint/2010/main" val="6030532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Woes Pronounced</a:t>
            </a:r>
          </a:p>
        </p:txBody>
      </p:sp>
      <p:sp>
        <p:nvSpPr>
          <p:cNvPr id="4" name="Content Placeholder 3"/>
          <p:cNvSpPr>
            <a:spLocks noGrp="1"/>
          </p:cNvSpPr>
          <p:nvPr>
            <p:ph sz="quarter" idx="1"/>
          </p:nvPr>
        </p:nvSpPr>
        <p:spPr/>
        <p:txBody>
          <a:bodyPr>
            <a:normAutofit/>
          </a:bodyPr>
          <a:lstStyle/>
          <a:p>
            <a:r>
              <a:rPr lang="en-US" dirty="0"/>
              <a:t>Jesus puts these 3 woe’s in a category of most the heinous sin</a:t>
            </a:r>
          </a:p>
          <a:p>
            <a:pPr lvl="1"/>
            <a:r>
              <a:rPr lang="en-US" dirty="0"/>
              <a:t>Vs. 13, Inhibited and Prohibited Access to the Kingdom</a:t>
            </a:r>
          </a:p>
          <a:p>
            <a:pPr lvl="1"/>
            <a:r>
              <a:rPr lang="en-US" dirty="0"/>
              <a:t>Vs. 14, take from widows but make long prayers</a:t>
            </a:r>
          </a:p>
          <a:p>
            <a:pPr lvl="1"/>
            <a:r>
              <a:rPr lang="en-US" dirty="0"/>
              <a:t>Vs. 15, Corrupted converts</a:t>
            </a:r>
          </a:p>
        </p:txBody>
      </p:sp>
    </p:spTree>
    <p:extLst>
      <p:ext uri="{BB962C8B-B14F-4D97-AF65-F5344CB8AC3E}">
        <p14:creationId xmlns:p14="http://schemas.microsoft.com/office/powerpoint/2010/main" val="7560485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Woes Pronounced</a:t>
            </a:r>
          </a:p>
        </p:txBody>
      </p:sp>
      <p:sp>
        <p:nvSpPr>
          <p:cNvPr id="4" name="Content Placeholder 3"/>
          <p:cNvSpPr>
            <a:spLocks noGrp="1"/>
          </p:cNvSpPr>
          <p:nvPr>
            <p:ph sz="quarter" idx="1"/>
          </p:nvPr>
        </p:nvSpPr>
        <p:spPr/>
        <p:txBody>
          <a:bodyPr>
            <a:normAutofit/>
          </a:bodyPr>
          <a:lstStyle/>
          <a:p>
            <a:r>
              <a:rPr lang="en-US" dirty="0"/>
              <a:t>Mt 23:13-36, Hypocrites</a:t>
            </a:r>
          </a:p>
          <a:p>
            <a:pPr lvl="1"/>
            <a:r>
              <a:rPr lang="en-US" dirty="0"/>
              <a:t>Vs. 16-22, Dishonest</a:t>
            </a:r>
          </a:p>
          <a:p>
            <a:pPr lvl="2"/>
            <a:r>
              <a:rPr lang="en-US" dirty="0"/>
              <a:t>Deceit and Oath taking</a:t>
            </a:r>
          </a:p>
          <a:p>
            <a:pPr lvl="1"/>
            <a:r>
              <a:rPr lang="en-US" dirty="0"/>
              <a:t>Vs. 23-24, Majoring in Minors</a:t>
            </a:r>
          </a:p>
          <a:p>
            <a:pPr lvl="2"/>
            <a:r>
              <a:rPr lang="en-US" dirty="0"/>
              <a:t>They tithed the spices</a:t>
            </a:r>
          </a:p>
          <a:p>
            <a:pPr lvl="2"/>
            <a:r>
              <a:rPr lang="en-US" dirty="0"/>
              <a:t>Weightier matters</a:t>
            </a:r>
          </a:p>
          <a:p>
            <a:pPr lvl="3"/>
            <a:r>
              <a:rPr lang="en-US" dirty="0"/>
              <a:t>Justice, Mercy, and Faithfulness</a:t>
            </a:r>
          </a:p>
          <a:p>
            <a:pPr lvl="3"/>
            <a:r>
              <a:rPr lang="en-US" dirty="0"/>
              <a:t>They were weak yet would steal from the helpless (Widows &amp; Orphans) </a:t>
            </a:r>
          </a:p>
        </p:txBody>
      </p:sp>
    </p:spTree>
    <p:extLst>
      <p:ext uri="{BB962C8B-B14F-4D97-AF65-F5344CB8AC3E}">
        <p14:creationId xmlns:p14="http://schemas.microsoft.com/office/powerpoint/2010/main" val="7039361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Woes Pronounced</a:t>
            </a:r>
          </a:p>
        </p:txBody>
      </p:sp>
      <p:sp>
        <p:nvSpPr>
          <p:cNvPr id="4" name="Content Placeholder 3"/>
          <p:cNvSpPr>
            <a:spLocks noGrp="1"/>
          </p:cNvSpPr>
          <p:nvPr>
            <p:ph sz="quarter" idx="1"/>
          </p:nvPr>
        </p:nvSpPr>
        <p:spPr/>
        <p:txBody>
          <a:bodyPr>
            <a:normAutofit/>
          </a:bodyPr>
          <a:lstStyle/>
          <a:p>
            <a:r>
              <a:rPr lang="en-US" dirty="0"/>
              <a:t>Mt 23:13-36, Hypocrites</a:t>
            </a:r>
          </a:p>
          <a:p>
            <a:pPr lvl="1"/>
            <a:r>
              <a:rPr lang="en-US" dirty="0"/>
              <a:t>Vs. 25-26, Covetous</a:t>
            </a:r>
          </a:p>
          <a:p>
            <a:pPr lvl="2"/>
            <a:r>
              <a:rPr lang="en-US" dirty="0"/>
              <a:t>Robbers and lacked self control</a:t>
            </a:r>
          </a:p>
          <a:p>
            <a:pPr lvl="1"/>
            <a:r>
              <a:rPr lang="en-US" dirty="0"/>
              <a:t>Vs. 27-28, Hypocrites and sinners</a:t>
            </a:r>
          </a:p>
          <a:p>
            <a:pPr lvl="2"/>
            <a:r>
              <a:rPr lang="en-US" dirty="0"/>
              <a:t>Again, they had an outer appearance of righteousness</a:t>
            </a:r>
          </a:p>
          <a:p>
            <a:pPr lvl="3"/>
            <a:r>
              <a:rPr lang="en-US" dirty="0"/>
              <a:t>Ref. Mt 5&amp;6</a:t>
            </a:r>
          </a:p>
        </p:txBody>
      </p:sp>
    </p:spTree>
    <p:extLst>
      <p:ext uri="{BB962C8B-B14F-4D97-AF65-F5344CB8AC3E}">
        <p14:creationId xmlns:p14="http://schemas.microsoft.com/office/powerpoint/2010/main" val="24128890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Woes Pronounced</a:t>
            </a:r>
          </a:p>
        </p:txBody>
      </p:sp>
      <p:sp>
        <p:nvSpPr>
          <p:cNvPr id="4" name="Content Placeholder 3"/>
          <p:cNvSpPr>
            <a:spLocks noGrp="1"/>
          </p:cNvSpPr>
          <p:nvPr>
            <p:ph sz="quarter" idx="1"/>
          </p:nvPr>
        </p:nvSpPr>
        <p:spPr/>
        <p:txBody>
          <a:bodyPr>
            <a:normAutofit/>
          </a:bodyPr>
          <a:lstStyle/>
          <a:p>
            <a:r>
              <a:rPr lang="en-US" dirty="0"/>
              <a:t>Mt 23:13-36, Hypocrites</a:t>
            </a:r>
          </a:p>
          <a:p>
            <a:pPr lvl="1"/>
            <a:r>
              <a:rPr lang="en-US" dirty="0"/>
              <a:t>Vs. 29-36, Rejected and killed God’s messengers</a:t>
            </a:r>
          </a:p>
          <a:p>
            <a:pPr lvl="2"/>
            <a:r>
              <a:rPr lang="en-US" dirty="0"/>
              <a:t>Serpents</a:t>
            </a:r>
          </a:p>
          <a:p>
            <a:pPr lvl="3"/>
            <a:r>
              <a:rPr lang="en-US" dirty="0"/>
              <a:t>Mt 12:34</a:t>
            </a:r>
          </a:p>
          <a:p>
            <a:pPr lvl="2"/>
            <a:r>
              <a:rPr lang="en-US" dirty="0"/>
              <a:t>Blood on their hands</a:t>
            </a:r>
          </a:p>
          <a:p>
            <a:pPr lvl="2"/>
            <a:r>
              <a:rPr lang="en-US" dirty="0"/>
              <a:t>That Generation would receive punishment</a:t>
            </a:r>
          </a:p>
        </p:txBody>
      </p:sp>
    </p:spTree>
    <p:extLst>
      <p:ext uri="{BB962C8B-B14F-4D97-AF65-F5344CB8AC3E}">
        <p14:creationId xmlns:p14="http://schemas.microsoft.com/office/powerpoint/2010/main" val="22679644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Lament over Jerusalem</a:t>
            </a:r>
          </a:p>
        </p:txBody>
      </p:sp>
      <p:sp>
        <p:nvSpPr>
          <p:cNvPr id="4" name="Content Placeholder 3"/>
          <p:cNvSpPr>
            <a:spLocks noGrp="1"/>
          </p:cNvSpPr>
          <p:nvPr>
            <p:ph sz="quarter" idx="1"/>
          </p:nvPr>
        </p:nvSpPr>
        <p:spPr/>
        <p:txBody>
          <a:bodyPr>
            <a:normAutofit/>
          </a:bodyPr>
          <a:lstStyle/>
          <a:p>
            <a:r>
              <a:rPr lang="en-US" dirty="0"/>
              <a:t>Mt 23:37-39</a:t>
            </a:r>
          </a:p>
          <a:p>
            <a:pPr lvl="1"/>
            <a:r>
              <a:rPr lang="en-US" dirty="0"/>
              <a:t>They rejected and tortured God’s messengers</a:t>
            </a:r>
          </a:p>
          <a:p>
            <a:pPr lvl="2"/>
            <a:r>
              <a:rPr lang="en-US" dirty="0"/>
              <a:t>Just like their “Fathers”</a:t>
            </a:r>
          </a:p>
        </p:txBody>
      </p:sp>
    </p:spTree>
    <p:extLst>
      <p:ext uri="{BB962C8B-B14F-4D97-AF65-F5344CB8AC3E}">
        <p14:creationId xmlns:p14="http://schemas.microsoft.com/office/powerpoint/2010/main" val="32643785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Lament over Jerusalem</a:t>
            </a:r>
          </a:p>
        </p:txBody>
      </p:sp>
      <p:sp>
        <p:nvSpPr>
          <p:cNvPr id="4" name="Content Placeholder 3"/>
          <p:cNvSpPr>
            <a:spLocks noGrp="1"/>
          </p:cNvSpPr>
          <p:nvPr>
            <p:ph sz="quarter" idx="1"/>
          </p:nvPr>
        </p:nvSpPr>
        <p:spPr/>
        <p:txBody>
          <a:bodyPr>
            <a:normAutofit/>
          </a:bodyPr>
          <a:lstStyle/>
          <a:p>
            <a:r>
              <a:rPr lang="en-US" dirty="0"/>
              <a:t>Mt 23:37-39</a:t>
            </a:r>
          </a:p>
          <a:p>
            <a:pPr lvl="1"/>
            <a:r>
              <a:rPr lang="en-US" dirty="0"/>
              <a:t>Yet Jesus still Laments</a:t>
            </a:r>
          </a:p>
          <a:p>
            <a:pPr lvl="2"/>
            <a:r>
              <a:rPr lang="en-US" dirty="0"/>
              <a:t>Salvation was still available</a:t>
            </a:r>
          </a:p>
          <a:p>
            <a:pPr lvl="2"/>
            <a:r>
              <a:rPr lang="en-US" dirty="0"/>
              <a:t>Care like a mother hen</a:t>
            </a:r>
          </a:p>
          <a:p>
            <a:pPr lvl="2"/>
            <a:r>
              <a:rPr lang="en-US" dirty="0"/>
              <a:t>Lk 19:41-44, Jesus crying out over Jerusalem</a:t>
            </a:r>
          </a:p>
          <a:p>
            <a:pPr lvl="2"/>
            <a:r>
              <a:rPr lang="en-US" dirty="0"/>
              <a:t>Lk 15-16, Jesus teaches love for the lost</a:t>
            </a:r>
          </a:p>
          <a:p>
            <a:pPr lvl="2"/>
            <a:r>
              <a:rPr lang="en-US" dirty="0"/>
              <a:t>Lk 19:10, Jesus purpose - seek and save the lost</a:t>
            </a:r>
          </a:p>
          <a:p>
            <a:pPr lvl="2"/>
            <a:r>
              <a:rPr lang="en-US" dirty="0"/>
              <a:t>I Tim 2:4, Paul teaching Timothy about prayer in the Church </a:t>
            </a:r>
          </a:p>
        </p:txBody>
      </p:sp>
    </p:spTree>
    <p:extLst>
      <p:ext uri="{BB962C8B-B14F-4D97-AF65-F5344CB8AC3E}">
        <p14:creationId xmlns:p14="http://schemas.microsoft.com/office/powerpoint/2010/main" val="30387782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in the Temple</a:t>
            </a:r>
          </a:p>
        </p:txBody>
      </p:sp>
      <p:sp>
        <p:nvSpPr>
          <p:cNvPr id="5" name="Text Placeholder 4"/>
          <p:cNvSpPr>
            <a:spLocks noGrp="1"/>
          </p:cNvSpPr>
          <p:nvPr>
            <p:ph type="body" idx="2"/>
          </p:nvPr>
        </p:nvSpPr>
        <p:spPr/>
        <p:txBody>
          <a:bodyPr/>
          <a:lstStyle/>
          <a:p>
            <a:r>
              <a:rPr lang="en-US" dirty="0"/>
              <a:t>Lament over Jerusalem</a:t>
            </a:r>
          </a:p>
        </p:txBody>
      </p:sp>
      <p:sp>
        <p:nvSpPr>
          <p:cNvPr id="4" name="Content Placeholder 3"/>
          <p:cNvSpPr>
            <a:spLocks noGrp="1"/>
          </p:cNvSpPr>
          <p:nvPr>
            <p:ph sz="quarter" idx="1"/>
          </p:nvPr>
        </p:nvSpPr>
        <p:spPr/>
        <p:txBody>
          <a:bodyPr>
            <a:normAutofit/>
          </a:bodyPr>
          <a:lstStyle/>
          <a:p>
            <a:r>
              <a:rPr lang="en-US" dirty="0"/>
              <a:t>Mt 23:37-39</a:t>
            </a:r>
          </a:p>
          <a:p>
            <a:pPr lvl="1"/>
            <a:r>
              <a:rPr lang="en-US" dirty="0"/>
              <a:t>But! House left desolate</a:t>
            </a:r>
          </a:p>
          <a:p>
            <a:pPr lvl="2"/>
            <a:r>
              <a:rPr lang="en-US" dirty="0"/>
              <a:t>Destruction</a:t>
            </a:r>
          </a:p>
          <a:p>
            <a:pPr lvl="2"/>
            <a:r>
              <a:rPr lang="en-US" dirty="0"/>
              <a:t>Key verse for the next teachings of Jesus</a:t>
            </a:r>
          </a:p>
        </p:txBody>
      </p:sp>
    </p:spTree>
    <p:extLst>
      <p:ext uri="{BB962C8B-B14F-4D97-AF65-F5344CB8AC3E}">
        <p14:creationId xmlns:p14="http://schemas.microsoft.com/office/powerpoint/2010/main" val="9132228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BABAE5-1172-4DC2-A519-D988AD53223B}"/>
              </a:ext>
            </a:extLst>
          </p:cNvPr>
          <p:cNvPicPr>
            <a:picLocks noChangeAspect="1"/>
          </p:cNvPicPr>
          <p:nvPr/>
        </p:nvPicPr>
        <p:blipFill>
          <a:blip r:embed="rId2"/>
          <a:stretch>
            <a:fillRect/>
          </a:stretch>
        </p:blipFill>
        <p:spPr>
          <a:xfrm>
            <a:off x="-1" y="0"/>
            <a:ext cx="12192000" cy="3429000"/>
          </a:xfrm>
          <a:prstGeom prst="rect">
            <a:avLst/>
          </a:prstGeom>
        </p:spPr>
      </p:pic>
      <p:pic>
        <p:nvPicPr>
          <p:cNvPr id="6" name="Picture 5">
            <a:extLst>
              <a:ext uri="{FF2B5EF4-FFF2-40B4-BE49-F238E27FC236}">
                <a16:creationId xmlns:a16="http://schemas.microsoft.com/office/drawing/2014/main" id="{DEA46079-4C5F-4635-A769-0C24765C0747}"/>
              </a:ext>
            </a:extLst>
          </p:cNvPr>
          <p:cNvPicPr>
            <a:picLocks noChangeAspect="1"/>
          </p:cNvPicPr>
          <p:nvPr/>
        </p:nvPicPr>
        <p:blipFill>
          <a:blip r:embed="rId3"/>
          <a:stretch>
            <a:fillRect/>
          </a:stretch>
        </p:blipFill>
        <p:spPr>
          <a:xfrm>
            <a:off x="0" y="3429000"/>
            <a:ext cx="12192000" cy="3429000"/>
          </a:xfrm>
          <a:prstGeom prst="rect">
            <a:avLst/>
          </a:prstGeom>
        </p:spPr>
      </p:pic>
    </p:spTree>
    <p:extLst>
      <p:ext uri="{BB962C8B-B14F-4D97-AF65-F5344CB8AC3E}">
        <p14:creationId xmlns:p14="http://schemas.microsoft.com/office/powerpoint/2010/main" val="2605433173"/>
      </p:ext>
    </p:extLst>
  </p:cSld>
  <p:clrMapOvr>
    <a:masterClrMapping/>
  </p:clrMapOvr>
  <p:transition>
    <p:dissolv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Summary</a:t>
            </a:r>
          </a:p>
          <a:p>
            <a:pPr lvl="1"/>
            <a:r>
              <a:rPr lang="en-US" dirty="0"/>
              <a:t>Vs. 1-12, Warning of the Scribes &amp; Pharisees</a:t>
            </a:r>
          </a:p>
          <a:p>
            <a:pPr lvl="2"/>
            <a:r>
              <a:rPr lang="en-US" dirty="0"/>
              <a:t>Respect authorities </a:t>
            </a:r>
          </a:p>
          <a:p>
            <a:pPr lvl="2"/>
            <a:r>
              <a:rPr lang="en-US" dirty="0"/>
              <a:t>Do not mimic authorities </a:t>
            </a:r>
          </a:p>
          <a:p>
            <a:pPr lvl="3"/>
            <a:r>
              <a:rPr lang="en-US" dirty="0"/>
              <a:t>Binding heavy and grievous burdens</a:t>
            </a:r>
          </a:p>
          <a:p>
            <a:pPr lvl="3"/>
            <a:r>
              <a:rPr lang="en-US" dirty="0"/>
              <a:t>Love human honors</a:t>
            </a:r>
          </a:p>
          <a:p>
            <a:pPr lvl="2"/>
            <a:r>
              <a:rPr lang="en-US" dirty="0"/>
              <a:t>Be a humble servant</a:t>
            </a:r>
          </a:p>
        </p:txBody>
      </p:sp>
      <p:sp>
        <p:nvSpPr>
          <p:cNvPr id="5" name="Title 4"/>
          <p:cNvSpPr>
            <a:spLocks noGrp="1"/>
          </p:cNvSpPr>
          <p:nvPr>
            <p:ph type="ctrTitle"/>
          </p:nvPr>
        </p:nvSpPr>
        <p:spPr/>
        <p:txBody>
          <a:bodyPr>
            <a:normAutofit fontScale="90000"/>
          </a:bodyPr>
          <a:lstStyle/>
          <a:p>
            <a:r>
              <a:rPr lang="en-US" dirty="0"/>
              <a:t>Jesus’ Teachings in the Temple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331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additive="base">
                                        <p:cTn id="2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
          </p:nvPr>
        </p:nvSpPr>
        <p:spPr/>
        <p:txBody>
          <a:bodyPr>
            <a:normAutofit/>
          </a:bodyPr>
          <a:lstStyle/>
          <a:p>
            <a:r>
              <a:rPr lang="en-US"/>
              <a:t>Vs. 13-36, Woes</a:t>
            </a:r>
          </a:p>
          <a:p>
            <a:pPr lvl="1"/>
            <a:r>
              <a:rPr lang="en-US"/>
              <a:t>Inhibited and Prohibited converts</a:t>
            </a:r>
          </a:p>
          <a:p>
            <a:pPr lvl="1"/>
            <a:r>
              <a:rPr lang="en-US"/>
              <a:t>Stole from Widows</a:t>
            </a:r>
          </a:p>
          <a:p>
            <a:pPr lvl="1"/>
            <a:r>
              <a:rPr lang="en-US"/>
              <a:t>Corrupted Converts</a:t>
            </a:r>
          </a:p>
          <a:p>
            <a:pPr lvl="1"/>
            <a:r>
              <a:rPr lang="en-US"/>
              <a:t>Dishonest </a:t>
            </a:r>
          </a:p>
          <a:p>
            <a:pPr lvl="2"/>
            <a:endParaRPr lang="en-US"/>
          </a:p>
          <a:p>
            <a:pPr lvl="2"/>
            <a:endParaRPr lang="en-US" dirty="0"/>
          </a:p>
        </p:txBody>
      </p:sp>
      <p:sp>
        <p:nvSpPr>
          <p:cNvPr id="2" name="Content Placeholder 1"/>
          <p:cNvSpPr>
            <a:spLocks noGrp="1"/>
          </p:cNvSpPr>
          <p:nvPr>
            <p:ph sz="quarter" idx="4"/>
          </p:nvPr>
        </p:nvSpPr>
        <p:spPr/>
        <p:txBody>
          <a:bodyPr/>
          <a:lstStyle/>
          <a:p>
            <a:pPr lvl="1"/>
            <a:endParaRPr lang="en-US"/>
          </a:p>
          <a:p>
            <a:pPr lvl="1"/>
            <a:r>
              <a:rPr lang="en-US"/>
              <a:t>Majored in Minors</a:t>
            </a:r>
          </a:p>
          <a:p>
            <a:pPr lvl="1"/>
            <a:r>
              <a:rPr lang="en-US"/>
              <a:t>Robbers</a:t>
            </a:r>
          </a:p>
          <a:p>
            <a:pPr lvl="1"/>
            <a:r>
              <a:rPr lang="en-US"/>
              <a:t>Sinners</a:t>
            </a:r>
          </a:p>
          <a:p>
            <a:pPr lvl="1"/>
            <a:r>
              <a:rPr lang="en-US"/>
              <a:t>Rejected and Tortured God’s Messengers</a:t>
            </a:r>
            <a:endParaRPr lang="en-US" dirty="0"/>
          </a:p>
        </p:txBody>
      </p:sp>
      <p:sp>
        <p:nvSpPr>
          <p:cNvPr id="5" name="Title 4"/>
          <p:cNvSpPr>
            <a:spLocks noGrp="1"/>
          </p:cNvSpPr>
          <p:nvPr>
            <p:ph type="title"/>
          </p:nvPr>
        </p:nvSpPr>
        <p:spPr/>
        <p:txBody>
          <a:bodyPr/>
          <a:lstStyle/>
          <a:p>
            <a:r>
              <a:rPr lang="en-US"/>
              <a:t>Jesus’ Teachings in the Temple</a:t>
            </a:r>
            <a:endParaRPr lang="en-US" dirty="0"/>
          </a:p>
        </p:txBody>
      </p:sp>
      <p:sp>
        <p:nvSpPr>
          <p:cNvPr id="3" name="Text Placeholder 2"/>
          <p:cNvSpPr>
            <a:spLocks noGrp="1"/>
          </p:cNvSpPr>
          <p:nvPr>
            <p:ph type="body" idx="12"/>
          </p:nvPr>
        </p:nvSpPr>
        <p:spPr/>
        <p:txBody>
          <a:bodyPr/>
          <a:lstStyle/>
          <a:p>
            <a:r>
              <a:rPr lang="en-US" dirty="0"/>
              <a:t>Summary </a:t>
            </a:r>
          </a:p>
        </p:txBody>
      </p:sp>
    </p:spTree>
    <p:extLst>
      <p:ext uri="{BB962C8B-B14F-4D97-AF65-F5344CB8AC3E}">
        <p14:creationId xmlns:p14="http://schemas.microsoft.com/office/powerpoint/2010/main" val="15703408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 calcmode="lin" valueType="num">
                                      <p:cBhvr additive="base">
                                        <p:cTn id="1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 calcmode="lin" valueType="num">
                                      <p:cBhvr additive="base">
                                        <p:cTn id="2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additive="base">
                                        <p:cTn id="3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 calcmode="lin" valueType="num">
                                      <p:cBhvr additive="base">
                                        <p:cTn id="3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 calcmode="lin" valueType="num">
                                      <p:cBhvr additive="base">
                                        <p:cTn id="4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Summary</a:t>
            </a:r>
          </a:p>
          <a:p>
            <a:pPr lvl="1"/>
            <a:r>
              <a:rPr lang="en-US" dirty="0"/>
              <a:t>Vs. 37-39, Lamenting over Jerusalem</a:t>
            </a:r>
          </a:p>
          <a:p>
            <a:pPr lvl="2"/>
            <a:r>
              <a:rPr lang="en-US" dirty="0"/>
              <a:t>Jesus still shows love and compassion </a:t>
            </a:r>
          </a:p>
          <a:p>
            <a:pPr lvl="2"/>
            <a:r>
              <a:rPr lang="en-US" dirty="0"/>
              <a:t>Fate of Jerusalem is set</a:t>
            </a:r>
          </a:p>
          <a:p>
            <a:pPr lvl="2"/>
            <a:r>
              <a:rPr lang="en-US" dirty="0"/>
              <a:t>Salvation is STILL available to them</a:t>
            </a:r>
          </a:p>
        </p:txBody>
      </p:sp>
      <p:sp>
        <p:nvSpPr>
          <p:cNvPr id="5" name="Title 4"/>
          <p:cNvSpPr>
            <a:spLocks noGrp="1"/>
          </p:cNvSpPr>
          <p:nvPr>
            <p:ph type="ctrTitle"/>
          </p:nvPr>
        </p:nvSpPr>
        <p:spPr/>
        <p:txBody>
          <a:bodyPr>
            <a:normAutofit fontScale="90000"/>
          </a:bodyPr>
          <a:lstStyle/>
          <a:p>
            <a:r>
              <a:rPr lang="en-US" dirty="0"/>
              <a:t>Jesus’ Teachings in the Temple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3696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Summary</a:t>
            </a:r>
          </a:p>
          <a:p>
            <a:pPr lvl="1"/>
            <a:r>
              <a:rPr lang="en-US" dirty="0"/>
              <a:t>Rarely does Jesus offer such rebuke</a:t>
            </a:r>
          </a:p>
          <a:p>
            <a:pPr lvl="1"/>
            <a:r>
              <a:rPr lang="en-US" dirty="0"/>
              <a:t>The Scribes and Pharisees </a:t>
            </a:r>
          </a:p>
          <a:p>
            <a:pPr lvl="2"/>
            <a:r>
              <a:rPr lang="en-US" dirty="0"/>
              <a:t>Inflicted much harm to Jesus and the Kingdom</a:t>
            </a:r>
          </a:p>
          <a:p>
            <a:pPr lvl="2"/>
            <a:r>
              <a:rPr lang="en-US" dirty="0"/>
              <a:t>Proud Boasters</a:t>
            </a:r>
          </a:p>
          <a:p>
            <a:pPr lvl="2"/>
            <a:r>
              <a:rPr lang="en-US" dirty="0"/>
              <a:t>Weak</a:t>
            </a:r>
          </a:p>
          <a:p>
            <a:pPr lvl="2"/>
            <a:r>
              <a:rPr lang="en-US" dirty="0"/>
              <a:t>Lacked a love for God and mankind</a:t>
            </a:r>
          </a:p>
        </p:txBody>
      </p:sp>
      <p:sp>
        <p:nvSpPr>
          <p:cNvPr id="5" name="Title 4"/>
          <p:cNvSpPr>
            <a:spLocks noGrp="1"/>
          </p:cNvSpPr>
          <p:nvPr>
            <p:ph type="ctrTitle"/>
          </p:nvPr>
        </p:nvSpPr>
        <p:spPr/>
        <p:txBody>
          <a:bodyPr>
            <a:normAutofit fontScale="90000"/>
          </a:bodyPr>
          <a:lstStyle/>
          <a:p>
            <a:r>
              <a:rPr lang="en-US" dirty="0"/>
              <a:t>Jesus’ Teachings in the Temple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5639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Lessons</a:t>
            </a:r>
          </a:p>
          <a:p>
            <a:pPr lvl="1"/>
            <a:r>
              <a:rPr lang="en-US" dirty="0"/>
              <a:t>A Place for greater criticism</a:t>
            </a:r>
          </a:p>
          <a:p>
            <a:pPr lvl="1"/>
            <a:r>
              <a:rPr lang="en-US" dirty="0"/>
              <a:t>It is possible to do more harm than good</a:t>
            </a:r>
          </a:p>
          <a:p>
            <a:pPr lvl="1"/>
            <a:r>
              <a:rPr lang="en-US" dirty="0"/>
              <a:t>Hypocrisy</a:t>
            </a:r>
          </a:p>
          <a:p>
            <a:pPr lvl="1"/>
            <a:r>
              <a:rPr lang="en-US" dirty="0"/>
              <a:t>Weightier Matters</a:t>
            </a:r>
          </a:p>
        </p:txBody>
      </p:sp>
      <p:sp>
        <p:nvSpPr>
          <p:cNvPr id="5" name="Title 4"/>
          <p:cNvSpPr>
            <a:spLocks noGrp="1"/>
          </p:cNvSpPr>
          <p:nvPr>
            <p:ph type="ctrTitle"/>
          </p:nvPr>
        </p:nvSpPr>
        <p:spPr/>
        <p:txBody>
          <a:bodyPr>
            <a:normAutofit fontScale="90000"/>
          </a:bodyPr>
          <a:lstStyle/>
          <a:p>
            <a:r>
              <a:rPr lang="en-US" dirty="0"/>
              <a:t>Jesus’ Teachings in the Temple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3849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Lessons</a:t>
            </a:r>
          </a:p>
          <a:p>
            <a:pPr lvl="1"/>
            <a:r>
              <a:rPr lang="en-US" dirty="0"/>
              <a:t>Follow Jesus</a:t>
            </a:r>
          </a:p>
          <a:p>
            <a:pPr lvl="2"/>
            <a:r>
              <a:rPr lang="en-US" dirty="0"/>
              <a:t>He will do with us as a hen does her chicks</a:t>
            </a:r>
          </a:p>
          <a:p>
            <a:pPr lvl="2"/>
            <a:r>
              <a:rPr lang="en-US" dirty="0"/>
              <a:t>Today is the Day of Salvation </a:t>
            </a:r>
          </a:p>
        </p:txBody>
      </p:sp>
      <p:sp>
        <p:nvSpPr>
          <p:cNvPr id="5" name="Title 4"/>
          <p:cNvSpPr>
            <a:spLocks noGrp="1"/>
          </p:cNvSpPr>
          <p:nvPr>
            <p:ph type="ctrTitle"/>
          </p:nvPr>
        </p:nvSpPr>
        <p:spPr/>
        <p:txBody>
          <a:bodyPr>
            <a:normAutofit fontScale="90000"/>
          </a:bodyPr>
          <a:lstStyle/>
          <a:p>
            <a:r>
              <a:rPr lang="en-US" dirty="0"/>
              <a:t>Jesus’ Teachings in the Temple</a:t>
            </a:r>
          </a:p>
        </p:txBody>
      </p:sp>
      <p:cxnSp>
        <p:nvCxnSpPr>
          <p:cNvPr id="4" name="Straight Connector 3"/>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235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The King has been Rejected</a:t>
            </a:r>
          </a:p>
          <a:p>
            <a:pPr lvl="1"/>
            <a:r>
              <a:rPr lang="en-US" dirty="0"/>
              <a:t>Dishonesty in the Jews in answering Question about John </a:t>
            </a:r>
          </a:p>
          <a:p>
            <a:pPr lvl="1"/>
            <a:r>
              <a:rPr lang="en-US" dirty="0"/>
              <a:t>Dishonesty in Jews trying to entrap Jesus</a:t>
            </a:r>
          </a:p>
          <a:p>
            <a:pPr lvl="2"/>
            <a:r>
              <a:rPr lang="en-US" dirty="0"/>
              <a:t>Jews could/would not answer either of Jesus’ Question</a:t>
            </a:r>
          </a:p>
        </p:txBody>
      </p:sp>
      <p:sp>
        <p:nvSpPr>
          <p:cNvPr id="5" name="Title 4"/>
          <p:cNvSpPr>
            <a:spLocks noGrp="1"/>
          </p:cNvSpPr>
          <p:nvPr>
            <p:ph type="ctrTitle"/>
          </p:nvPr>
        </p:nvSpPr>
        <p:spPr/>
        <p:txBody>
          <a:bodyPr/>
          <a:lstStyle/>
          <a:p>
            <a:r>
              <a:rPr lang="en-US" dirty="0"/>
              <a:t>Jesus Interrogated</a:t>
            </a:r>
          </a:p>
        </p:txBody>
      </p:sp>
    </p:spTree>
    <p:extLst>
      <p:ext uri="{BB962C8B-B14F-4D97-AF65-F5344CB8AC3E}">
        <p14:creationId xmlns:p14="http://schemas.microsoft.com/office/powerpoint/2010/main" val="607070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The King has been Rejected</a:t>
            </a:r>
          </a:p>
          <a:p>
            <a:pPr lvl="1"/>
            <a:r>
              <a:rPr lang="en-US" dirty="0"/>
              <a:t>How Jesus Deals with confrontation</a:t>
            </a:r>
          </a:p>
          <a:p>
            <a:pPr lvl="2"/>
            <a:r>
              <a:rPr lang="en-US" dirty="0"/>
              <a:t>3 parables “Call Out” the Jews Leaders yet does so gently  </a:t>
            </a:r>
          </a:p>
          <a:p>
            <a:pPr lvl="2"/>
            <a:r>
              <a:rPr lang="en-US" dirty="0"/>
              <a:t>Jesus answers their 3 trick questions</a:t>
            </a:r>
          </a:p>
          <a:p>
            <a:pPr lvl="2"/>
            <a:r>
              <a:rPr lang="en-US" dirty="0"/>
              <a:t>We see Jesus still trying to convince the Jews</a:t>
            </a:r>
          </a:p>
          <a:p>
            <a:pPr lvl="2"/>
            <a:r>
              <a:rPr lang="en-US" dirty="0"/>
              <a:t>This will change</a:t>
            </a:r>
          </a:p>
        </p:txBody>
      </p:sp>
      <p:sp>
        <p:nvSpPr>
          <p:cNvPr id="5" name="Title 4"/>
          <p:cNvSpPr>
            <a:spLocks noGrp="1"/>
          </p:cNvSpPr>
          <p:nvPr>
            <p:ph type="ctrTitle"/>
          </p:nvPr>
        </p:nvSpPr>
        <p:spPr/>
        <p:txBody>
          <a:bodyPr/>
          <a:lstStyle/>
          <a:p>
            <a:r>
              <a:rPr lang="en-US" dirty="0"/>
              <a:t>Jesus Interrogated</a:t>
            </a:r>
          </a:p>
        </p:txBody>
      </p:sp>
    </p:spTree>
    <p:extLst>
      <p:ext uri="{BB962C8B-B14F-4D97-AF65-F5344CB8AC3E}">
        <p14:creationId xmlns:p14="http://schemas.microsoft.com/office/powerpoint/2010/main" val="23157718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The King has been Rejected</a:t>
            </a:r>
          </a:p>
          <a:p>
            <a:pPr lvl="1"/>
            <a:r>
              <a:rPr lang="en-US" dirty="0"/>
              <a:t>Jesus is beginning to aggressively and assertively challenge those who are rejecting him</a:t>
            </a:r>
          </a:p>
          <a:p>
            <a:pPr lvl="2"/>
            <a:r>
              <a:rPr lang="en-US" dirty="0"/>
              <a:t>Mt 23:38, House is left to you desolate </a:t>
            </a:r>
          </a:p>
        </p:txBody>
      </p:sp>
      <p:sp>
        <p:nvSpPr>
          <p:cNvPr id="5" name="Title 4"/>
          <p:cNvSpPr>
            <a:spLocks noGrp="1"/>
          </p:cNvSpPr>
          <p:nvPr>
            <p:ph type="ctrTitle"/>
          </p:nvPr>
        </p:nvSpPr>
        <p:spPr/>
        <p:txBody>
          <a:bodyPr/>
          <a:lstStyle/>
          <a:p>
            <a:r>
              <a:rPr lang="en-US" dirty="0"/>
              <a:t>Jesus Interrogated</a:t>
            </a:r>
          </a:p>
        </p:txBody>
      </p:sp>
    </p:spTree>
    <p:extLst>
      <p:ext uri="{BB962C8B-B14F-4D97-AF65-F5344CB8AC3E}">
        <p14:creationId xmlns:p14="http://schemas.microsoft.com/office/powerpoint/2010/main" val="41734226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fontScale="92500" lnSpcReduction="20000"/>
          </a:bodyPr>
          <a:lstStyle/>
          <a:p>
            <a:r>
              <a:rPr lang="en-US" dirty="0"/>
              <a:t>Lessons for Us</a:t>
            </a:r>
          </a:p>
          <a:p>
            <a:pPr lvl="1"/>
            <a:r>
              <a:rPr lang="en-US" dirty="0"/>
              <a:t>Be wise when we teach others</a:t>
            </a:r>
          </a:p>
          <a:p>
            <a:pPr lvl="2"/>
            <a:r>
              <a:rPr lang="en-US" dirty="0"/>
              <a:t>We can be assertive yet gentle in dealing with our adversaries and the lost</a:t>
            </a:r>
          </a:p>
          <a:p>
            <a:pPr lvl="1"/>
            <a:r>
              <a:rPr lang="en-US" dirty="0"/>
              <a:t>We must repent and do his will</a:t>
            </a:r>
          </a:p>
          <a:p>
            <a:pPr lvl="1"/>
            <a:r>
              <a:rPr lang="en-US" dirty="0"/>
              <a:t>We must produce fruit</a:t>
            </a:r>
          </a:p>
          <a:p>
            <a:pPr lvl="1"/>
            <a:r>
              <a:rPr lang="en-US" dirty="0"/>
              <a:t>All are invited </a:t>
            </a:r>
          </a:p>
          <a:p>
            <a:pPr lvl="1"/>
            <a:r>
              <a:rPr lang="en-US" dirty="0"/>
              <a:t>We must still meet expectations</a:t>
            </a:r>
          </a:p>
          <a:p>
            <a:pPr lvl="1"/>
            <a:r>
              <a:rPr lang="en-US" dirty="0"/>
              <a:t>Do you Call Jesus Lord?</a:t>
            </a:r>
          </a:p>
          <a:p>
            <a:endParaRPr lang="en-US" dirty="0"/>
          </a:p>
        </p:txBody>
      </p:sp>
      <p:sp>
        <p:nvSpPr>
          <p:cNvPr id="5" name="Title 4"/>
          <p:cNvSpPr>
            <a:spLocks noGrp="1"/>
          </p:cNvSpPr>
          <p:nvPr>
            <p:ph type="ctrTitle"/>
          </p:nvPr>
        </p:nvSpPr>
        <p:spPr/>
        <p:txBody>
          <a:bodyPr/>
          <a:lstStyle/>
          <a:p>
            <a:r>
              <a:rPr lang="en-US" dirty="0"/>
              <a:t>Jesus Interrogated</a:t>
            </a:r>
          </a:p>
        </p:txBody>
      </p:sp>
    </p:spTree>
    <p:extLst>
      <p:ext uri="{BB962C8B-B14F-4D97-AF65-F5344CB8AC3E}">
        <p14:creationId xmlns:p14="http://schemas.microsoft.com/office/powerpoint/2010/main" val="39734593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0530" name="Rectangle 1026">
            <a:extLst>
              <a:ext uri="{FF2B5EF4-FFF2-40B4-BE49-F238E27FC236}">
                <a16:creationId xmlns:a16="http://schemas.microsoft.com/office/drawing/2014/main" id="{50F1A171-8604-478D-B83B-9B92BD511780}"/>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Jesus’ Last Week</a:t>
            </a:r>
            <a:br>
              <a:rPr lang="en-US" dirty="0"/>
            </a:br>
            <a:r>
              <a:rPr lang="en-US" dirty="0"/>
              <a:t>Teachings on Mt Olive</a:t>
            </a:r>
          </a:p>
        </p:txBody>
      </p:sp>
      <p:sp>
        <p:nvSpPr>
          <p:cNvPr id="7" name="Subtitle 6"/>
          <p:cNvSpPr>
            <a:spLocks noGrp="1"/>
          </p:cNvSpPr>
          <p:nvPr>
            <p:ph type="subTitle" idx="1"/>
          </p:nvPr>
        </p:nvSpPr>
        <p:spPr/>
        <p:txBody>
          <a:bodyPr/>
          <a:lstStyle/>
          <a:p>
            <a:r>
              <a:rPr lang="en-US" dirty="0"/>
              <a:t>Tuesday</a:t>
            </a:r>
          </a:p>
          <a:p>
            <a:r>
              <a:rPr lang="en-US" dirty="0"/>
              <a:t>Prophesies and parables </a:t>
            </a:r>
          </a:p>
          <a:p>
            <a:r>
              <a:rPr lang="en-US" dirty="0"/>
              <a:t>Mt 24-25</a:t>
            </a:r>
          </a:p>
        </p:txBody>
      </p:sp>
    </p:spTree>
    <p:extLst>
      <p:ext uri="{BB962C8B-B14F-4D97-AF65-F5344CB8AC3E}">
        <p14:creationId xmlns:p14="http://schemas.microsoft.com/office/powerpoint/2010/main" val="33407627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Travels – Tuesday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6169" y="987552"/>
            <a:ext cx="11811699" cy="5388081"/>
          </a:xfrm>
          <a:prstGeom prst="rect">
            <a:avLst/>
          </a:prstGeom>
        </p:spPr>
      </p:pic>
      <p:sp>
        <p:nvSpPr>
          <p:cNvPr id="8" name="Down Arrow 7"/>
          <p:cNvSpPr/>
          <p:nvPr/>
        </p:nvSpPr>
        <p:spPr>
          <a:xfrm rot="5400000">
            <a:off x="7251583" y="2668174"/>
            <a:ext cx="914400" cy="991299"/>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0" name="Down Arrow 9"/>
          <p:cNvSpPr/>
          <p:nvPr/>
        </p:nvSpPr>
        <p:spPr>
          <a:xfrm rot="16200000">
            <a:off x="2181240" y="1895791"/>
            <a:ext cx="1335024" cy="1930884"/>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Tree>
    <p:extLst>
      <p:ext uri="{BB962C8B-B14F-4D97-AF65-F5344CB8AC3E}">
        <p14:creationId xmlns:p14="http://schemas.microsoft.com/office/powerpoint/2010/main" val="21921276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a:extLst>
              <a:ext uri="{FF2B5EF4-FFF2-40B4-BE49-F238E27FC236}">
                <a16:creationId xmlns:a16="http://schemas.microsoft.com/office/drawing/2014/main" id="{CB6755A1-850C-4F8D-9982-39A91E463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58"/>
          <a:stretch>
            <a:fillRect/>
          </a:stretch>
        </p:blipFill>
        <p:spPr bwMode="auto">
          <a:xfrm>
            <a:off x="1524000" y="1"/>
            <a:ext cx="91455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7459" name="Picture 3">
            <a:extLst>
              <a:ext uri="{FF2B5EF4-FFF2-40B4-BE49-F238E27FC236}">
                <a16:creationId xmlns:a16="http://schemas.microsoft.com/office/drawing/2014/main" id="{8FFD481F-168C-4B2E-BFCF-707B3BC9B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30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8" name="Freeform 4">
            <a:extLst>
              <a:ext uri="{FF2B5EF4-FFF2-40B4-BE49-F238E27FC236}">
                <a16:creationId xmlns:a16="http://schemas.microsoft.com/office/drawing/2014/main" id="{2EE3346D-A673-4967-B212-935A90C8A1A7}"/>
              </a:ext>
            </a:extLst>
          </p:cNvPr>
          <p:cNvSpPr>
            <a:spLocks/>
          </p:cNvSpPr>
          <p:nvPr/>
        </p:nvSpPr>
        <p:spPr bwMode="auto">
          <a:xfrm>
            <a:off x="7378700" y="2717800"/>
            <a:ext cx="2603500" cy="4025900"/>
          </a:xfrm>
          <a:custGeom>
            <a:avLst/>
            <a:gdLst/>
            <a:ahLst/>
            <a:cxnLst>
              <a:cxn ang="0">
                <a:pos x="1640" y="2536"/>
              </a:cxn>
              <a:cxn ang="0">
                <a:pos x="1616" y="2520"/>
              </a:cxn>
              <a:cxn ang="0">
                <a:pos x="1604" y="2512"/>
              </a:cxn>
              <a:cxn ang="0">
                <a:pos x="1580" y="2484"/>
              </a:cxn>
              <a:cxn ang="0">
                <a:pos x="1540" y="2444"/>
              </a:cxn>
              <a:cxn ang="0">
                <a:pos x="1504" y="2412"/>
              </a:cxn>
              <a:cxn ang="0">
                <a:pos x="1476" y="2380"/>
              </a:cxn>
              <a:cxn ang="0">
                <a:pos x="1452" y="2372"/>
              </a:cxn>
              <a:cxn ang="0">
                <a:pos x="1440" y="2364"/>
              </a:cxn>
              <a:cxn ang="0">
                <a:pos x="1408" y="2340"/>
              </a:cxn>
              <a:cxn ang="0">
                <a:pos x="1360" y="2304"/>
              </a:cxn>
              <a:cxn ang="0">
                <a:pos x="1348" y="2296"/>
              </a:cxn>
              <a:cxn ang="0">
                <a:pos x="1248" y="2248"/>
              </a:cxn>
              <a:cxn ang="0">
                <a:pos x="1180" y="2220"/>
              </a:cxn>
              <a:cxn ang="0">
                <a:pos x="1168" y="2152"/>
              </a:cxn>
              <a:cxn ang="0">
                <a:pos x="1160" y="2128"/>
              </a:cxn>
              <a:cxn ang="0">
                <a:pos x="1108" y="1964"/>
              </a:cxn>
              <a:cxn ang="0">
                <a:pos x="1068" y="1904"/>
              </a:cxn>
              <a:cxn ang="0">
                <a:pos x="1044" y="1888"/>
              </a:cxn>
              <a:cxn ang="0">
                <a:pos x="1020" y="1836"/>
              </a:cxn>
              <a:cxn ang="0">
                <a:pos x="1008" y="1700"/>
              </a:cxn>
              <a:cxn ang="0">
                <a:pos x="1000" y="1604"/>
              </a:cxn>
              <a:cxn ang="0">
                <a:pos x="912" y="1356"/>
              </a:cxn>
              <a:cxn ang="0">
                <a:pos x="936" y="1220"/>
              </a:cxn>
              <a:cxn ang="0">
                <a:pos x="948" y="1184"/>
              </a:cxn>
              <a:cxn ang="0">
                <a:pos x="956" y="1160"/>
              </a:cxn>
              <a:cxn ang="0">
                <a:pos x="928" y="984"/>
              </a:cxn>
              <a:cxn ang="0">
                <a:pos x="888" y="924"/>
              </a:cxn>
              <a:cxn ang="0">
                <a:pos x="848" y="896"/>
              </a:cxn>
              <a:cxn ang="0">
                <a:pos x="840" y="880"/>
              </a:cxn>
              <a:cxn ang="0">
                <a:pos x="828" y="872"/>
              </a:cxn>
              <a:cxn ang="0">
                <a:pos x="824" y="852"/>
              </a:cxn>
              <a:cxn ang="0">
                <a:pos x="808" y="824"/>
              </a:cxn>
              <a:cxn ang="0">
                <a:pos x="776" y="796"/>
              </a:cxn>
              <a:cxn ang="0">
                <a:pos x="712" y="688"/>
              </a:cxn>
              <a:cxn ang="0">
                <a:pos x="676" y="656"/>
              </a:cxn>
              <a:cxn ang="0">
                <a:pos x="652" y="640"/>
              </a:cxn>
              <a:cxn ang="0">
                <a:pos x="628" y="608"/>
              </a:cxn>
              <a:cxn ang="0">
                <a:pos x="612" y="588"/>
              </a:cxn>
              <a:cxn ang="0">
                <a:pos x="596" y="552"/>
              </a:cxn>
              <a:cxn ang="0">
                <a:pos x="588" y="528"/>
              </a:cxn>
              <a:cxn ang="0">
                <a:pos x="568" y="416"/>
              </a:cxn>
              <a:cxn ang="0">
                <a:pos x="544" y="404"/>
              </a:cxn>
              <a:cxn ang="0">
                <a:pos x="484" y="368"/>
              </a:cxn>
              <a:cxn ang="0">
                <a:pos x="444" y="344"/>
              </a:cxn>
              <a:cxn ang="0">
                <a:pos x="404" y="316"/>
              </a:cxn>
              <a:cxn ang="0">
                <a:pos x="324" y="272"/>
              </a:cxn>
              <a:cxn ang="0">
                <a:pos x="240" y="240"/>
              </a:cxn>
              <a:cxn ang="0">
                <a:pos x="188" y="216"/>
              </a:cxn>
              <a:cxn ang="0">
                <a:pos x="164" y="208"/>
              </a:cxn>
              <a:cxn ang="0">
                <a:pos x="152" y="204"/>
              </a:cxn>
              <a:cxn ang="0">
                <a:pos x="140" y="176"/>
              </a:cxn>
              <a:cxn ang="0">
                <a:pos x="124" y="152"/>
              </a:cxn>
              <a:cxn ang="0">
                <a:pos x="92" y="88"/>
              </a:cxn>
              <a:cxn ang="0">
                <a:pos x="68" y="72"/>
              </a:cxn>
              <a:cxn ang="0">
                <a:pos x="56" y="64"/>
              </a:cxn>
              <a:cxn ang="0">
                <a:pos x="24" y="36"/>
              </a:cxn>
              <a:cxn ang="0">
                <a:pos x="12" y="28"/>
              </a:cxn>
              <a:cxn ang="0">
                <a:pos x="4" y="16"/>
              </a:cxn>
              <a:cxn ang="0">
                <a:pos x="0" y="0"/>
              </a:cxn>
            </a:cxnLst>
            <a:rect l="0" t="0" r="r" b="b"/>
            <a:pathLst>
              <a:path w="1640" h="2536">
                <a:moveTo>
                  <a:pt x="1640" y="2536"/>
                </a:moveTo>
                <a:cubicBezTo>
                  <a:pt x="1632" y="2530"/>
                  <a:pt x="1624" y="2525"/>
                  <a:pt x="1616" y="2520"/>
                </a:cubicBezTo>
                <a:cubicBezTo>
                  <a:pt x="1612" y="2517"/>
                  <a:pt x="1604" y="2512"/>
                  <a:pt x="1604" y="2512"/>
                </a:cubicBezTo>
                <a:cubicBezTo>
                  <a:pt x="1598" y="2496"/>
                  <a:pt x="1596" y="2489"/>
                  <a:pt x="1580" y="2484"/>
                </a:cubicBezTo>
                <a:cubicBezTo>
                  <a:pt x="1570" y="2469"/>
                  <a:pt x="1554" y="2453"/>
                  <a:pt x="1540" y="2444"/>
                </a:cubicBezTo>
                <a:cubicBezTo>
                  <a:pt x="1535" y="2431"/>
                  <a:pt x="1516" y="2416"/>
                  <a:pt x="1504" y="2412"/>
                </a:cubicBezTo>
                <a:cubicBezTo>
                  <a:pt x="1500" y="2406"/>
                  <a:pt x="1480" y="2382"/>
                  <a:pt x="1476" y="2380"/>
                </a:cubicBezTo>
                <a:cubicBezTo>
                  <a:pt x="1468" y="2375"/>
                  <a:pt x="1459" y="2376"/>
                  <a:pt x="1452" y="2372"/>
                </a:cubicBezTo>
                <a:cubicBezTo>
                  <a:pt x="1448" y="2369"/>
                  <a:pt x="1444" y="2366"/>
                  <a:pt x="1440" y="2364"/>
                </a:cubicBezTo>
                <a:cubicBezTo>
                  <a:pt x="1430" y="2349"/>
                  <a:pt x="1422" y="2349"/>
                  <a:pt x="1408" y="2340"/>
                </a:cubicBezTo>
                <a:cubicBezTo>
                  <a:pt x="1396" y="2322"/>
                  <a:pt x="1377" y="2315"/>
                  <a:pt x="1360" y="2304"/>
                </a:cubicBezTo>
                <a:cubicBezTo>
                  <a:pt x="1356" y="2301"/>
                  <a:pt x="1348" y="2296"/>
                  <a:pt x="1348" y="2296"/>
                </a:cubicBezTo>
                <a:cubicBezTo>
                  <a:pt x="1327" y="2265"/>
                  <a:pt x="1282" y="2252"/>
                  <a:pt x="1248" y="2248"/>
                </a:cubicBezTo>
                <a:cubicBezTo>
                  <a:pt x="1223" y="2239"/>
                  <a:pt x="1203" y="2231"/>
                  <a:pt x="1180" y="2220"/>
                </a:cubicBezTo>
                <a:cubicBezTo>
                  <a:pt x="1161" y="2165"/>
                  <a:pt x="1182" y="2232"/>
                  <a:pt x="1168" y="2152"/>
                </a:cubicBezTo>
                <a:cubicBezTo>
                  <a:pt x="1166" y="2143"/>
                  <a:pt x="1160" y="2128"/>
                  <a:pt x="1160" y="2128"/>
                </a:cubicBezTo>
                <a:cubicBezTo>
                  <a:pt x="1155" y="2083"/>
                  <a:pt x="1131" y="2003"/>
                  <a:pt x="1108" y="1964"/>
                </a:cubicBezTo>
                <a:cubicBezTo>
                  <a:pt x="1096" y="1945"/>
                  <a:pt x="1085" y="1917"/>
                  <a:pt x="1068" y="1904"/>
                </a:cubicBezTo>
                <a:cubicBezTo>
                  <a:pt x="1060" y="1898"/>
                  <a:pt x="1044" y="1888"/>
                  <a:pt x="1044" y="1888"/>
                </a:cubicBezTo>
                <a:cubicBezTo>
                  <a:pt x="1033" y="1872"/>
                  <a:pt x="1025" y="1853"/>
                  <a:pt x="1020" y="1836"/>
                </a:cubicBezTo>
                <a:cubicBezTo>
                  <a:pt x="1016" y="1787"/>
                  <a:pt x="1010" y="1749"/>
                  <a:pt x="1008" y="1700"/>
                </a:cubicBezTo>
                <a:cubicBezTo>
                  <a:pt x="1005" y="1654"/>
                  <a:pt x="1010" y="1637"/>
                  <a:pt x="1000" y="1604"/>
                </a:cubicBezTo>
                <a:cubicBezTo>
                  <a:pt x="974" y="1517"/>
                  <a:pt x="925" y="1447"/>
                  <a:pt x="912" y="1356"/>
                </a:cubicBezTo>
                <a:cubicBezTo>
                  <a:pt x="916" y="1308"/>
                  <a:pt x="923" y="1265"/>
                  <a:pt x="936" y="1220"/>
                </a:cubicBezTo>
                <a:cubicBezTo>
                  <a:pt x="939" y="1207"/>
                  <a:pt x="944" y="1196"/>
                  <a:pt x="948" y="1184"/>
                </a:cubicBezTo>
                <a:cubicBezTo>
                  <a:pt x="950" y="1176"/>
                  <a:pt x="956" y="1160"/>
                  <a:pt x="956" y="1160"/>
                </a:cubicBezTo>
                <a:cubicBezTo>
                  <a:pt x="953" y="1092"/>
                  <a:pt x="956" y="1041"/>
                  <a:pt x="928" y="984"/>
                </a:cubicBezTo>
                <a:cubicBezTo>
                  <a:pt x="916" y="961"/>
                  <a:pt x="913" y="932"/>
                  <a:pt x="888" y="924"/>
                </a:cubicBezTo>
                <a:cubicBezTo>
                  <a:pt x="875" y="911"/>
                  <a:pt x="862" y="905"/>
                  <a:pt x="848" y="896"/>
                </a:cubicBezTo>
                <a:cubicBezTo>
                  <a:pt x="845" y="890"/>
                  <a:pt x="843" y="884"/>
                  <a:pt x="840" y="880"/>
                </a:cubicBezTo>
                <a:cubicBezTo>
                  <a:pt x="836" y="876"/>
                  <a:pt x="830" y="876"/>
                  <a:pt x="828" y="872"/>
                </a:cubicBezTo>
                <a:cubicBezTo>
                  <a:pt x="824" y="866"/>
                  <a:pt x="826" y="858"/>
                  <a:pt x="824" y="852"/>
                </a:cubicBezTo>
                <a:cubicBezTo>
                  <a:pt x="820" y="841"/>
                  <a:pt x="813" y="833"/>
                  <a:pt x="808" y="824"/>
                </a:cubicBezTo>
                <a:cubicBezTo>
                  <a:pt x="800" y="811"/>
                  <a:pt x="776" y="796"/>
                  <a:pt x="776" y="796"/>
                </a:cubicBezTo>
                <a:cubicBezTo>
                  <a:pt x="764" y="760"/>
                  <a:pt x="744" y="709"/>
                  <a:pt x="712" y="688"/>
                </a:cubicBezTo>
                <a:cubicBezTo>
                  <a:pt x="701" y="667"/>
                  <a:pt x="695" y="667"/>
                  <a:pt x="676" y="656"/>
                </a:cubicBezTo>
                <a:cubicBezTo>
                  <a:pt x="667" y="651"/>
                  <a:pt x="652" y="640"/>
                  <a:pt x="652" y="640"/>
                </a:cubicBezTo>
                <a:cubicBezTo>
                  <a:pt x="642" y="625"/>
                  <a:pt x="642" y="617"/>
                  <a:pt x="628" y="608"/>
                </a:cubicBezTo>
                <a:cubicBezTo>
                  <a:pt x="620" y="584"/>
                  <a:pt x="630" y="606"/>
                  <a:pt x="612" y="588"/>
                </a:cubicBezTo>
                <a:cubicBezTo>
                  <a:pt x="602" y="578"/>
                  <a:pt x="599" y="563"/>
                  <a:pt x="596" y="552"/>
                </a:cubicBezTo>
                <a:cubicBezTo>
                  <a:pt x="593" y="544"/>
                  <a:pt x="588" y="528"/>
                  <a:pt x="588" y="528"/>
                </a:cubicBezTo>
                <a:cubicBezTo>
                  <a:pt x="586" y="503"/>
                  <a:pt x="591" y="439"/>
                  <a:pt x="568" y="416"/>
                </a:cubicBezTo>
                <a:cubicBezTo>
                  <a:pt x="554" y="402"/>
                  <a:pt x="558" y="412"/>
                  <a:pt x="544" y="404"/>
                </a:cubicBezTo>
                <a:cubicBezTo>
                  <a:pt x="522" y="392"/>
                  <a:pt x="506" y="377"/>
                  <a:pt x="484" y="368"/>
                </a:cubicBezTo>
                <a:cubicBezTo>
                  <a:pt x="469" y="361"/>
                  <a:pt x="444" y="344"/>
                  <a:pt x="444" y="344"/>
                </a:cubicBezTo>
                <a:cubicBezTo>
                  <a:pt x="438" y="327"/>
                  <a:pt x="420" y="321"/>
                  <a:pt x="404" y="316"/>
                </a:cubicBezTo>
                <a:cubicBezTo>
                  <a:pt x="384" y="287"/>
                  <a:pt x="350" y="289"/>
                  <a:pt x="324" y="272"/>
                </a:cubicBezTo>
                <a:cubicBezTo>
                  <a:pt x="299" y="255"/>
                  <a:pt x="267" y="249"/>
                  <a:pt x="240" y="240"/>
                </a:cubicBezTo>
                <a:cubicBezTo>
                  <a:pt x="221" y="233"/>
                  <a:pt x="206" y="223"/>
                  <a:pt x="188" y="216"/>
                </a:cubicBezTo>
                <a:cubicBezTo>
                  <a:pt x="180" y="212"/>
                  <a:pt x="172" y="210"/>
                  <a:pt x="164" y="208"/>
                </a:cubicBezTo>
                <a:cubicBezTo>
                  <a:pt x="160" y="206"/>
                  <a:pt x="152" y="204"/>
                  <a:pt x="152" y="204"/>
                </a:cubicBezTo>
                <a:cubicBezTo>
                  <a:pt x="147" y="194"/>
                  <a:pt x="144" y="184"/>
                  <a:pt x="140" y="176"/>
                </a:cubicBezTo>
                <a:cubicBezTo>
                  <a:pt x="135" y="167"/>
                  <a:pt x="124" y="152"/>
                  <a:pt x="124" y="152"/>
                </a:cubicBezTo>
                <a:cubicBezTo>
                  <a:pt x="121" y="143"/>
                  <a:pt x="101" y="95"/>
                  <a:pt x="92" y="88"/>
                </a:cubicBezTo>
                <a:cubicBezTo>
                  <a:pt x="84" y="81"/>
                  <a:pt x="76" y="77"/>
                  <a:pt x="68" y="72"/>
                </a:cubicBezTo>
                <a:cubicBezTo>
                  <a:pt x="64" y="69"/>
                  <a:pt x="56" y="64"/>
                  <a:pt x="56" y="64"/>
                </a:cubicBezTo>
                <a:cubicBezTo>
                  <a:pt x="42" y="43"/>
                  <a:pt x="52" y="54"/>
                  <a:pt x="24" y="36"/>
                </a:cubicBezTo>
                <a:cubicBezTo>
                  <a:pt x="20" y="33"/>
                  <a:pt x="12" y="28"/>
                  <a:pt x="12" y="28"/>
                </a:cubicBezTo>
                <a:cubicBezTo>
                  <a:pt x="9" y="24"/>
                  <a:pt x="5" y="20"/>
                  <a:pt x="4" y="16"/>
                </a:cubicBezTo>
                <a:cubicBezTo>
                  <a:pt x="1" y="10"/>
                  <a:pt x="0" y="0"/>
                  <a:pt x="0" y="0"/>
                </a:cubicBezTo>
              </a:path>
            </a:pathLst>
          </a:custGeom>
          <a:noFill/>
          <a:ln w="50800">
            <a:solidFill>
              <a:srgbClr val="FF0000"/>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pitchFamily="84" charset="0"/>
              <a:ea typeface="MS PGothic" panose="020B0600070205080204" pitchFamily="34" charset="-128"/>
              <a:cs typeface="+mn-cs"/>
            </a:endParaRPr>
          </a:p>
        </p:txBody>
      </p:sp>
      <p:sp>
        <p:nvSpPr>
          <p:cNvPr id="257029" name="Text Box 5">
            <a:extLst>
              <a:ext uri="{FF2B5EF4-FFF2-40B4-BE49-F238E27FC236}">
                <a16:creationId xmlns:a16="http://schemas.microsoft.com/office/drawing/2014/main" id="{A8D87533-94A6-4786-BBEB-023AD6558C43}"/>
              </a:ext>
            </a:extLst>
          </p:cNvPr>
          <p:cNvSpPr txBox="1">
            <a:spLocks noChangeArrowheads="1"/>
          </p:cNvSpPr>
          <p:nvPr/>
        </p:nvSpPr>
        <p:spPr bwMode="auto">
          <a:xfrm>
            <a:off x="1752600" y="3657600"/>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Jerusalem</a:t>
            </a:r>
          </a:p>
        </p:txBody>
      </p:sp>
      <p:sp>
        <p:nvSpPr>
          <p:cNvPr id="257030" name="Text Box 6">
            <a:extLst>
              <a:ext uri="{FF2B5EF4-FFF2-40B4-BE49-F238E27FC236}">
                <a16:creationId xmlns:a16="http://schemas.microsoft.com/office/drawing/2014/main" id="{15657FD3-D6BF-40B1-A4A0-42A1BB7453DA}"/>
              </a:ext>
            </a:extLst>
          </p:cNvPr>
          <p:cNvSpPr txBox="1">
            <a:spLocks noChangeArrowheads="1"/>
          </p:cNvSpPr>
          <p:nvPr/>
        </p:nvSpPr>
        <p:spPr bwMode="auto">
          <a:xfrm>
            <a:off x="8229600" y="2971801"/>
            <a:ext cx="17526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Bethphage</a:t>
            </a:r>
          </a:p>
        </p:txBody>
      </p:sp>
      <p:sp>
        <p:nvSpPr>
          <p:cNvPr id="257031" name="Text Box 7">
            <a:extLst>
              <a:ext uri="{FF2B5EF4-FFF2-40B4-BE49-F238E27FC236}">
                <a16:creationId xmlns:a16="http://schemas.microsoft.com/office/drawing/2014/main" id="{886562B6-9609-4090-A775-AF4798833759}"/>
              </a:ext>
            </a:extLst>
          </p:cNvPr>
          <p:cNvSpPr txBox="1">
            <a:spLocks noChangeArrowheads="1"/>
          </p:cNvSpPr>
          <p:nvPr/>
        </p:nvSpPr>
        <p:spPr bwMode="auto">
          <a:xfrm>
            <a:off x="7543800" y="5791201"/>
            <a:ext cx="17526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Bethany</a:t>
            </a:r>
          </a:p>
        </p:txBody>
      </p:sp>
      <p:sp>
        <p:nvSpPr>
          <p:cNvPr id="257032" name="Text Box 8">
            <a:extLst>
              <a:ext uri="{FF2B5EF4-FFF2-40B4-BE49-F238E27FC236}">
                <a16:creationId xmlns:a16="http://schemas.microsoft.com/office/drawing/2014/main" id="{A92BDF74-6E74-438F-89FA-8BC390751A97}"/>
              </a:ext>
            </a:extLst>
          </p:cNvPr>
          <p:cNvSpPr txBox="1">
            <a:spLocks noChangeArrowheads="1"/>
          </p:cNvSpPr>
          <p:nvPr/>
        </p:nvSpPr>
        <p:spPr bwMode="auto">
          <a:xfrm rot="18600000">
            <a:off x="7079457" y="1226344"/>
            <a:ext cx="23622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Mt. of Olives</a:t>
            </a: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endParaRPr>
          </a:p>
        </p:txBody>
      </p:sp>
      <p:sp>
        <p:nvSpPr>
          <p:cNvPr id="257033" name="Text Box 9">
            <a:extLst>
              <a:ext uri="{FF2B5EF4-FFF2-40B4-BE49-F238E27FC236}">
                <a16:creationId xmlns:a16="http://schemas.microsoft.com/office/drawing/2014/main" id="{D147DB23-A4FF-4E8E-BEC5-0AEDC267CEE3}"/>
              </a:ext>
            </a:extLst>
          </p:cNvPr>
          <p:cNvSpPr txBox="1">
            <a:spLocks noChangeArrowheads="1"/>
          </p:cNvSpPr>
          <p:nvPr/>
        </p:nvSpPr>
        <p:spPr bwMode="auto">
          <a:xfrm>
            <a:off x="1524000" y="5959476"/>
            <a:ext cx="3505200" cy="89852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33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84" charset="0"/>
                <a:ea typeface="MS PGothic" panose="020B0600070205080204" pitchFamily="34" charset="-128"/>
                <a:cs typeface="+mn-cs"/>
              </a:rPr>
              <a:t>Jesus Came to the Mount of Olives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wipe(down)">
                                      <p:cBhvr>
                                        <p:cTn id="7" dur="10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On Mt Olive</a:t>
            </a:r>
          </a:p>
        </p:txBody>
      </p:sp>
      <p:sp>
        <p:nvSpPr>
          <p:cNvPr id="5" name="Text Placeholder 4"/>
          <p:cNvSpPr>
            <a:spLocks noGrp="1"/>
          </p:cNvSpPr>
          <p:nvPr>
            <p:ph type="body" idx="2"/>
          </p:nvPr>
        </p:nvSpPr>
        <p:spPr/>
        <p:txBody>
          <a:bodyPr/>
          <a:lstStyle/>
          <a:p>
            <a:r>
              <a:rPr lang="en-US" dirty="0"/>
              <a:t>Preamble for  Next Teachings</a:t>
            </a:r>
          </a:p>
        </p:txBody>
      </p:sp>
      <p:sp>
        <p:nvSpPr>
          <p:cNvPr id="4" name="Content Placeholder 3"/>
          <p:cNvSpPr>
            <a:spLocks noGrp="1"/>
          </p:cNvSpPr>
          <p:nvPr>
            <p:ph sz="quarter" idx="1"/>
          </p:nvPr>
        </p:nvSpPr>
        <p:spPr/>
        <p:txBody>
          <a:bodyPr>
            <a:normAutofit/>
          </a:bodyPr>
          <a:lstStyle/>
          <a:p>
            <a:pPr lvl="1"/>
            <a:r>
              <a:rPr lang="en-US" dirty="0"/>
              <a:t>Mt 23:36, All these things shall come upon this generation</a:t>
            </a:r>
          </a:p>
          <a:p>
            <a:pPr lvl="1"/>
            <a:r>
              <a:rPr lang="en-US" dirty="0"/>
              <a:t>Mt 23:38, your house is left unto you desolate</a:t>
            </a:r>
          </a:p>
          <a:p>
            <a:pPr lvl="1"/>
            <a:r>
              <a:rPr lang="en-US" dirty="0"/>
              <a:t>Mt 23:39, Ye shall not see me henceforth, till ye shall say, Blessed is he that cometh in the name of the Lord</a:t>
            </a:r>
          </a:p>
        </p:txBody>
      </p:sp>
    </p:spTree>
    <p:extLst>
      <p:ext uri="{BB962C8B-B14F-4D97-AF65-F5344CB8AC3E}">
        <p14:creationId xmlns:p14="http://schemas.microsoft.com/office/powerpoint/2010/main" val="5994065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On Mt Olive</a:t>
            </a:r>
          </a:p>
        </p:txBody>
      </p:sp>
      <p:sp>
        <p:nvSpPr>
          <p:cNvPr id="5" name="Text Placeholder 4"/>
          <p:cNvSpPr>
            <a:spLocks noGrp="1"/>
          </p:cNvSpPr>
          <p:nvPr>
            <p:ph type="body" idx="2"/>
          </p:nvPr>
        </p:nvSpPr>
        <p:spPr/>
        <p:txBody>
          <a:bodyPr/>
          <a:lstStyle/>
          <a:p>
            <a:r>
              <a:rPr lang="en-US" dirty="0"/>
              <a:t>Preamble for  Next Teachings</a:t>
            </a:r>
          </a:p>
        </p:txBody>
      </p:sp>
      <p:sp>
        <p:nvSpPr>
          <p:cNvPr id="4" name="Content Placeholder 3"/>
          <p:cNvSpPr>
            <a:spLocks noGrp="1"/>
          </p:cNvSpPr>
          <p:nvPr>
            <p:ph sz="quarter" idx="1"/>
          </p:nvPr>
        </p:nvSpPr>
        <p:spPr/>
        <p:txBody>
          <a:bodyPr>
            <a:normAutofit/>
          </a:bodyPr>
          <a:lstStyle/>
          <a:p>
            <a:r>
              <a:rPr lang="en-US" dirty="0"/>
              <a:t>Mt 24:1-3</a:t>
            </a:r>
          </a:p>
          <a:p>
            <a:pPr lvl="1"/>
            <a:r>
              <a:rPr lang="en-US" dirty="0"/>
              <a:t>Jesus discusses the Temple with Disciples </a:t>
            </a:r>
          </a:p>
          <a:p>
            <a:pPr lvl="2"/>
            <a:r>
              <a:rPr lang="en-US" dirty="0"/>
              <a:t>On the way to Mt Olives</a:t>
            </a:r>
          </a:p>
          <a:p>
            <a:pPr lvl="2"/>
            <a:r>
              <a:rPr lang="en-US" dirty="0"/>
              <a:t>Likely looking back at Jerusalem in elevated position</a:t>
            </a:r>
          </a:p>
        </p:txBody>
      </p:sp>
    </p:spTree>
    <p:extLst>
      <p:ext uri="{BB962C8B-B14F-4D97-AF65-F5344CB8AC3E}">
        <p14:creationId xmlns:p14="http://schemas.microsoft.com/office/powerpoint/2010/main" val="8551507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Temple Structure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2947" y="990600"/>
            <a:ext cx="11778143" cy="5426978"/>
          </a:xfrm>
          <a:prstGeom prst="rect">
            <a:avLst/>
          </a:prstGeom>
        </p:spPr>
      </p:pic>
    </p:spTree>
    <p:extLst>
      <p:ext uri="{BB962C8B-B14F-4D97-AF65-F5344CB8AC3E}">
        <p14:creationId xmlns:p14="http://schemas.microsoft.com/office/powerpoint/2010/main" val="37727479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Temple Structure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9725" y="987552"/>
            <a:ext cx="11744587" cy="5438415"/>
          </a:xfrm>
          <a:prstGeom prst="rect">
            <a:avLst/>
          </a:prstGeom>
        </p:spPr>
      </p:pic>
      <p:sp>
        <p:nvSpPr>
          <p:cNvPr id="6" name="Right Arrow 5"/>
          <p:cNvSpPr/>
          <p:nvPr/>
        </p:nvSpPr>
        <p:spPr>
          <a:xfrm rot="15013539">
            <a:off x="6408245" y="4566561"/>
            <a:ext cx="1736104" cy="2155233"/>
          </a:xfrm>
          <a:prstGeom prst="rightArrow">
            <a:avLst>
              <a:gd name="adj1" fmla="val 50000"/>
              <a:gd name="adj2" fmla="val 33664"/>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defTabSz="914400" eaLnBrk="0" fontAlgn="base" hangingPunct="0">
              <a:spcBef>
                <a:spcPct val="0"/>
              </a:spcBef>
              <a:spcAft>
                <a:spcPct val="0"/>
              </a:spcAft>
            </a:pPr>
            <a:r>
              <a:rPr lang="en-US" sz="2800" dirty="0">
                <a:ln w="0"/>
                <a:solidFill>
                  <a:prstClr val="black"/>
                </a:solidFill>
                <a:effectLst>
                  <a:outerShdw blurRad="38100" dist="19050" dir="2700000" algn="tl" rotWithShape="0">
                    <a:prstClr val="black">
                      <a:alpha val="40000"/>
                    </a:prstClr>
                  </a:outerShdw>
                </a:effectLst>
                <a:latin typeface="Georgia"/>
              </a:rPr>
              <a:t>Their View</a:t>
            </a:r>
          </a:p>
        </p:txBody>
      </p:sp>
    </p:spTree>
    <p:extLst>
      <p:ext uri="{BB962C8B-B14F-4D97-AF65-F5344CB8AC3E}">
        <p14:creationId xmlns:p14="http://schemas.microsoft.com/office/powerpoint/2010/main" val="28701204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Teachings On Mt Olive</a:t>
            </a:r>
          </a:p>
        </p:txBody>
      </p:sp>
      <p:sp>
        <p:nvSpPr>
          <p:cNvPr id="5" name="Text Placeholder 4"/>
          <p:cNvSpPr>
            <a:spLocks noGrp="1"/>
          </p:cNvSpPr>
          <p:nvPr>
            <p:ph type="body" idx="2"/>
          </p:nvPr>
        </p:nvSpPr>
        <p:spPr/>
        <p:txBody>
          <a:bodyPr/>
          <a:lstStyle/>
          <a:p>
            <a:r>
              <a:rPr lang="en-US" dirty="0"/>
              <a:t>Preamble for  Next Teachings</a:t>
            </a:r>
          </a:p>
        </p:txBody>
      </p:sp>
      <p:sp>
        <p:nvSpPr>
          <p:cNvPr id="4" name="Content Placeholder 3"/>
          <p:cNvSpPr>
            <a:spLocks noGrp="1"/>
          </p:cNvSpPr>
          <p:nvPr>
            <p:ph sz="quarter" idx="1"/>
          </p:nvPr>
        </p:nvSpPr>
        <p:spPr/>
        <p:txBody>
          <a:bodyPr>
            <a:normAutofit/>
          </a:bodyPr>
          <a:lstStyle/>
          <a:p>
            <a:r>
              <a:rPr lang="en-US" dirty="0"/>
              <a:t>Mt 24:1-3, Jesus discusses the Temple with Disciples </a:t>
            </a:r>
          </a:p>
          <a:p>
            <a:pPr lvl="1"/>
            <a:r>
              <a:rPr lang="en-US" dirty="0"/>
              <a:t>Disciples Questions:</a:t>
            </a:r>
          </a:p>
          <a:p>
            <a:pPr lvl="2"/>
            <a:r>
              <a:rPr lang="en-US" dirty="0"/>
              <a:t>When will Temple be Destroyed</a:t>
            </a:r>
          </a:p>
          <a:p>
            <a:pPr lvl="2"/>
            <a:r>
              <a:rPr lang="en-US" dirty="0"/>
              <a:t>What are the signs of your coming</a:t>
            </a:r>
          </a:p>
          <a:p>
            <a:pPr lvl="2"/>
            <a:r>
              <a:rPr lang="en-US" dirty="0"/>
              <a:t>What are the signs of the end of the age</a:t>
            </a:r>
          </a:p>
          <a:p>
            <a:pPr lvl="1"/>
            <a:r>
              <a:rPr lang="en-US" dirty="0"/>
              <a:t>Mt 24&amp;25 are His answers</a:t>
            </a:r>
          </a:p>
        </p:txBody>
      </p:sp>
    </p:spTree>
    <p:extLst>
      <p:ext uri="{BB962C8B-B14F-4D97-AF65-F5344CB8AC3E}">
        <p14:creationId xmlns:p14="http://schemas.microsoft.com/office/powerpoint/2010/main" val="29846547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24:4-35, Destruction of Jerusalem</a:t>
            </a:r>
          </a:p>
          <a:p>
            <a:pPr lvl="1"/>
            <a:r>
              <a:rPr lang="en-US" dirty="0"/>
              <a:t>Answering When</a:t>
            </a:r>
          </a:p>
          <a:p>
            <a:pPr lvl="1"/>
            <a:r>
              <a:rPr lang="en-US" dirty="0"/>
              <a:t>Mt 24:4-14, Events leading up to “The Day”</a:t>
            </a:r>
          </a:p>
          <a:p>
            <a:pPr lvl="2"/>
            <a:r>
              <a:rPr lang="en-US" dirty="0"/>
              <a:t>Signs the day is approaching </a:t>
            </a:r>
          </a:p>
          <a:p>
            <a:pPr lvl="2"/>
            <a:r>
              <a:rPr lang="en-US" dirty="0"/>
              <a:t>Vs. 9, that generation</a:t>
            </a:r>
          </a:p>
          <a:p>
            <a:pPr lvl="2"/>
            <a:r>
              <a:rPr lang="en-US" dirty="0"/>
              <a:t>Vs. 14, Gospel will be preached to all nations</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7432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4774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fontScale="92500" lnSpcReduction="10000"/>
          </a:bodyPr>
          <a:lstStyle/>
          <a:p>
            <a:r>
              <a:rPr lang="en-US" dirty="0"/>
              <a:t>Mt 24:4-35, Destruction of Jerusalem</a:t>
            </a:r>
          </a:p>
          <a:p>
            <a:pPr lvl="1"/>
            <a:r>
              <a:rPr lang="en-US" dirty="0"/>
              <a:t>Mt 24:15-22, Flee</a:t>
            </a:r>
          </a:p>
          <a:p>
            <a:pPr lvl="2"/>
            <a:r>
              <a:rPr lang="en-US" dirty="0"/>
              <a:t>Vs. 15-18, when you see… Then…</a:t>
            </a:r>
          </a:p>
          <a:p>
            <a:pPr lvl="2"/>
            <a:r>
              <a:rPr lang="en-US" dirty="0"/>
              <a:t>Matthew identifies the abomination of desolation that is prophesied by Daniel</a:t>
            </a:r>
          </a:p>
          <a:p>
            <a:pPr lvl="3"/>
            <a:r>
              <a:rPr lang="en-US" dirty="0"/>
              <a:t>Dan 9:26-27, 11:31-32, 12:11</a:t>
            </a:r>
          </a:p>
          <a:p>
            <a:pPr lvl="2"/>
            <a:r>
              <a:rPr lang="en-US" dirty="0"/>
              <a:t>Luke references the siege of Jerusalem</a:t>
            </a:r>
          </a:p>
          <a:p>
            <a:pPr lvl="3"/>
            <a:r>
              <a:rPr lang="en-US" dirty="0"/>
              <a:t>Lk 21:20-21</a:t>
            </a:r>
          </a:p>
          <a:p>
            <a:pPr lvl="2"/>
            <a:r>
              <a:rPr lang="en-US" dirty="0"/>
              <a:t>Both giving the same warning</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5908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9961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Jesus Travels – Sunday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337" y="987552"/>
            <a:ext cx="11794920" cy="5404859"/>
          </a:xfrm>
          <a:prstGeom prst="rect">
            <a:avLst/>
          </a:prstGeom>
        </p:spPr>
      </p:pic>
      <p:sp>
        <p:nvSpPr>
          <p:cNvPr id="8" name="Down Arrow 7"/>
          <p:cNvSpPr/>
          <p:nvPr/>
        </p:nvSpPr>
        <p:spPr>
          <a:xfrm rot="5400000">
            <a:off x="7003024" y="2523535"/>
            <a:ext cx="914400" cy="914401"/>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10" name="Down Arrow 9"/>
          <p:cNvSpPr/>
          <p:nvPr/>
        </p:nvSpPr>
        <p:spPr>
          <a:xfrm rot="16200000">
            <a:off x="2776760" y="2189526"/>
            <a:ext cx="822122" cy="1375793"/>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dirty="0">
              <a:solidFill>
                <a:prstClr val="white"/>
              </a:solidFill>
              <a:latin typeface="Georgia"/>
            </a:endParaRPr>
          </a:p>
        </p:txBody>
      </p:sp>
      <p:sp>
        <p:nvSpPr>
          <p:cNvPr id="11" name="Down Arrow 10"/>
          <p:cNvSpPr/>
          <p:nvPr/>
        </p:nvSpPr>
        <p:spPr>
          <a:xfrm rot="16200000">
            <a:off x="10979407" y="3033218"/>
            <a:ext cx="914400" cy="914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4000" b="1">
              <a:solidFill>
                <a:prstClr val="white"/>
              </a:solidFill>
              <a:latin typeface="Georgia"/>
            </a:endParaRPr>
          </a:p>
        </p:txBody>
      </p:sp>
      <p:sp>
        <p:nvSpPr>
          <p:cNvPr id="2" name="TextBox 1"/>
          <p:cNvSpPr txBox="1"/>
          <p:nvPr/>
        </p:nvSpPr>
        <p:spPr>
          <a:xfrm>
            <a:off x="9692076" y="3033218"/>
            <a:ext cx="1287330" cy="923330"/>
          </a:xfrm>
          <a:prstGeom prst="rect">
            <a:avLst/>
          </a:prstGeom>
          <a:noFill/>
        </p:spPr>
        <p:txBody>
          <a:bodyPr wrap="square" rtlCol="0">
            <a:spAutoFit/>
          </a:bodyPr>
          <a:lstStyle/>
          <a:p>
            <a:pPr algn="ctr" defTabSz="914400" eaLnBrk="0" fontAlgn="base" hangingPunct="0">
              <a:spcBef>
                <a:spcPct val="0"/>
              </a:spcBef>
              <a:spcAft>
                <a:spcPct val="0"/>
              </a:spcAft>
            </a:pPr>
            <a:r>
              <a:rPr lang="en-US" b="1" dirty="0">
                <a:solidFill>
                  <a:prstClr val="black"/>
                </a:solidFill>
                <a:latin typeface="Times New Roman" pitchFamily="18" charset="0"/>
              </a:rPr>
              <a:t>Zacchaeus</a:t>
            </a:r>
          </a:p>
          <a:p>
            <a:pPr algn="ctr" defTabSz="914400" eaLnBrk="0" fontAlgn="base" hangingPunct="0">
              <a:spcBef>
                <a:spcPct val="0"/>
              </a:spcBef>
              <a:spcAft>
                <a:spcPct val="0"/>
              </a:spcAft>
            </a:pPr>
            <a:r>
              <a:rPr lang="en-US" b="1" dirty="0">
                <a:solidFill>
                  <a:prstClr val="black"/>
                </a:solidFill>
                <a:latin typeface="Times New Roman" pitchFamily="18" charset="0"/>
              </a:rPr>
              <a:t>Jericho</a:t>
            </a:r>
          </a:p>
          <a:p>
            <a:pPr algn="ctr" defTabSz="914400" eaLnBrk="0" fontAlgn="base" hangingPunct="0">
              <a:spcBef>
                <a:spcPct val="0"/>
              </a:spcBef>
              <a:spcAft>
                <a:spcPct val="0"/>
              </a:spcAft>
            </a:pPr>
            <a:r>
              <a:rPr lang="en-US" b="1" dirty="0">
                <a:solidFill>
                  <a:prstClr val="black"/>
                </a:solidFill>
                <a:latin typeface="Times New Roman" pitchFamily="18" charset="0"/>
              </a:rPr>
              <a:t>Luke 19</a:t>
            </a:r>
          </a:p>
        </p:txBody>
      </p:sp>
      <p:sp>
        <p:nvSpPr>
          <p:cNvPr id="12" name="TextBox 11"/>
          <p:cNvSpPr txBox="1"/>
          <p:nvPr/>
        </p:nvSpPr>
        <p:spPr>
          <a:xfrm>
            <a:off x="7105473" y="3352800"/>
            <a:ext cx="1371600" cy="923330"/>
          </a:xfrm>
          <a:prstGeom prst="rect">
            <a:avLst/>
          </a:prstGeom>
          <a:noFill/>
        </p:spPr>
        <p:txBody>
          <a:bodyPr wrap="square" rtlCol="0">
            <a:spAutoFit/>
          </a:bodyPr>
          <a:lstStyle/>
          <a:p>
            <a:pPr algn="ctr" defTabSz="914400" eaLnBrk="0" fontAlgn="base" hangingPunct="0">
              <a:spcBef>
                <a:spcPct val="0"/>
              </a:spcBef>
              <a:spcAft>
                <a:spcPct val="0"/>
              </a:spcAft>
            </a:pPr>
            <a:r>
              <a:rPr lang="en-US" b="1" dirty="0">
                <a:solidFill>
                  <a:prstClr val="black"/>
                </a:solidFill>
                <a:latin typeface="Times New Roman" pitchFamily="18" charset="0"/>
              </a:rPr>
              <a:t>Jesus on Donkey</a:t>
            </a:r>
          </a:p>
          <a:p>
            <a:pPr algn="ctr" defTabSz="914400" eaLnBrk="0" fontAlgn="base" hangingPunct="0">
              <a:spcBef>
                <a:spcPct val="0"/>
              </a:spcBef>
              <a:spcAft>
                <a:spcPct val="0"/>
              </a:spcAft>
            </a:pPr>
            <a:r>
              <a:rPr lang="en-US" b="1" dirty="0">
                <a:solidFill>
                  <a:prstClr val="black"/>
                </a:solidFill>
                <a:latin typeface="Times New Roman" pitchFamily="18" charset="0"/>
              </a:rPr>
              <a:t>Mark 11</a:t>
            </a:r>
          </a:p>
        </p:txBody>
      </p:sp>
      <p:sp>
        <p:nvSpPr>
          <p:cNvPr id="3" name="TextBox 2"/>
          <p:cNvSpPr txBox="1"/>
          <p:nvPr/>
        </p:nvSpPr>
        <p:spPr>
          <a:xfrm>
            <a:off x="3103927" y="5410131"/>
            <a:ext cx="7323589" cy="646331"/>
          </a:xfrm>
          <a:prstGeom prst="rect">
            <a:avLst/>
          </a:prstGeom>
          <a:noFill/>
        </p:spPr>
        <p:txBody>
          <a:bodyPr wrap="square" rtlCol="0">
            <a:spAutoFit/>
          </a:bodyPr>
          <a:lstStyle/>
          <a:p>
            <a:pPr algn="ctr" defTabSz="914400" eaLnBrk="0" fontAlgn="base" hangingPunct="0">
              <a:spcBef>
                <a:spcPct val="0"/>
              </a:spcBef>
              <a:spcAft>
                <a:spcPct val="0"/>
              </a:spcAft>
            </a:pPr>
            <a:r>
              <a:rPr lang="en-US" sz="3600" b="1" dirty="0">
                <a:solidFill>
                  <a:srgbClr val="7030A0"/>
                </a:solidFill>
                <a:effectLst>
                  <a:outerShdw blurRad="38100" dist="38100" dir="2700000" algn="tl">
                    <a:srgbClr val="000000">
                      <a:alpha val="43137"/>
                    </a:srgbClr>
                  </a:outerShdw>
                </a:effectLst>
                <a:latin typeface="Broadway" panose="04040905080B02020502" pitchFamily="82" charset="0"/>
              </a:rPr>
              <a:t>The King Enters Jerusalem</a:t>
            </a:r>
          </a:p>
        </p:txBody>
      </p:sp>
    </p:spTree>
    <p:extLst>
      <p:ext uri="{BB962C8B-B14F-4D97-AF65-F5344CB8AC3E}">
        <p14:creationId xmlns:p14="http://schemas.microsoft.com/office/powerpoint/2010/main" val="10578946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2" grpId="0"/>
      <p:bldP spid="12"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24:4-35, Destruction of Jerusalem</a:t>
            </a:r>
          </a:p>
          <a:p>
            <a:pPr lvl="1"/>
            <a:r>
              <a:rPr lang="en-US" dirty="0"/>
              <a:t>Mt 24:15-22, Flee</a:t>
            </a:r>
          </a:p>
          <a:p>
            <a:pPr lvl="2"/>
            <a:r>
              <a:rPr lang="en-US" dirty="0"/>
              <a:t>Vs. 15-18, when you see… Then…</a:t>
            </a:r>
          </a:p>
          <a:p>
            <a:pPr lvl="2"/>
            <a:r>
              <a:rPr lang="en-US" dirty="0"/>
              <a:t>Vs. 19-22, Great tribulation</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8353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24:4-35, Destruction of Jerusalem</a:t>
            </a:r>
          </a:p>
          <a:p>
            <a:pPr lvl="1"/>
            <a:r>
              <a:rPr lang="en-US" dirty="0"/>
              <a:t>Mt 24:23-28, Warning of false prophets</a:t>
            </a:r>
          </a:p>
          <a:p>
            <a:pPr lvl="1"/>
            <a:r>
              <a:rPr lang="en-US" dirty="0"/>
              <a:t>Mt 24:29-35, Sign it is near</a:t>
            </a:r>
          </a:p>
          <a:p>
            <a:pPr lvl="2"/>
            <a:r>
              <a:rPr lang="en-US" dirty="0"/>
              <a:t>Vs. 32-33, parable of the Fig Tree</a:t>
            </a:r>
          </a:p>
          <a:p>
            <a:pPr lvl="3"/>
            <a:r>
              <a:rPr lang="en-US" dirty="0"/>
              <a:t>Know it is near</a:t>
            </a:r>
          </a:p>
          <a:p>
            <a:pPr lvl="2"/>
            <a:r>
              <a:rPr lang="en-US" dirty="0"/>
              <a:t>Vs. 34, it will be THIS generation </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5625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additive="base">
                                        <p:cTn id="1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24:4-35, Destruction of Jerusalem</a:t>
            </a:r>
          </a:p>
          <a:p>
            <a:pPr lvl="1"/>
            <a:r>
              <a:rPr lang="en-US" dirty="0"/>
              <a:t>Mt 24:4-14, Be watchful for these events that lead up to “The Day”</a:t>
            </a:r>
          </a:p>
          <a:p>
            <a:pPr lvl="1"/>
            <a:r>
              <a:rPr lang="en-US" dirty="0"/>
              <a:t>Mt 24:15-22, Flee…</a:t>
            </a:r>
          </a:p>
          <a:p>
            <a:pPr lvl="1"/>
            <a:r>
              <a:rPr lang="en-US" dirty="0"/>
              <a:t>Mt 24:23-28, Warning of false prophets</a:t>
            </a:r>
          </a:p>
          <a:p>
            <a:pPr lvl="1"/>
            <a:r>
              <a:rPr lang="en-US" dirty="0"/>
              <a:t>Mt 24:29-35, Signs it is near</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4764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24:36-25:46, Final Judgment</a:t>
            </a:r>
          </a:p>
          <a:p>
            <a:pPr lvl="1"/>
            <a:r>
              <a:rPr lang="en-US" dirty="0"/>
              <a:t>Mt 24:36-41, Comparing Judgment with the Flood</a:t>
            </a:r>
          </a:p>
          <a:p>
            <a:pPr lvl="2"/>
            <a:r>
              <a:rPr lang="en-US" dirty="0"/>
              <a:t>Vs. 36, No man or angel knows the day or hour</a:t>
            </a:r>
          </a:p>
          <a:p>
            <a:pPr lvl="2"/>
            <a:r>
              <a:rPr lang="en-US" dirty="0"/>
              <a:t>Vs. 38-39, day will come WITHOUT warning</a:t>
            </a:r>
          </a:p>
          <a:p>
            <a:pPr lvl="2"/>
            <a:r>
              <a:rPr lang="en-US" dirty="0"/>
              <a:t>Emphasis has changed to be PREPARED because there will NOT be a sign</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219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24:36-25:46, Final Judgment</a:t>
            </a:r>
          </a:p>
          <a:p>
            <a:pPr lvl="1"/>
            <a:r>
              <a:rPr lang="en-US" dirty="0"/>
              <a:t>Mt 24:42-44, Comparing Judgment with a Thief</a:t>
            </a:r>
          </a:p>
          <a:p>
            <a:pPr lvl="2"/>
            <a:r>
              <a:rPr lang="en-US" dirty="0"/>
              <a:t>Nobody knows when a thief comes, else we would be standing guard</a:t>
            </a:r>
          </a:p>
          <a:p>
            <a:pPr lvl="2"/>
            <a:r>
              <a:rPr lang="en-US" dirty="0"/>
              <a:t>No sign or indication of this event!</a:t>
            </a:r>
          </a:p>
          <a:p>
            <a:pPr lvl="3"/>
            <a:r>
              <a:rPr lang="en-US" dirty="0"/>
              <a:t>Be prepared because there will not be notice</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2801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lnSpcReduction="10000"/>
          </a:bodyPr>
          <a:lstStyle/>
          <a:p>
            <a:r>
              <a:rPr lang="en-US" dirty="0"/>
              <a:t>Mt 24:36-25:46, Final Judgment</a:t>
            </a:r>
          </a:p>
          <a:p>
            <a:pPr lvl="1"/>
            <a:r>
              <a:rPr lang="en-US" dirty="0"/>
              <a:t>Mt 24:36-41, Comparing Judgment with the Flood</a:t>
            </a:r>
          </a:p>
          <a:p>
            <a:pPr lvl="1"/>
            <a:r>
              <a:rPr lang="en-US" dirty="0"/>
              <a:t>Mt 24:42-44, Comparing Judgment with a Thief</a:t>
            </a:r>
          </a:p>
          <a:p>
            <a:pPr lvl="1"/>
            <a:r>
              <a:rPr lang="en-US" dirty="0"/>
              <a:t>Mt 24:45-51, Parable of the Householder </a:t>
            </a:r>
          </a:p>
          <a:p>
            <a:pPr lvl="1"/>
            <a:r>
              <a:rPr lang="en-US" dirty="0"/>
              <a:t>Mt 25:1-13, Parable of the 10 Virgins</a:t>
            </a:r>
          </a:p>
          <a:p>
            <a:pPr lvl="1"/>
            <a:r>
              <a:rPr lang="en-US" dirty="0"/>
              <a:t>Mt 25:14-30, Parable of the Talents</a:t>
            </a:r>
          </a:p>
          <a:p>
            <a:pPr lvl="1"/>
            <a:r>
              <a:rPr lang="en-US" dirty="0"/>
              <a:t>Mt 25:31-46, Parable of the Sheep and Goats</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5146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4214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lnSpcReduction="10000"/>
          </a:bodyPr>
          <a:lstStyle/>
          <a:p>
            <a:r>
              <a:rPr lang="en-US" dirty="0"/>
              <a:t>Mt 24:36-25:46, Final Judgment</a:t>
            </a:r>
          </a:p>
          <a:p>
            <a:pPr lvl="1"/>
            <a:r>
              <a:rPr lang="en-US" dirty="0"/>
              <a:t>Mt 24:45-51, Parable of the Householder </a:t>
            </a:r>
          </a:p>
          <a:p>
            <a:pPr lvl="2"/>
            <a:r>
              <a:rPr lang="en-US" dirty="0"/>
              <a:t>Vs. 45-47, blessed is the good householder who is found to be working</a:t>
            </a:r>
          </a:p>
          <a:p>
            <a:pPr lvl="2"/>
            <a:r>
              <a:rPr lang="en-US" dirty="0"/>
              <a:t>Vs. 48-51, the evil householder who is found to be idle will receive the wrath of God</a:t>
            </a:r>
          </a:p>
          <a:p>
            <a:pPr lvl="3"/>
            <a:r>
              <a:rPr lang="en-US" dirty="0"/>
              <a:t>Be prepared because there will not be notice</a:t>
            </a:r>
          </a:p>
          <a:p>
            <a:pPr lvl="3"/>
            <a:r>
              <a:rPr lang="en-US" dirty="0"/>
              <a:t>Man will think “my lord is delayed”</a:t>
            </a:r>
          </a:p>
          <a:p>
            <a:pPr lvl="3"/>
            <a:r>
              <a:rPr lang="en-US" dirty="0"/>
              <a:t>Same point with Noah and he flood </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8534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24:36-25:46, Final Judgment</a:t>
            </a:r>
          </a:p>
          <a:p>
            <a:pPr lvl="1"/>
            <a:r>
              <a:rPr lang="en-US" dirty="0"/>
              <a:t>Mt 25:1-13, Parable of the 10 Virgins</a:t>
            </a:r>
          </a:p>
          <a:p>
            <a:pPr lvl="2"/>
            <a:r>
              <a:rPr lang="en-US" dirty="0"/>
              <a:t>All 10 were prepared</a:t>
            </a:r>
          </a:p>
          <a:p>
            <a:pPr lvl="3"/>
            <a:r>
              <a:rPr lang="en-US" dirty="0"/>
              <a:t>5 not prepared enough </a:t>
            </a:r>
          </a:p>
          <a:p>
            <a:pPr lvl="2"/>
            <a:r>
              <a:rPr lang="en-US" dirty="0"/>
              <a:t>Watch, You do not know the day or hour</a:t>
            </a:r>
          </a:p>
          <a:p>
            <a:pPr lvl="3"/>
            <a:r>
              <a:rPr lang="en-US" dirty="0"/>
              <a:t>Be prepared because there will not be notice</a:t>
            </a:r>
          </a:p>
          <a:p>
            <a:pPr lvl="3"/>
            <a:r>
              <a:rPr lang="en-US" dirty="0"/>
              <a:t>When event happens there will not be time to prepare</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598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anim calcmode="lin" valueType="num">
                                      <p:cBhvr>
                                        <p:cTn id="2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24:36-25:46, Final Judgment</a:t>
            </a:r>
          </a:p>
          <a:p>
            <a:pPr lvl="1"/>
            <a:r>
              <a:rPr lang="en-US" dirty="0"/>
              <a:t>Mt 25:14-30, Parable of the Talents</a:t>
            </a:r>
          </a:p>
          <a:p>
            <a:pPr lvl="2"/>
            <a:r>
              <a:rPr lang="en-US" dirty="0"/>
              <a:t>5, 2, &amp; 1 Talent men</a:t>
            </a:r>
          </a:p>
          <a:p>
            <a:pPr lvl="2"/>
            <a:r>
              <a:rPr lang="en-US" dirty="0"/>
              <a:t>Vs. 19, They labored for a “long time”</a:t>
            </a:r>
          </a:p>
          <a:p>
            <a:pPr lvl="2"/>
            <a:r>
              <a:rPr lang="en-US" dirty="0"/>
              <a:t>1 talent man did not put forth any effort</a:t>
            </a:r>
          </a:p>
          <a:p>
            <a:pPr lvl="3"/>
            <a:r>
              <a:rPr lang="en-US" dirty="0"/>
              <a:t>Punishment – cast into outer darkness, weeping and gnashing of teeth</a:t>
            </a:r>
          </a:p>
          <a:p>
            <a:pPr lvl="2"/>
            <a:r>
              <a:rPr lang="en-US" dirty="0"/>
              <a:t>Must work according to abilities </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849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Mt 24:36-25:46, Final Judgment</a:t>
            </a:r>
          </a:p>
          <a:p>
            <a:pPr lvl="1"/>
            <a:r>
              <a:rPr lang="en-US" dirty="0"/>
              <a:t>Mt 25:31-46, Parable of the Sheep and Goats</a:t>
            </a:r>
          </a:p>
          <a:p>
            <a:pPr lvl="2"/>
            <a:r>
              <a:rPr lang="en-US" dirty="0"/>
              <a:t>Jesus comes with his Angels</a:t>
            </a:r>
          </a:p>
          <a:p>
            <a:pPr lvl="3"/>
            <a:r>
              <a:rPr lang="en-US" dirty="0"/>
              <a:t>Sits on throne</a:t>
            </a:r>
          </a:p>
          <a:p>
            <a:pPr lvl="3"/>
            <a:r>
              <a:rPr lang="en-US" dirty="0"/>
              <a:t>Gathers all nations</a:t>
            </a:r>
          </a:p>
          <a:p>
            <a:pPr lvl="3"/>
            <a:r>
              <a:rPr lang="en-US" dirty="0"/>
              <a:t>Separate Sheep from Goats </a:t>
            </a:r>
          </a:p>
        </p:txBody>
      </p:sp>
      <p:sp>
        <p:nvSpPr>
          <p:cNvPr id="3" name="Title 2"/>
          <p:cNvSpPr>
            <a:spLocks noGrp="1"/>
          </p:cNvSpPr>
          <p:nvPr>
            <p:ph type="ctrTitle"/>
          </p:nvPr>
        </p:nvSpPr>
        <p:spPr/>
        <p:txBody>
          <a:bodyPr>
            <a:normAutofit/>
          </a:bodyPr>
          <a:lstStyle/>
          <a:p>
            <a:r>
              <a:rPr lang="en-US" dirty="0"/>
              <a:t>Teachings On Mt Olive</a:t>
            </a:r>
          </a:p>
        </p:txBody>
      </p:sp>
      <p:cxnSp>
        <p:nvCxnSpPr>
          <p:cNvPr id="6" name="Straight Connector 5"/>
          <p:cNvCxnSpPr/>
          <p:nvPr/>
        </p:nvCxnSpPr>
        <p:spPr>
          <a:xfrm>
            <a:off x="1676401" y="2667000"/>
            <a:ext cx="8750427" cy="0"/>
          </a:xfrm>
          <a:prstGeom prst="line">
            <a:avLst/>
          </a:prstGeom>
          <a:ln w="50800" cmpd="dbl">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4715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10.xml><?xml version="1.0" encoding="utf-8"?>
<a:theme xmlns:a="http://schemas.openxmlformats.org/drawingml/2006/main" name="5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oss yellow">
  <a:themeElements>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oss yellow">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oss 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oss 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oss 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oss 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oss 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oss yell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oss 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oss 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oss 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oss 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oss 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se PowerPoint Sampler A">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2_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Retrospec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TEACH1">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TEACH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ACH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ACH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ACH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ACH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ACH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ACH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ACH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TM10001104[[fn=Feathered]]</Template>
  <TotalTime>346</TotalTime>
  <Words>11669</Words>
  <Application>Microsoft Office PowerPoint</Application>
  <PresentationFormat>Widescreen</PresentationFormat>
  <Paragraphs>1425</Paragraphs>
  <Slides>248</Slides>
  <Notes>186</Notes>
  <HiddenSlides>0</HiddenSlides>
  <MMClips>3</MMClips>
  <ScaleCrop>false</ScaleCrop>
  <HeadingPairs>
    <vt:vector size="6" baseType="variant">
      <vt:variant>
        <vt:lpstr>Fonts Used</vt:lpstr>
      </vt:variant>
      <vt:variant>
        <vt:i4>28</vt:i4>
      </vt:variant>
      <vt:variant>
        <vt:lpstr>Theme</vt:lpstr>
      </vt:variant>
      <vt:variant>
        <vt:i4>12</vt:i4>
      </vt:variant>
      <vt:variant>
        <vt:lpstr>Slide Titles</vt:lpstr>
      </vt:variant>
      <vt:variant>
        <vt:i4>248</vt:i4>
      </vt:variant>
    </vt:vector>
  </HeadingPairs>
  <TitlesOfParts>
    <vt:vector size="288" baseType="lpstr">
      <vt:lpstr>Aharoni</vt:lpstr>
      <vt:lpstr>Algerian</vt:lpstr>
      <vt:lpstr>Arial</vt:lpstr>
      <vt:lpstr>Arial Black</vt:lpstr>
      <vt:lpstr>Arial Unicode MS</vt:lpstr>
      <vt:lpstr>Australian Sunrise</vt:lpstr>
      <vt:lpstr>Broadway</vt:lpstr>
      <vt:lpstr>Calibri</vt:lpstr>
      <vt:lpstr>Calibri Light</vt:lpstr>
      <vt:lpstr>Calligrapher</vt:lpstr>
      <vt:lpstr>Century Schoolbook</vt:lpstr>
      <vt:lpstr>Colonna MT</vt:lpstr>
      <vt:lpstr>Comic Sans MS</vt:lpstr>
      <vt:lpstr>Copperplate Gothic Bold</vt:lpstr>
      <vt:lpstr>Corbel</vt:lpstr>
      <vt:lpstr>Courier New</vt:lpstr>
      <vt:lpstr>Flat Brush</vt:lpstr>
      <vt:lpstr>Georgia</vt:lpstr>
      <vt:lpstr>Impact</vt:lpstr>
      <vt:lpstr>Matisse ITC</vt:lpstr>
      <vt:lpstr>Monotype Sorts</vt:lpstr>
      <vt:lpstr>Old English Text MT</vt:lpstr>
      <vt:lpstr>Times</vt:lpstr>
      <vt:lpstr>Times New Roman</vt:lpstr>
      <vt:lpstr>Tms Rmn</vt:lpstr>
      <vt:lpstr>Verdana</vt:lpstr>
      <vt:lpstr>Wingdings</vt:lpstr>
      <vt:lpstr>Wingdings 2</vt:lpstr>
      <vt:lpstr>Feathered</vt:lpstr>
      <vt:lpstr>Rose PowerPoint Sampler A</vt:lpstr>
      <vt:lpstr>Civic</vt:lpstr>
      <vt:lpstr>1_Civic</vt:lpstr>
      <vt:lpstr>2_Civic</vt:lpstr>
      <vt:lpstr>Retrospect</vt:lpstr>
      <vt:lpstr>TEACH1</vt:lpstr>
      <vt:lpstr>3_Sunset Cross</vt:lpstr>
      <vt:lpstr>2_Presentation12</vt:lpstr>
      <vt:lpstr>5_Sunset Cross</vt:lpstr>
      <vt:lpstr>1_Default Design</vt:lpstr>
      <vt:lpstr>Cross yellow</vt:lpstr>
      <vt:lpstr>OUR Lord   &amp; SAVIOR’S LAST WEEK On Earth</vt:lpstr>
      <vt:lpstr> PRESENTATION OUTLINE</vt:lpstr>
      <vt:lpstr>PowerPoint Presentation</vt:lpstr>
      <vt:lpstr>PowerPoint Presentation</vt:lpstr>
      <vt:lpstr>Jesus Travels – Friday/Sunday </vt:lpstr>
      <vt:lpstr>Outline of Last Week</vt:lpstr>
      <vt:lpstr>PowerPoint Presentation</vt:lpstr>
      <vt:lpstr>PowerPoint Presentation</vt:lpstr>
      <vt:lpstr>Jesus Travels – Sunday </vt:lpstr>
      <vt:lpstr>PowerPoint Presentation</vt:lpstr>
      <vt:lpstr>Jesus’ Last Week</vt:lpstr>
      <vt:lpstr>Jesus’ Last Week A Day of Rejections</vt:lpstr>
      <vt:lpstr>Sunday</vt:lpstr>
      <vt:lpstr>Jesus’ Last Week</vt:lpstr>
      <vt:lpstr>Jesus’ Last Week</vt:lpstr>
      <vt:lpstr>Jesus’ Last Week</vt:lpstr>
      <vt:lpstr>Jesus’ Last Week</vt:lpstr>
      <vt:lpstr>Jesus’ Last Week</vt:lpstr>
      <vt:lpstr>Jesus’ Last Week</vt:lpstr>
      <vt:lpstr>Jesus’ Last Week</vt:lpstr>
      <vt:lpstr>PowerPoint Presentation</vt:lpstr>
      <vt:lpstr>Jesus’ Last Week</vt:lpstr>
      <vt:lpstr>Jesus’ Last Week</vt:lpstr>
      <vt:lpstr>Jesus’ Last Week</vt:lpstr>
      <vt:lpstr>Jesus’ Last Week</vt:lpstr>
      <vt:lpstr>PowerPoint Presentation</vt:lpstr>
      <vt:lpstr>Jesus’ Last Week King Rejections</vt:lpstr>
      <vt:lpstr>Jesus Travels – Monday</vt:lpstr>
      <vt:lpstr>Monday</vt:lpstr>
      <vt:lpstr>Temple Structure</vt:lpstr>
      <vt:lpstr>Temple Structure</vt:lpstr>
      <vt:lpstr>A Day of Rejection</vt:lpstr>
      <vt:lpstr>A Day of Rejection</vt:lpstr>
      <vt:lpstr>A Day of Rejection</vt:lpstr>
      <vt:lpstr>Temple Structure</vt:lpstr>
      <vt:lpstr>Temple Structure</vt:lpstr>
      <vt:lpstr>A Day of Rejection</vt:lpstr>
      <vt:lpstr>A Day of Rejection</vt:lpstr>
      <vt:lpstr>A Day of Rejection</vt:lpstr>
      <vt:lpstr>A Day of Rejection</vt:lpstr>
      <vt:lpstr>Jesus Travels – Monday</vt:lpstr>
      <vt:lpstr>A Day of Rejection</vt:lpstr>
      <vt:lpstr>A Day of Rejection</vt:lpstr>
      <vt:lpstr>A Day of Rejection</vt:lpstr>
      <vt:lpstr>A Day of Rejection</vt:lpstr>
      <vt:lpstr>A Kings Rejection</vt:lpstr>
      <vt:lpstr>Jesus Travels – Tuesday </vt:lpstr>
      <vt:lpstr>Tuesday</vt:lpstr>
      <vt:lpstr>Jesus’ Last Week Attempts to Entangle</vt:lpstr>
      <vt:lpstr>Jesus Returns to the Cleansed Temple</vt:lpstr>
      <vt:lpstr>Jesus Returns to the Cleansed Temple</vt:lpstr>
      <vt:lpstr>Jesus Returns to the Cleansed Temple</vt:lpstr>
      <vt:lpstr>Jesus Returns to the Cleansed Temple</vt:lpstr>
      <vt:lpstr>Jesus Returns to the Cleansed Temple</vt:lpstr>
      <vt:lpstr>Jesus Returns to the Cleansed Temple</vt:lpstr>
      <vt:lpstr>Jesus Returns to the Cleansed Temple</vt:lpstr>
      <vt:lpstr>Jesus’ Last Week Teachings in The Temple</vt:lpstr>
      <vt:lpstr>Teachings in the Temple</vt:lpstr>
      <vt:lpstr>Teachings in the Temple</vt:lpstr>
      <vt:lpstr>Teachings in the Temple</vt:lpstr>
      <vt:lpstr>Teachings in the Temple</vt:lpstr>
      <vt:lpstr>Teachings in the Temple</vt:lpstr>
      <vt:lpstr>Teachings in the Temple</vt:lpstr>
      <vt:lpstr>Teachings in the Temple</vt:lpstr>
      <vt:lpstr>Teachings in the Temple</vt:lpstr>
      <vt:lpstr>Teachings in the Temple</vt:lpstr>
      <vt:lpstr>Teachings in the Temple</vt:lpstr>
      <vt:lpstr>Teachings in the Temple</vt:lpstr>
      <vt:lpstr>Teachings in the Temple</vt:lpstr>
      <vt:lpstr>Jesus’ Teachings in the Temple</vt:lpstr>
      <vt:lpstr>Jesus’ Teachings in the Temple</vt:lpstr>
      <vt:lpstr>Jesus’ Teachings in the Temple</vt:lpstr>
      <vt:lpstr>Jesus’ Teachings in the Temple</vt:lpstr>
      <vt:lpstr>Jesus’ Teachings in the Temple</vt:lpstr>
      <vt:lpstr>Jesus’ Teachings in the Temple</vt:lpstr>
      <vt:lpstr>Jesus Interrogated</vt:lpstr>
      <vt:lpstr>Jesus Interrogated</vt:lpstr>
      <vt:lpstr>Jesus Interrogated</vt:lpstr>
      <vt:lpstr>Jesus Interrogated</vt:lpstr>
      <vt:lpstr>Jesus’ Last Week Teachings on Mt Olive</vt:lpstr>
      <vt:lpstr>Jesus Travels – Tuesday</vt:lpstr>
      <vt:lpstr>PowerPoint Presentation</vt:lpstr>
      <vt:lpstr>Teachings On Mt Olive</vt:lpstr>
      <vt:lpstr>Teachings On Mt Olive</vt:lpstr>
      <vt:lpstr>Temple Structure</vt:lpstr>
      <vt:lpstr>Temple Structure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Teachings On Mt Olive</vt:lpstr>
      <vt:lpstr>Jesus’ Teachings on Mt. Olive</vt:lpstr>
      <vt:lpstr>Jesus’ Teachings on Mt. Olive</vt:lpstr>
      <vt:lpstr>Jesus’ Teachings on Mt. Olive</vt:lpstr>
      <vt:lpstr>Outline of the Last Week</vt:lpstr>
      <vt:lpstr>Wednesday</vt:lpstr>
      <vt:lpstr>PowerPoint Presentation</vt:lpstr>
      <vt:lpstr>PowerPoint Presentation</vt:lpstr>
      <vt:lpstr>PowerPoint Presentation</vt:lpstr>
      <vt:lpstr>PowerPoint Presentation</vt:lpstr>
      <vt:lpstr>PowerPoint Presentation</vt:lpstr>
      <vt:lpstr>PowerPoint Presentation</vt:lpstr>
      <vt:lpstr>Thursday</vt:lpstr>
      <vt:lpstr>PowerPoint Presentation</vt:lpstr>
      <vt:lpstr>PowerPoint Presentation</vt:lpstr>
      <vt:lpstr>Thursday</vt:lpstr>
      <vt:lpstr>PowerPoint Presentation</vt:lpstr>
      <vt:lpstr>PowerPoint Presentation</vt:lpstr>
      <vt:lpstr>PowerPoint Presentation</vt:lpstr>
      <vt:lpstr>Jesus’ Last Hours His Trial</vt:lpstr>
      <vt:lpstr>Jesus’ Last Hours</vt:lpstr>
      <vt:lpstr>Our Lord:  An Example Of Prayer Hebrews 5: 7 – Reviewed In Brief</vt:lpstr>
      <vt:lpstr>PowerPoint Presentation</vt:lpstr>
      <vt:lpstr>E. M. Bounds:  Gethsemane Prayer </vt:lpstr>
      <vt:lpstr>Lord’s Prayer For His Apostles: Gospel Of John:  Chapter 17</vt:lpstr>
      <vt:lpstr>No Room For Jesus</vt:lpstr>
      <vt:lpstr>Jesus’ Last Hours</vt:lpstr>
      <vt:lpstr>PowerPoint Presentation</vt:lpstr>
      <vt:lpstr>PowerPoint Presentation</vt:lpstr>
      <vt:lpstr>PowerPoint Presentation</vt:lpstr>
      <vt:lpstr>PowerPoint Presentation</vt:lpstr>
      <vt:lpstr>PowerPoint Presentation</vt:lpstr>
      <vt:lpstr>PowerPoint Presentation</vt:lpstr>
      <vt:lpstr>Jesus’ Last Hours</vt:lpstr>
      <vt:lpstr>Jesus’ Last Hours</vt:lpstr>
      <vt:lpstr>PowerPoint Presentation</vt:lpstr>
      <vt:lpstr>PowerPoint Presentation</vt:lpstr>
      <vt:lpstr>Jesus’ Last Hours</vt:lpstr>
      <vt:lpstr>Jesus’ Last Hours</vt:lpstr>
      <vt:lpstr>Jesus’ Last Hours</vt:lpstr>
      <vt:lpstr>Jesus’ Last Hours</vt:lpstr>
      <vt:lpstr>Jesus’ Last Hours</vt:lpstr>
      <vt:lpstr>Jesus’ Last Hours</vt:lpstr>
      <vt:lpstr>Jesus’ Last Hours</vt:lpstr>
      <vt:lpstr>Jesus’ Last Hours</vt:lpstr>
      <vt:lpstr>Jesus’ Last Hours</vt:lpstr>
      <vt:lpstr>PowerPoint Presentation</vt:lpstr>
      <vt:lpstr>PowerPoint Presentation</vt:lpstr>
      <vt:lpstr>High Priest Caiaphas</vt:lpstr>
      <vt:lpstr>PowerPoint Presentation</vt:lpstr>
      <vt:lpstr>Prefect Pontius Pilate </vt:lpstr>
      <vt:lpstr>Rome’s Twelve Tables</vt:lpstr>
      <vt:lpstr>Jesus Christ </vt:lpstr>
      <vt:lpstr>Truth Does Not Count Legally. The Concern Of Law Is Proof.</vt:lpstr>
      <vt:lpstr>“What Is Truth?”</vt:lpstr>
      <vt:lpstr>PowerPoint Presentation</vt:lpstr>
      <vt:lpstr>PowerPoint Presentation</vt:lpstr>
      <vt:lpstr>Case Of The Church-State Theocrat:  Rebel Hero To Prince Of Peace     </vt:lpstr>
      <vt:lpstr>Jesus’ Last Hours His Crucifixion </vt:lpstr>
      <vt:lpstr>Jesus’ Last Hours</vt:lpstr>
      <vt:lpstr>Jesus’ Last Hours</vt:lpstr>
      <vt:lpstr>PowerPoint Presentation</vt:lpstr>
      <vt:lpstr>PowerPoint Presentation</vt:lpstr>
      <vt:lpstr>Jesus’ Last Hours</vt:lpstr>
      <vt:lpstr>Jesus’ Last Hours</vt:lpstr>
      <vt:lpstr>Jesus’ Last Hours</vt:lpstr>
      <vt:lpstr>Jesus’ Last Hours</vt:lpstr>
      <vt:lpstr>Jesus’ Last Hours</vt:lpstr>
      <vt:lpstr>Jesus’ Last Hours</vt:lpstr>
      <vt:lpstr>Jesus’ Last Hours</vt:lpstr>
      <vt:lpstr>Jesus’ Last Hours</vt:lpstr>
      <vt:lpstr>Jesus’ Last Hours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The Essential Jesus 3 Events During Jesus’ Crucifixion</vt:lpstr>
      <vt:lpstr>PowerPoint Presentation</vt:lpstr>
      <vt:lpstr>Who Is Jesus?: The Deity of Christ </vt:lpstr>
      <vt:lpstr>The Claims of Christ</vt:lpstr>
      <vt:lpstr>The Claims of Christ</vt:lpstr>
      <vt:lpstr>The Claims of Christ</vt:lpstr>
      <vt:lpstr>Considering the Options </vt:lpstr>
      <vt:lpstr>Liar</vt:lpstr>
      <vt:lpstr>Lunatic</vt:lpstr>
      <vt:lpstr>Lunatic</vt:lpstr>
      <vt:lpstr>Legend</vt:lpstr>
      <vt:lpstr>PowerPoint Presentation</vt:lpstr>
      <vt:lpstr>Importance of Early Dating</vt:lpstr>
      <vt:lpstr>Archaeology and the Gospels</vt:lpstr>
      <vt:lpstr>Archaeology and the Gospels</vt:lpstr>
      <vt:lpstr>Archaeology and the Gospels</vt:lpstr>
      <vt:lpstr>Jewish Sources</vt:lpstr>
      <vt:lpstr>Jewish Sources</vt:lpstr>
      <vt:lpstr>Roman Sources</vt:lpstr>
      <vt:lpstr>Roman Sources</vt:lpstr>
      <vt:lpstr>Roman Sources</vt:lpstr>
      <vt:lpstr>Oral Tradition</vt:lpstr>
      <vt:lpstr>Oral Tradition</vt:lpstr>
      <vt:lpstr>Oral Tradition</vt:lpstr>
      <vt:lpstr>Oral Tradition</vt:lpstr>
      <vt:lpstr>Oral Tradition</vt:lpstr>
      <vt:lpstr>Who moved the stone?</vt:lpstr>
      <vt:lpstr>PowerPoint Presentation</vt:lpstr>
      <vt:lpstr>There is an interesting parenthetical       in the Bezae manuscripts.</vt:lpstr>
      <vt:lpstr>Lord</vt:lpstr>
      <vt:lpstr>Lord</vt:lpstr>
      <vt:lpstr>The Resurrection of Jesus</vt:lpstr>
      <vt:lpstr>The Empty Tomb</vt:lpstr>
      <vt:lpstr>The Empty Tomb</vt:lpstr>
      <vt:lpstr>The Empty Tomb</vt:lpstr>
      <vt:lpstr>Jesus Rose from the Dead</vt:lpstr>
      <vt:lpstr>Jesus Rose from the Dead</vt:lpstr>
      <vt:lpstr>Jesus Rose from the Dead</vt:lpstr>
      <vt:lpstr>Jesus Rose from the Dead</vt:lpstr>
      <vt:lpstr>PowerPoint Presentation</vt:lpstr>
      <vt:lpstr>Who Is Jesus?: The Deity of Christ! </vt:lpstr>
      <vt:lpstr>The Resurrection Demonstrates  the Truth of Christianity.</vt:lpstr>
      <vt:lpstr>The Resurrection Demonstrates  the Truth of Christianity.</vt:lpstr>
      <vt:lpstr>Jesus is the Lord of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81</cp:revision>
  <dcterms:created xsi:type="dcterms:W3CDTF">2020-06-19T23:01:22Z</dcterms:created>
  <dcterms:modified xsi:type="dcterms:W3CDTF">2020-06-23T22:40:48Z</dcterms:modified>
</cp:coreProperties>
</file>