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5.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heme/themeOverride7.xml" ContentType="application/vnd.openxmlformats-officedocument.themeOverride+xml"/>
  <Override PartName="/ppt/notesSlides/notesSlide67.xml" ContentType="application/vnd.openxmlformats-officedocument.presentationml.notesSlide+xml"/>
  <Override PartName="/ppt/theme/themeOverride8.xml" ContentType="application/vnd.openxmlformats-officedocument.themeOverride+xml"/>
  <Override PartName="/ppt/notesSlides/notesSlide68.xml" ContentType="application/vnd.openxmlformats-officedocument.presentationml.notesSlide+xml"/>
  <Override PartName="/ppt/theme/themeOverride9.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heme/themeOverride10.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heme/themeOverride11.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heme/themeOverride12.xml" ContentType="application/vnd.openxmlformats-officedocument.themeOverr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heme/themeOverride13.xml" ContentType="application/vnd.openxmlformats-officedocument.themeOverr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heme/themeOverride14.xml" ContentType="application/vnd.openxmlformats-officedocument.themeOverr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8" r:id="rId5"/>
    <p:sldMasterId id="2147483693" r:id="rId6"/>
    <p:sldMasterId id="2147483708" r:id="rId7"/>
    <p:sldMasterId id="2147483741" r:id="rId8"/>
    <p:sldMasterId id="2147483771" r:id="rId9"/>
    <p:sldMasterId id="2147483786" r:id="rId10"/>
    <p:sldMasterId id="2147483801" r:id="rId11"/>
    <p:sldMasterId id="2147483833" r:id="rId12"/>
  </p:sldMasterIdLst>
  <p:notesMasterIdLst>
    <p:notesMasterId r:id="rId129"/>
  </p:notesMasterIdLst>
  <p:sldIdLst>
    <p:sldId id="312" r:id="rId13"/>
    <p:sldId id="313" r:id="rId14"/>
    <p:sldId id="649" r:id="rId15"/>
    <p:sldId id="2216" r:id="rId16"/>
    <p:sldId id="2217" r:id="rId17"/>
    <p:sldId id="2214" r:id="rId18"/>
    <p:sldId id="2215" r:id="rId19"/>
    <p:sldId id="531" r:id="rId20"/>
    <p:sldId id="737" r:id="rId21"/>
    <p:sldId id="844" r:id="rId22"/>
    <p:sldId id="2452" r:id="rId23"/>
    <p:sldId id="2453" r:id="rId24"/>
    <p:sldId id="2219" r:id="rId25"/>
    <p:sldId id="2220" r:id="rId26"/>
    <p:sldId id="330" r:id="rId27"/>
    <p:sldId id="2311" r:id="rId28"/>
    <p:sldId id="346" r:id="rId29"/>
    <p:sldId id="712" r:id="rId30"/>
    <p:sldId id="347" r:id="rId31"/>
    <p:sldId id="2455" r:id="rId32"/>
    <p:sldId id="1322" r:id="rId33"/>
    <p:sldId id="1323" r:id="rId34"/>
    <p:sldId id="1324" r:id="rId35"/>
    <p:sldId id="1325" r:id="rId36"/>
    <p:sldId id="1326" r:id="rId37"/>
    <p:sldId id="1330" r:id="rId38"/>
    <p:sldId id="1331" r:id="rId39"/>
    <p:sldId id="1332" r:id="rId40"/>
    <p:sldId id="1333" r:id="rId41"/>
    <p:sldId id="1334" r:id="rId42"/>
    <p:sldId id="1335" r:id="rId43"/>
    <p:sldId id="1336" r:id="rId44"/>
    <p:sldId id="1337" r:id="rId45"/>
    <p:sldId id="1338" r:id="rId46"/>
    <p:sldId id="1339" r:id="rId47"/>
    <p:sldId id="1340" r:id="rId48"/>
    <p:sldId id="1341" r:id="rId49"/>
    <p:sldId id="1342" r:id="rId50"/>
    <p:sldId id="1343" r:id="rId51"/>
    <p:sldId id="1344" r:id="rId52"/>
    <p:sldId id="1345" r:id="rId53"/>
    <p:sldId id="1346" r:id="rId54"/>
    <p:sldId id="1347" r:id="rId55"/>
    <p:sldId id="1348" r:id="rId56"/>
    <p:sldId id="1349" r:id="rId57"/>
    <p:sldId id="1350" r:id="rId58"/>
    <p:sldId id="859" r:id="rId59"/>
    <p:sldId id="331" r:id="rId60"/>
    <p:sldId id="1393" r:id="rId61"/>
    <p:sldId id="1354" r:id="rId62"/>
    <p:sldId id="1355" r:id="rId63"/>
    <p:sldId id="1356" r:id="rId64"/>
    <p:sldId id="1357" r:id="rId65"/>
    <p:sldId id="1358" r:id="rId66"/>
    <p:sldId id="1359" r:id="rId67"/>
    <p:sldId id="1360" r:id="rId68"/>
    <p:sldId id="1361" r:id="rId69"/>
    <p:sldId id="1362" r:id="rId70"/>
    <p:sldId id="1363" r:id="rId71"/>
    <p:sldId id="1364" r:id="rId72"/>
    <p:sldId id="1365" r:id="rId73"/>
    <p:sldId id="1366" r:id="rId74"/>
    <p:sldId id="1367" r:id="rId75"/>
    <p:sldId id="1368" r:id="rId76"/>
    <p:sldId id="1369" r:id="rId77"/>
    <p:sldId id="1370" r:id="rId78"/>
    <p:sldId id="1371" r:id="rId79"/>
    <p:sldId id="1372" r:id="rId80"/>
    <p:sldId id="1373" r:id="rId81"/>
    <p:sldId id="1374" r:id="rId82"/>
    <p:sldId id="1375" r:id="rId83"/>
    <p:sldId id="1376" r:id="rId84"/>
    <p:sldId id="1378" r:id="rId85"/>
    <p:sldId id="1380" r:id="rId86"/>
    <p:sldId id="1381" r:id="rId87"/>
    <p:sldId id="1382" r:id="rId88"/>
    <p:sldId id="1383" r:id="rId89"/>
    <p:sldId id="1384" r:id="rId90"/>
    <p:sldId id="1385" r:id="rId91"/>
    <p:sldId id="1386" r:id="rId92"/>
    <p:sldId id="1387" r:id="rId93"/>
    <p:sldId id="1388" r:id="rId94"/>
    <p:sldId id="1389" r:id="rId95"/>
    <p:sldId id="1390" r:id="rId96"/>
    <p:sldId id="1446" r:id="rId97"/>
    <p:sldId id="1465" r:id="rId98"/>
    <p:sldId id="1466" r:id="rId99"/>
    <p:sldId id="1467" r:id="rId100"/>
    <p:sldId id="1468" r:id="rId101"/>
    <p:sldId id="1469" r:id="rId102"/>
    <p:sldId id="1447" r:id="rId103"/>
    <p:sldId id="1448" r:id="rId104"/>
    <p:sldId id="1449" r:id="rId105"/>
    <p:sldId id="1450" r:id="rId106"/>
    <p:sldId id="1451" r:id="rId107"/>
    <p:sldId id="1453" r:id="rId108"/>
    <p:sldId id="1454" r:id="rId109"/>
    <p:sldId id="1455" r:id="rId110"/>
    <p:sldId id="1851" r:id="rId111"/>
    <p:sldId id="1852" r:id="rId112"/>
    <p:sldId id="1457" r:id="rId113"/>
    <p:sldId id="1810" r:id="rId114"/>
    <p:sldId id="1459" r:id="rId115"/>
    <p:sldId id="1811" r:id="rId116"/>
    <p:sldId id="1463" r:id="rId117"/>
    <p:sldId id="1461" r:id="rId118"/>
    <p:sldId id="1462" r:id="rId119"/>
    <p:sldId id="2454" r:id="rId120"/>
    <p:sldId id="325" r:id="rId121"/>
    <p:sldId id="1445" r:id="rId122"/>
    <p:sldId id="1060" r:id="rId123"/>
    <p:sldId id="296" r:id="rId124"/>
    <p:sldId id="919" r:id="rId125"/>
    <p:sldId id="920" r:id="rId126"/>
    <p:sldId id="921" r:id="rId127"/>
    <p:sldId id="923"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449" autoAdjust="0"/>
  </p:normalViewPr>
  <p:slideViewPr>
    <p:cSldViewPr snapToGrid="0">
      <p:cViewPr varScale="1">
        <p:scale>
          <a:sx n="99" d="100"/>
          <a:sy n="99" d="100"/>
        </p:scale>
        <p:origin x="210" y="78"/>
      </p:cViewPr>
      <p:guideLst/>
    </p:cSldViewPr>
  </p:slideViewPr>
  <p:outlineViewPr>
    <p:cViewPr>
      <p:scale>
        <a:sx n="33" d="100"/>
        <a:sy n="33" d="100"/>
      </p:scale>
      <p:origin x="0" y="-6577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tableStyles" Target="tableStyle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slide" Target="slides/slide83.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slide" Target="slides/slide106.xml"/><Relationship Id="rId126" Type="http://schemas.openxmlformats.org/officeDocument/2006/relationships/slide" Target="slides/slide114.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slide" Target="slides/slide112.xml"/><Relationship Id="rId129"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viewProps" Target="view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37472-F577-49F0-8C32-3BFA4E9C60A2}"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AB86E-3C1B-4BCE-A492-B38900CD3E5A}" type="slidenum">
              <a:rPr lang="en-US" smtClean="0"/>
              <a:t>‹#›</a:t>
            </a:fld>
            <a:endParaRPr lang="en-US"/>
          </a:p>
        </p:txBody>
      </p:sp>
    </p:spTree>
    <p:extLst>
      <p:ext uri="{BB962C8B-B14F-4D97-AF65-F5344CB8AC3E}">
        <p14:creationId xmlns:p14="http://schemas.microsoft.com/office/powerpoint/2010/main" val="3694221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7">
            <a:extLst>
              <a:ext uri="{FF2B5EF4-FFF2-40B4-BE49-F238E27FC236}">
                <a16:creationId xmlns:a16="http://schemas.microsoft.com/office/drawing/2014/main" id="{0E210305-C3A1-4061-B2EC-9E0A99749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3AA538-E186-4879-ADD8-152E56D91D4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34979" name="Rectangle 2">
            <a:extLst>
              <a:ext uri="{FF2B5EF4-FFF2-40B4-BE49-F238E27FC236}">
                <a16:creationId xmlns:a16="http://schemas.microsoft.com/office/drawing/2014/main" id="{71F62DA6-4136-42C0-AE51-0383B39D4256}"/>
              </a:ext>
            </a:extLst>
          </p:cNvPr>
          <p:cNvSpPr>
            <a:spLocks noGrp="1" noRot="1" noChangeAspect="1" noChangeArrowheads="1" noTextEdit="1"/>
          </p:cNvSpPr>
          <p:nvPr>
            <p:ph type="sldImg"/>
          </p:nvPr>
        </p:nvSpPr>
        <p:spPr>
          <a:ln/>
        </p:spPr>
      </p:sp>
      <p:sp>
        <p:nvSpPr>
          <p:cNvPr id="1534980" name="Rectangle 3">
            <a:extLst>
              <a:ext uri="{FF2B5EF4-FFF2-40B4-BE49-F238E27FC236}">
                <a16:creationId xmlns:a16="http://schemas.microsoft.com/office/drawing/2014/main" id="{E6EE8163-4603-446B-8C86-9AFE831742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7">
            <a:extLst>
              <a:ext uri="{FF2B5EF4-FFF2-40B4-BE49-F238E27FC236}">
                <a16:creationId xmlns:a16="http://schemas.microsoft.com/office/drawing/2014/main" id="{9421A395-A577-488F-9DBF-FC793E0F34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12473D-6FE2-4F71-A778-FDF4E129D5C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43171" name="Rectangle 2">
            <a:extLst>
              <a:ext uri="{FF2B5EF4-FFF2-40B4-BE49-F238E27FC236}">
                <a16:creationId xmlns:a16="http://schemas.microsoft.com/office/drawing/2014/main" id="{992562B0-5FD4-45EB-912D-454A09DA8F8B}"/>
              </a:ext>
            </a:extLst>
          </p:cNvPr>
          <p:cNvSpPr>
            <a:spLocks noGrp="1" noRot="1" noChangeAspect="1" noChangeArrowheads="1" noTextEdit="1"/>
          </p:cNvSpPr>
          <p:nvPr>
            <p:ph type="sldImg"/>
          </p:nvPr>
        </p:nvSpPr>
        <p:spPr>
          <a:ln/>
        </p:spPr>
      </p:sp>
      <p:sp>
        <p:nvSpPr>
          <p:cNvPr id="1543172" name="Rectangle 3">
            <a:extLst>
              <a:ext uri="{FF2B5EF4-FFF2-40B4-BE49-F238E27FC236}">
                <a16:creationId xmlns:a16="http://schemas.microsoft.com/office/drawing/2014/main" id="{CD11D521-EDE3-4A65-B274-9D05DA92E3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7">
            <a:extLst>
              <a:ext uri="{FF2B5EF4-FFF2-40B4-BE49-F238E27FC236}">
                <a16:creationId xmlns:a16="http://schemas.microsoft.com/office/drawing/2014/main" id="{7857AAAD-753E-4392-8BBD-E65D9D262D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883D0-7513-4AD8-B4EA-460F0594F99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48643" name="Rectangle 2">
            <a:extLst>
              <a:ext uri="{FF2B5EF4-FFF2-40B4-BE49-F238E27FC236}">
                <a16:creationId xmlns:a16="http://schemas.microsoft.com/office/drawing/2014/main" id="{E51A13C7-D47A-498E-84D7-D6C5C2BBA9FA}"/>
              </a:ext>
            </a:extLst>
          </p:cNvPr>
          <p:cNvSpPr>
            <a:spLocks noGrp="1" noRot="1" noChangeAspect="1" noChangeArrowheads="1" noTextEdit="1"/>
          </p:cNvSpPr>
          <p:nvPr>
            <p:ph type="sldImg"/>
          </p:nvPr>
        </p:nvSpPr>
        <p:spPr>
          <a:ln/>
        </p:spPr>
      </p:sp>
      <p:sp>
        <p:nvSpPr>
          <p:cNvPr id="1648644" name="Rectangle 3">
            <a:extLst>
              <a:ext uri="{FF2B5EF4-FFF2-40B4-BE49-F238E27FC236}">
                <a16:creationId xmlns:a16="http://schemas.microsoft.com/office/drawing/2014/main" id="{0315930F-32E3-4F2E-B391-06B15979B3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7">
            <a:extLst>
              <a:ext uri="{FF2B5EF4-FFF2-40B4-BE49-F238E27FC236}">
                <a16:creationId xmlns:a16="http://schemas.microsoft.com/office/drawing/2014/main" id="{86B1586E-60AF-4191-821F-A4BF313888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1DD1C0-E12D-4A0D-B493-4F7802B639D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49667" name="Rectangle 2">
            <a:extLst>
              <a:ext uri="{FF2B5EF4-FFF2-40B4-BE49-F238E27FC236}">
                <a16:creationId xmlns:a16="http://schemas.microsoft.com/office/drawing/2014/main" id="{4DF279E5-EBBD-44DD-A881-F9FB47310310}"/>
              </a:ext>
            </a:extLst>
          </p:cNvPr>
          <p:cNvSpPr>
            <a:spLocks noGrp="1" noRot="1" noChangeAspect="1" noChangeArrowheads="1" noTextEdit="1"/>
          </p:cNvSpPr>
          <p:nvPr>
            <p:ph type="sldImg"/>
          </p:nvPr>
        </p:nvSpPr>
        <p:spPr>
          <a:ln/>
        </p:spPr>
      </p:sp>
      <p:sp>
        <p:nvSpPr>
          <p:cNvPr id="1649668" name="Rectangle 3">
            <a:extLst>
              <a:ext uri="{FF2B5EF4-FFF2-40B4-BE49-F238E27FC236}">
                <a16:creationId xmlns:a16="http://schemas.microsoft.com/office/drawing/2014/main" id="{4636A0D6-9C70-4788-965E-5E1A2F51B9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7">
            <a:extLst>
              <a:ext uri="{FF2B5EF4-FFF2-40B4-BE49-F238E27FC236}">
                <a16:creationId xmlns:a16="http://schemas.microsoft.com/office/drawing/2014/main" id="{6A8D8B7F-DAAD-4D65-B26C-6F0AC4429A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6E727-42F7-472B-9FAD-E7C24B27078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72195" name="Rectangle 2">
            <a:extLst>
              <a:ext uri="{FF2B5EF4-FFF2-40B4-BE49-F238E27FC236}">
                <a16:creationId xmlns:a16="http://schemas.microsoft.com/office/drawing/2014/main" id="{79CF3CBC-C828-48E2-9192-08265E2F19EC}"/>
              </a:ext>
            </a:extLst>
          </p:cNvPr>
          <p:cNvSpPr>
            <a:spLocks noGrp="1" noRot="1" noChangeAspect="1" noChangeArrowheads="1" noTextEdit="1"/>
          </p:cNvSpPr>
          <p:nvPr>
            <p:ph type="sldImg"/>
          </p:nvPr>
        </p:nvSpPr>
        <p:spPr>
          <a:ln/>
        </p:spPr>
      </p:sp>
      <p:sp>
        <p:nvSpPr>
          <p:cNvPr id="1672196" name="Rectangle 3">
            <a:extLst>
              <a:ext uri="{FF2B5EF4-FFF2-40B4-BE49-F238E27FC236}">
                <a16:creationId xmlns:a16="http://schemas.microsoft.com/office/drawing/2014/main" id="{3DBE6C20-E174-466C-8FE7-341C52044D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7">
            <a:extLst>
              <a:ext uri="{FF2B5EF4-FFF2-40B4-BE49-F238E27FC236}">
                <a16:creationId xmlns:a16="http://schemas.microsoft.com/office/drawing/2014/main" id="{3F779805-0951-4138-89D3-F28FD2AF8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1A2582-B1E1-4668-8F1C-550B3B1E5EDA}"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73219" name="Rectangle 2">
            <a:extLst>
              <a:ext uri="{FF2B5EF4-FFF2-40B4-BE49-F238E27FC236}">
                <a16:creationId xmlns:a16="http://schemas.microsoft.com/office/drawing/2014/main" id="{21F206D6-7AD0-4D53-8C4D-3577BA757110}"/>
              </a:ext>
            </a:extLst>
          </p:cNvPr>
          <p:cNvSpPr>
            <a:spLocks noGrp="1" noRot="1" noChangeAspect="1" noChangeArrowheads="1" noTextEdit="1"/>
          </p:cNvSpPr>
          <p:nvPr>
            <p:ph type="sldImg"/>
          </p:nvPr>
        </p:nvSpPr>
        <p:spPr>
          <a:xfrm>
            <a:off x="955675" y="611188"/>
            <a:ext cx="4821238" cy="2713037"/>
          </a:xfrm>
          <a:ln/>
        </p:spPr>
      </p:sp>
      <p:sp>
        <p:nvSpPr>
          <p:cNvPr id="1673220" name="Rectangle 3">
            <a:extLst>
              <a:ext uri="{FF2B5EF4-FFF2-40B4-BE49-F238E27FC236}">
                <a16:creationId xmlns:a16="http://schemas.microsoft.com/office/drawing/2014/main" id="{A0983084-DC16-435A-A7DE-54CD0A892EAC}"/>
              </a:ext>
            </a:extLst>
          </p:cNvPr>
          <p:cNvSpPr>
            <a:spLocks noGrp="1" noChangeArrowheads="1"/>
          </p:cNvSpPr>
          <p:nvPr>
            <p:ph type="body" idx="1"/>
          </p:nvPr>
        </p:nvSpPr>
        <p:spPr>
          <a:xfrm>
            <a:off x="0" y="3473450"/>
            <a:ext cx="6858000" cy="466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42875" eaLnBrk="1" hangingPunct="1"/>
            <a:r>
              <a:rPr lang="en-US" altLang="en-US" b="1" dirty="0">
                <a:latin typeface="Arial" panose="020B0604020202020204" pitchFamily="34" charset="0"/>
              </a:rPr>
              <a:t>VI.  Summary/Invitation</a:t>
            </a:r>
            <a:endParaRPr lang="en-US" altLang="en-US" dirty="0">
              <a:latin typeface="Arial" panose="020B0604020202020204" pitchFamily="34" charset="0"/>
            </a:endParaRPr>
          </a:p>
          <a:p>
            <a:pPr marL="557213" lvl="1" indent="-214313" eaLnBrk="1" hangingPunct="1"/>
            <a:r>
              <a:rPr lang="en-US" altLang="en-US" dirty="0">
                <a:latin typeface="Arial" panose="020B0604020202020204" pitchFamily="34" charset="0"/>
              </a:rPr>
              <a:t>A.	Who among us does not need to improve his prayer life?</a:t>
            </a:r>
          </a:p>
          <a:p>
            <a:pPr marL="895350" lvl="2" indent="-223838" eaLnBrk="1" hangingPunct="1"/>
            <a:r>
              <a:rPr lang="en-US" altLang="en-US" dirty="0">
                <a:latin typeface="Arial" panose="020B0604020202020204" pitchFamily="34" charset="0"/>
              </a:rPr>
              <a:t>1.	Who among us does not need to have as an objective for this year to grow spiritually?</a:t>
            </a:r>
          </a:p>
          <a:p>
            <a:pPr marL="895350" lvl="2" indent="-223838" eaLnBrk="1" hangingPunct="1"/>
            <a:r>
              <a:rPr lang="en-US" altLang="en-US" dirty="0">
                <a:latin typeface="Arial" panose="020B0604020202020204" pitchFamily="34" charset="0"/>
              </a:rPr>
              <a:t>2.	One way to accomplish both of these is to have spiritual growth through personal, private prayer.</a:t>
            </a:r>
          </a:p>
          <a:p>
            <a:pPr marL="557213" lvl="1" indent="-214313" eaLnBrk="1" hangingPunct="1"/>
            <a:r>
              <a:rPr lang="en-US" altLang="en-US" dirty="0">
                <a:latin typeface="Arial" panose="020B0604020202020204" pitchFamily="34" charset="0"/>
              </a:rPr>
              <a:t>B.	As a practical model for effective prayer we have Hannah.  To pray a prayer like Hannah’s prayer, we must:</a:t>
            </a:r>
          </a:p>
          <a:p>
            <a:pPr marL="895350" lvl="2" indent="-223838" eaLnBrk="1" hangingPunct="1"/>
            <a:r>
              <a:rPr lang="en-US" altLang="en-US" dirty="0">
                <a:latin typeface="Arial" panose="020B0604020202020204" pitchFamily="34" charset="0"/>
              </a:rPr>
              <a:t>1.	Have an important request to make.</a:t>
            </a:r>
          </a:p>
          <a:p>
            <a:pPr marL="895350" lvl="2" indent="-223838" eaLnBrk="1" hangingPunct="1"/>
            <a:r>
              <a:rPr lang="en-US" altLang="en-US" dirty="0">
                <a:latin typeface="Arial" panose="020B0604020202020204" pitchFamily="34" charset="0"/>
              </a:rPr>
              <a:t>2.	Have important purposes to affirm.   We must show our commitment to use the results of that prayer in spiritual service.</a:t>
            </a:r>
          </a:p>
          <a:p>
            <a:pPr marL="895350" lvl="2" indent="-223838" eaLnBrk="1" hangingPunct="1"/>
            <a:r>
              <a:rPr lang="en-US" altLang="en-US" dirty="0">
                <a:latin typeface="Arial" panose="020B0604020202020204" pitchFamily="34" charset="0"/>
              </a:rPr>
              <a:t>3.	Have some important work to pledge.  We must commit to do our part in accomplishing the things we pray for.</a:t>
            </a:r>
          </a:p>
          <a:p>
            <a:pPr marL="895350" lvl="2" indent="-223838" eaLnBrk="1" hangingPunct="1"/>
            <a:r>
              <a:rPr lang="en-US" altLang="en-US" dirty="0">
                <a:latin typeface="Arial" panose="020B0604020202020204" pitchFamily="34" charset="0"/>
              </a:rPr>
              <a:t>4.	Believe in results from prayer.  To pray a prayer like Hannah’s prayer, we must have confidence in God’s capacity to answer our prayer.</a:t>
            </a:r>
          </a:p>
          <a:p>
            <a:pPr marL="895350" lvl="2" indent="-223838" eaLnBrk="1" hangingPunct="1"/>
            <a:r>
              <a:rPr lang="en-US" altLang="en-US" dirty="0">
                <a:latin typeface="Arial" panose="020B0604020202020204" pitchFamily="34" charset="0"/>
              </a:rPr>
              <a:t>5.	May we increasingly strive to pray prayers like Hannah’s prayer.</a:t>
            </a:r>
          </a:p>
          <a:p>
            <a:pPr marL="142875" algn="r" eaLnBrk="1" hangingPunct="1"/>
            <a:endParaRPr lang="en-US" altLang="en-US" dirty="0">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7">
            <a:extLst>
              <a:ext uri="{FF2B5EF4-FFF2-40B4-BE49-F238E27FC236}">
                <a16:creationId xmlns:a16="http://schemas.microsoft.com/office/drawing/2014/main" id="{BD664B34-32BC-48F0-8473-898AAB12E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11122A-3FB6-4E9F-B2B1-503FE21735D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74243" name="Rectangle 2">
            <a:extLst>
              <a:ext uri="{FF2B5EF4-FFF2-40B4-BE49-F238E27FC236}">
                <a16:creationId xmlns:a16="http://schemas.microsoft.com/office/drawing/2014/main" id="{603C2458-A1EF-4F3F-B31F-1FD534A35F1A}"/>
              </a:ext>
            </a:extLst>
          </p:cNvPr>
          <p:cNvSpPr>
            <a:spLocks noGrp="1" noRot="1" noChangeAspect="1" noChangeArrowheads="1" noTextEdit="1"/>
          </p:cNvSpPr>
          <p:nvPr>
            <p:ph type="sldImg"/>
          </p:nvPr>
        </p:nvSpPr>
        <p:spPr>
          <a:ln/>
        </p:spPr>
      </p:sp>
      <p:sp>
        <p:nvSpPr>
          <p:cNvPr id="1674244" name="Rectangle 3">
            <a:extLst>
              <a:ext uri="{FF2B5EF4-FFF2-40B4-BE49-F238E27FC236}">
                <a16:creationId xmlns:a16="http://schemas.microsoft.com/office/drawing/2014/main" id="{234CF940-8387-4175-8D76-F45D03790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7">
            <a:extLst>
              <a:ext uri="{FF2B5EF4-FFF2-40B4-BE49-F238E27FC236}">
                <a16:creationId xmlns:a16="http://schemas.microsoft.com/office/drawing/2014/main" id="{C7CE999D-F418-48F8-9D50-922DBF30B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AC2607-278F-486E-B953-579162077DB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76291" name="Rectangle 2">
            <a:extLst>
              <a:ext uri="{FF2B5EF4-FFF2-40B4-BE49-F238E27FC236}">
                <a16:creationId xmlns:a16="http://schemas.microsoft.com/office/drawing/2014/main" id="{9A3F119A-5960-46CE-9B88-9F0E540FBF4A}"/>
              </a:ext>
            </a:extLst>
          </p:cNvPr>
          <p:cNvSpPr>
            <a:spLocks noGrp="1" noRot="1" noChangeAspect="1" noChangeArrowheads="1" noTextEdit="1"/>
          </p:cNvSpPr>
          <p:nvPr>
            <p:ph type="sldImg"/>
          </p:nvPr>
        </p:nvSpPr>
        <p:spPr>
          <a:ln/>
        </p:spPr>
      </p:sp>
      <p:sp>
        <p:nvSpPr>
          <p:cNvPr id="1676292" name="Rectangle 3">
            <a:extLst>
              <a:ext uri="{FF2B5EF4-FFF2-40B4-BE49-F238E27FC236}">
                <a16:creationId xmlns:a16="http://schemas.microsoft.com/office/drawing/2014/main" id="{EBCFEC87-1573-4931-8600-94B771023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7">
            <a:extLst>
              <a:ext uri="{FF2B5EF4-FFF2-40B4-BE49-F238E27FC236}">
                <a16:creationId xmlns:a16="http://schemas.microsoft.com/office/drawing/2014/main" id="{D7688C01-D39D-4EB0-986C-3303885488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FF0BE4-5A21-4C98-958F-CB4FE956C57D}"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78339" name="Rectangle 2">
            <a:extLst>
              <a:ext uri="{FF2B5EF4-FFF2-40B4-BE49-F238E27FC236}">
                <a16:creationId xmlns:a16="http://schemas.microsoft.com/office/drawing/2014/main" id="{11E2D2C3-F2E1-48D3-850F-71591880B3B3}"/>
              </a:ext>
            </a:extLst>
          </p:cNvPr>
          <p:cNvSpPr>
            <a:spLocks noGrp="1" noRot="1" noChangeAspect="1" noChangeArrowheads="1" noTextEdit="1"/>
          </p:cNvSpPr>
          <p:nvPr>
            <p:ph type="sldImg"/>
          </p:nvPr>
        </p:nvSpPr>
        <p:spPr>
          <a:ln/>
        </p:spPr>
      </p:sp>
      <p:sp>
        <p:nvSpPr>
          <p:cNvPr id="1678340" name="Rectangle 3">
            <a:extLst>
              <a:ext uri="{FF2B5EF4-FFF2-40B4-BE49-F238E27FC236}">
                <a16:creationId xmlns:a16="http://schemas.microsoft.com/office/drawing/2014/main" id="{486BC254-B971-40C4-948A-821A0F2322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7">
            <a:extLst>
              <a:ext uri="{FF2B5EF4-FFF2-40B4-BE49-F238E27FC236}">
                <a16:creationId xmlns:a16="http://schemas.microsoft.com/office/drawing/2014/main" id="{79F5A78B-D28B-45DB-829C-54D2107A1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58C239-8C11-40F4-B2BA-E2AFE2BC866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46243" name="Rectangle 2">
            <a:extLst>
              <a:ext uri="{FF2B5EF4-FFF2-40B4-BE49-F238E27FC236}">
                <a16:creationId xmlns:a16="http://schemas.microsoft.com/office/drawing/2014/main" id="{A042B1B9-5C5A-41D6-9FC5-28A3442F26B4}"/>
              </a:ext>
            </a:extLst>
          </p:cNvPr>
          <p:cNvSpPr>
            <a:spLocks noGrp="1" noRot="1" noChangeAspect="1" noChangeArrowheads="1" noTextEdit="1"/>
          </p:cNvSpPr>
          <p:nvPr>
            <p:ph type="sldImg"/>
          </p:nvPr>
        </p:nvSpPr>
        <p:spPr>
          <a:ln/>
        </p:spPr>
      </p:sp>
      <p:sp>
        <p:nvSpPr>
          <p:cNvPr id="1546244" name="Rectangle 3">
            <a:extLst>
              <a:ext uri="{FF2B5EF4-FFF2-40B4-BE49-F238E27FC236}">
                <a16:creationId xmlns:a16="http://schemas.microsoft.com/office/drawing/2014/main" id="{C07FACB5-2B4B-4BFE-A8FA-3F792CA612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7">
            <a:extLst>
              <a:ext uri="{FF2B5EF4-FFF2-40B4-BE49-F238E27FC236}">
                <a16:creationId xmlns:a16="http://schemas.microsoft.com/office/drawing/2014/main" id="{12673532-8F51-4333-BC7D-064519AF2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72A64F-9BB7-4112-B261-469C040058C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50339" name="Rectangle 2">
            <a:extLst>
              <a:ext uri="{FF2B5EF4-FFF2-40B4-BE49-F238E27FC236}">
                <a16:creationId xmlns:a16="http://schemas.microsoft.com/office/drawing/2014/main" id="{3B9DB290-7EC2-4992-A73B-ECB6E0529CEF}"/>
              </a:ext>
            </a:extLst>
          </p:cNvPr>
          <p:cNvSpPr>
            <a:spLocks noGrp="1" noRot="1" noChangeAspect="1" noChangeArrowheads="1" noTextEdit="1"/>
          </p:cNvSpPr>
          <p:nvPr>
            <p:ph type="sldImg"/>
          </p:nvPr>
        </p:nvSpPr>
        <p:spPr>
          <a:ln/>
        </p:spPr>
      </p:sp>
      <p:sp>
        <p:nvSpPr>
          <p:cNvPr id="1550340" name="Rectangle 3">
            <a:extLst>
              <a:ext uri="{FF2B5EF4-FFF2-40B4-BE49-F238E27FC236}">
                <a16:creationId xmlns:a16="http://schemas.microsoft.com/office/drawing/2014/main" id="{3DB05BF2-A8C0-4969-9F87-1BD27196D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7">
            <a:extLst>
              <a:ext uri="{FF2B5EF4-FFF2-40B4-BE49-F238E27FC236}">
                <a16:creationId xmlns:a16="http://schemas.microsoft.com/office/drawing/2014/main" id="{F7DB9EB1-EA4A-4519-AABE-46B2EAD437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A8B04D-599C-4020-8D6D-97B58EBC866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51363" name="Rectangle 2">
            <a:extLst>
              <a:ext uri="{FF2B5EF4-FFF2-40B4-BE49-F238E27FC236}">
                <a16:creationId xmlns:a16="http://schemas.microsoft.com/office/drawing/2014/main" id="{3F792742-81C4-4F5D-9EEF-501A246A8620}"/>
              </a:ext>
            </a:extLst>
          </p:cNvPr>
          <p:cNvSpPr>
            <a:spLocks noGrp="1" noRot="1" noChangeAspect="1" noChangeArrowheads="1" noTextEdit="1"/>
          </p:cNvSpPr>
          <p:nvPr>
            <p:ph type="sldImg"/>
          </p:nvPr>
        </p:nvSpPr>
        <p:spPr>
          <a:ln/>
        </p:spPr>
      </p:sp>
      <p:sp>
        <p:nvSpPr>
          <p:cNvPr id="1551364" name="Rectangle 3">
            <a:extLst>
              <a:ext uri="{FF2B5EF4-FFF2-40B4-BE49-F238E27FC236}">
                <a16:creationId xmlns:a16="http://schemas.microsoft.com/office/drawing/2014/main" id="{F5706B82-E8DE-4FFF-B1EC-46B71334C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7">
            <a:extLst>
              <a:ext uri="{FF2B5EF4-FFF2-40B4-BE49-F238E27FC236}">
                <a16:creationId xmlns:a16="http://schemas.microsoft.com/office/drawing/2014/main" id="{4129F3D1-EC6C-4950-A6FA-53721BC0A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D2CD21-F44D-4C33-BA72-8C1D79AE0E5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54435" name="Rectangle 2">
            <a:extLst>
              <a:ext uri="{FF2B5EF4-FFF2-40B4-BE49-F238E27FC236}">
                <a16:creationId xmlns:a16="http://schemas.microsoft.com/office/drawing/2014/main" id="{1C7DF3EE-E227-4881-907B-D5FB947A254B}"/>
              </a:ext>
            </a:extLst>
          </p:cNvPr>
          <p:cNvSpPr>
            <a:spLocks noGrp="1" noRot="1" noChangeAspect="1" noChangeArrowheads="1" noTextEdit="1"/>
          </p:cNvSpPr>
          <p:nvPr>
            <p:ph type="sldImg"/>
          </p:nvPr>
        </p:nvSpPr>
        <p:spPr>
          <a:ln/>
        </p:spPr>
      </p:sp>
      <p:sp>
        <p:nvSpPr>
          <p:cNvPr id="1554436" name="Rectangle 3">
            <a:extLst>
              <a:ext uri="{FF2B5EF4-FFF2-40B4-BE49-F238E27FC236}">
                <a16:creationId xmlns:a16="http://schemas.microsoft.com/office/drawing/2014/main" id="{C7977F65-E74B-4BCD-9440-5C723C259B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7">
            <a:extLst>
              <a:ext uri="{FF2B5EF4-FFF2-40B4-BE49-F238E27FC236}">
                <a16:creationId xmlns:a16="http://schemas.microsoft.com/office/drawing/2014/main" id="{79676584-C13D-4800-8F01-3C2E381F0C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9350F4-4382-48E4-A36E-EC66AFB9DE0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55459" name="Rectangle 2">
            <a:extLst>
              <a:ext uri="{FF2B5EF4-FFF2-40B4-BE49-F238E27FC236}">
                <a16:creationId xmlns:a16="http://schemas.microsoft.com/office/drawing/2014/main" id="{28125DD0-132A-4A9F-A09C-9337F5E997AB}"/>
              </a:ext>
            </a:extLst>
          </p:cNvPr>
          <p:cNvSpPr>
            <a:spLocks noGrp="1" noRot="1" noChangeAspect="1" noChangeArrowheads="1" noTextEdit="1"/>
          </p:cNvSpPr>
          <p:nvPr>
            <p:ph type="sldImg"/>
          </p:nvPr>
        </p:nvSpPr>
        <p:spPr>
          <a:ln/>
        </p:spPr>
      </p:sp>
      <p:sp>
        <p:nvSpPr>
          <p:cNvPr id="1555460" name="Rectangle 3">
            <a:extLst>
              <a:ext uri="{FF2B5EF4-FFF2-40B4-BE49-F238E27FC236}">
                <a16:creationId xmlns:a16="http://schemas.microsoft.com/office/drawing/2014/main" id="{7E2B0450-A706-4E96-943B-E5906C90C1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7">
            <a:extLst>
              <a:ext uri="{FF2B5EF4-FFF2-40B4-BE49-F238E27FC236}">
                <a16:creationId xmlns:a16="http://schemas.microsoft.com/office/drawing/2014/main" id="{7768B12F-FBB1-45B7-B44F-28475C2CB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6EC9CF-5DE7-40AA-8580-41196992151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56483" name="Rectangle 2">
            <a:extLst>
              <a:ext uri="{FF2B5EF4-FFF2-40B4-BE49-F238E27FC236}">
                <a16:creationId xmlns:a16="http://schemas.microsoft.com/office/drawing/2014/main" id="{6D0F2FB3-B7A1-4498-A5FC-23FC6620695A}"/>
              </a:ext>
            </a:extLst>
          </p:cNvPr>
          <p:cNvSpPr>
            <a:spLocks noGrp="1" noRot="1" noChangeAspect="1" noChangeArrowheads="1" noTextEdit="1"/>
          </p:cNvSpPr>
          <p:nvPr>
            <p:ph type="sldImg"/>
          </p:nvPr>
        </p:nvSpPr>
        <p:spPr>
          <a:ln/>
        </p:spPr>
      </p:sp>
      <p:sp>
        <p:nvSpPr>
          <p:cNvPr id="1556484" name="Rectangle 3">
            <a:extLst>
              <a:ext uri="{FF2B5EF4-FFF2-40B4-BE49-F238E27FC236}">
                <a16:creationId xmlns:a16="http://schemas.microsoft.com/office/drawing/2014/main" id="{B3F9626E-F28B-4DF8-8931-1F9016171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7">
            <a:extLst>
              <a:ext uri="{FF2B5EF4-FFF2-40B4-BE49-F238E27FC236}">
                <a16:creationId xmlns:a16="http://schemas.microsoft.com/office/drawing/2014/main" id="{3D23A0F7-2574-4B38-AA78-94372EEA2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63D57A-9C46-4501-8AB6-7504E42A3EC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57507" name="Rectangle 2">
            <a:extLst>
              <a:ext uri="{FF2B5EF4-FFF2-40B4-BE49-F238E27FC236}">
                <a16:creationId xmlns:a16="http://schemas.microsoft.com/office/drawing/2014/main" id="{5C46B461-A344-445B-94C7-8825E2FCCCA4}"/>
              </a:ext>
            </a:extLst>
          </p:cNvPr>
          <p:cNvSpPr>
            <a:spLocks noGrp="1" noRot="1" noChangeAspect="1" noChangeArrowheads="1" noTextEdit="1"/>
          </p:cNvSpPr>
          <p:nvPr>
            <p:ph type="sldImg"/>
          </p:nvPr>
        </p:nvSpPr>
        <p:spPr>
          <a:ln/>
        </p:spPr>
      </p:sp>
      <p:sp>
        <p:nvSpPr>
          <p:cNvPr id="1557508" name="Rectangle 3">
            <a:extLst>
              <a:ext uri="{FF2B5EF4-FFF2-40B4-BE49-F238E27FC236}">
                <a16:creationId xmlns:a16="http://schemas.microsoft.com/office/drawing/2014/main" id="{E9ECC233-B56D-4F57-A386-4DD4F179E4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7">
            <a:extLst>
              <a:ext uri="{FF2B5EF4-FFF2-40B4-BE49-F238E27FC236}">
                <a16:creationId xmlns:a16="http://schemas.microsoft.com/office/drawing/2014/main" id="{F982CE86-FF77-4CD1-868E-470588DB6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3295E8-2CBB-44CB-B0D5-336B904E530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58531" name="Rectangle 2">
            <a:extLst>
              <a:ext uri="{FF2B5EF4-FFF2-40B4-BE49-F238E27FC236}">
                <a16:creationId xmlns:a16="http://schemas.microsoft.com/office/drawing/2014/main" id="{6CCEF1AC-18FA-44E1-84D1-53EAA8E4B581}"/>
              </a:ext>
            </a:extLst>
          </p:cNvPr>
          <p:cNvSpPr>
            <a:spLocks noGrp="1" noRot="1" noChangeAspect="1" noChangeArrowheads="1" noTextEdit="1"/>
          </p:cNvSpPr>
          <p:nvPr>
            <p:ph type="sldImg"/>
          </p:nvPr>
        </p:nvSpPr>
        <p:spPr>
          <a:ln/>
        </p:spPr>
      </p:sp>
      <p:sp>
        <p:nvSpPr>
          <p:cNvPr id="1558532" name="Rectangle 3">
            <a:extLst>
              <a:ext uri="{FF2B5EF4-FFF2-40B4-BE49-F238E27FC236}">
                <a16:creationId xmlns:a16="http://schemas.microsoft.com/office/drawing/2014/main" id="{9BDA6171-D9F8-4EBD-A7F7-7C32263DC7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7">
            <a:extLst>
              <a:ext uri="{FF2B5EF4-FFF2-40B4-BE49-F238E27FC236}">
                <a16:creationId xmlns:a16="http://schemas.microsoft.com/office/drawing/2014/main" id="{DEC61DD9-FDE3-4AC0-A6E9-73D4A96DF2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C99AB7-8897-4C5E-BDC2-B3E3578A063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0579" name="Rectangle 2">
            <a:extLst>
              <a:ext uri="{FF2B5EF4-FFF2-40B4-BE49-F238E27FC236}">
                <a16:creationId xmlns:a16="http://schemas.microsoft.com/office/drawing/2014/main" id="{BC96AD0A-4DFA-41CC-9083-3EAFE2595C41}"/>
              </a:ext>
            </a:extLst>
          </p:cNvPr>
          <p:cNvSpPr>
            <a:spLocks noGrp="1" noRot="1" noChangeAspect="1" noChangeArrowheads="1" noTextEdit="1"/>
          </p:cNvSpPr>
          <p:nvPr>
            <p:ph type="sldImg"/>
          </p:nvPr>
        </p:nvSpPr>
        <p:spPr>
          <a:ln/>
        </p:spPr>
      </p:sp>
      <p:sp>
        <p:nvSpPr>
          <p:cNvPr id="1560580" name="Rectangle 3">
            <a:extLst>
              <a:ext uri="{FF2B5EF4-FFF2-40B4-BE49-F238E27FC236}">
                <a16:creationId xmlns:a16="http://schemas.microsoft.com/office/drawing/2014/main" id="{05E46B5F-3B19-4FA5-BE9A-9C158EA305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7">
            <a:extLst>
              <a:ext uri="{FF2B5EF4-FFF2-40B4-BE49-F238E27FC236}">
                <a16:creationId xmlns:a16="http://schemas.microsoft.com/office/drawing/2014/main" id="{923011CD-588F-4226-B942-ACEE25A26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1DDA73-350C-48F4-A446-E48F965C8E8B}"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36003" name="Rectangle 2">
            <a:extLst>
              <a:ext uri="{FF2B5EF4-FFF2-40B4-BE49-F238E27FC236}">
                <a16:creationId xmlns:a16="http://schemas.microsoft.com/office/drawing/2014/main" id="{80BF8384-1EFF-4C50-8BFD-42BDE0A763AE}"/>
              </a:ext>
            </a:extLst>
          </p:cNvPr>
          <p:cNvSpPr>
            <a:spLocks noGrp="1" noRot="1" noChangeAspect="1" noChangeArrowheads="1" noTextEdit="1"/>
          </p:cNvSpPr>
          <p:nvPr>
            <p:ph type="sldImg"/>
          </p:nvPr>
        </p:nvSpPr>
        <p:spPr>
          <a:ln/>
        </p:spPr>
      </p:sp>
      <p:sp>
        <p:nvSpPr>
          <p:cNvPr id="1536004" name="Rectangle 3">
            <a:extLst>
              <a:ext uri="{FF2B5EF4-FFF2-40B4-BE49-F238E27FC236}">
                <a16:creationId xmlns:a16="http://schemas.microsoft.com/office/drawing/2014/main" id="{8AE8924C-BBAB-4E83-A38D-C0FA56D192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7">
            <a:extLst>
              <a:ext uri="{FF2B5EF4-FFF2-40B4-BE49-F238E27FC236}">
                <a16:creationId xmlns:a16="http://schemas.microsoft.com/office/drawing/2014/main" id="{C02AA252-FA7A-420E-A2CD-4F157753E9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6C76FE-2502-4038-8A48-599E03E7DBC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1603" name="Rectangle 2">
            <a:extLst>
              <a:ext uri="{FF2B5EF4-FFF2-40B4-BE49-F238E27FC236}">
                <a16:creationId xmlns:a16="http://schemas.microsoft.com/office/drawing/2014/main" id="{8BBE5955-B684-4964-BF08-062D7FD570B8}"/>
              </a:ext>
            </a:extLst>
          </p:cNvPr>
          <p:cNvSpPr>
            <a:spLocks noGrp="1" noRot="1" noChangeAspect="1" noChangeArrowheads="1" noTextEdit="1"/>
          </p:cNvSpPr>
          <p:nvPr>
            <p:ph type="sldImg"/>
          </p:nvPr>
        </p:nvSpPr>
        <p:spPr>
          <a:ln/>
        </p:spPr>
      </p:sp>
      <p:sp>
        <p:nvSpPr>
          <p:cNvPr id="1561604" name="Rectangle 3">
            <a:extLst>
              <a:ext uri="{FF2B5EF4-FFF2-40B4-BE49-F238E27FC236}">
                <a16:creationId xmlns:a16="http://schemas.microsoft.com/office/drawing/2014/main" id="{1FB23E30-A0B1-417E-8F50-72F24DB210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7">
            <a:extLst>
              <a:ext uri="{FF2B5EF4-FFF2-40B4-BE49-F238E27FC236}">
                <a16:creationId xmlns:a16="http://schemas.microsoft.com/office/drawing/2014/main" id="{E2D040A9-EFF8-472D-9BFC-321AAD3F38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D83A19-87A4-45A0-8FA5-F75EAFD4AB6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2627" name="Rectangle 2">
            <a:extLst>
              <a:ext uri="{FF2B5EF4-FFF2-40B4-BE49-F238E27FC236}">
                <a16:creationId xmlns:a16="http://schemas.microsoft.com/office/drawing/2014/main" id="{B9A166FC-C97D-4C8D-B8F7-201873A7D865}"/>
              </a:ext>
            </a:extLst>
          </p:cNvPr>
          <p:cNvSpPr>
            <a:spLocks noGrp="1" noRot="1" noChangeAspect="1" noChangeArrowheads="1" noTextEdit="1"/>
          </p:cNvSpPr>
          <p:nvPr>
            <p:ph type="sldImg"/>
          </p:nvPr>
        </p:nvSpPr>
        <p:spPr>
          <a:ln/>
        </p:spPr>
      </p:sp>
      <p:sp>
        <p:nvSpPr>
          <p:cNvPr id="1562628" name="Rectangle 3">
            <a:extLst>
              <a:ext uri="{FF2B5EF4-FFF2-40B4-BE49-F238E27FC236}">
                <a16:creationId xmlns:a16="http://schemas.microsoft.com/office/drawing/2014/main" id="{C18040CF-4A0F-4F6F-96C5-9B6F9FAE5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7">
            <a:extLst>
              <a:ext uri="{FF2B5EF4-FFF2-40B4-BE49-F238E27FC236}">
                <a16:creationId xmlns:a16="http://schemas.microsoft.com/office/drawing/2014/main" id="{E5B1CA69-B269-4C97-943F-6C05662233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66EB2D-9D7C-42AA-A08E-61B4A427FF8B}"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3651" name="Rectangle 2">
            <a:extLst>
              <a:ext uri="{FF2B5EF4-FFF2-40B4-BE49-F238E27FC236}">
                <a16:creationId xmlns:a16="http://schemas.microsoft.com/office/drawing/2014/main" id="{1E446F9B-5C1E-415A-A848-503C697919B4}"/>
              </a:ext>
            </a:extLst>
          </p:cNvPr>
          <p:cNvSpPr>
            <a:spLocks noGrp="1" noRot="1" noChangeAspect="1" noChangeArrowheads="1" noTextEdit="1"/>
          </p:cNvSpPr>
          <p:nvPr>
            <p:ph type="sldImg"/>
          </p:nvPr>
        </p:nvSpPr>
        <p:spPr>
          <a:ln/>
        </p:spPr>
      </p:sp>
      <p:sp>
        <p:nvSpPr>
          <p:cNvPr id="1563652" name="Rectangle 3">
            <a:extLst>
              <a:ext uri="{FF2B5EF4-FFF2-40B4-BE49-F238E27FC236}">
                <a16:creationId xmlns:a16="http://schemas.microsoft.com/office/drawing/2014/main" id="{9A9C6A6D-809E-4913-ABFD-014CDAB1D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7">
            <a:extLst>
              <a:ext uri="{FF2B5EF4-FFF2-40B4-BE49-F238E27FC236}">
                <a16:creationId xmlns:a16="http://schemas.microsoft.com/office/drawing/2014/main" id="{735DB864-F94A-4F1E-8F85-5762C770E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FEEB0C-8AE3-46D2-8D37-6F0310E6922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4675" name="Rectangle 2">
            <a:extLst>
              <a:ext uri="{FF2B5EF4-FFF2-40B4-BE49-F238E27FC236}">
                <a16:creationId xmlns:a16="http://schemas.microsoft.com/office/drawing/2014/main" id="{6058683F-31EC-48F6-941F-1E2203E1E578}"/>
              </a:ext>
            </a:extLst>
          </p:cNvPr>
          <p:cNvSpPr>
            <a:spLocks noGrp="1" noRot="1" noChangeAspect="1" noChangeArrowheads="1" noTextEdit="1"/>
          </p:cNvSpPr>
          <p:nvPr>
            <p:ph type="sldImg"/>
          </p:nvPr>
        </p:nvSpPr>
        <p:spPr>
          <a:ln/>
        </p:spPr>
      </p:sp>
      <p:sp>
        <p:nvSpPr>
          <p:cNvPr id="1564676" name="Rectangle 3">
            <a:extLst>
              <a:ext uri="{FF2B5EF4-FFF2-40B4-BE49-F238E27FC236}">
                <a16:creationId xmlns:a16="http://schemas.microsoft.com/office/drawing/2014/main" id="{91A2EDFD-EE5B-4407-8D8C-F433EEC8BE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7">
            <a:extLst>
              <a:ext uri="{FF2B5EF4-FFF2-40B4-BE49-F238E27FC236}">
                <a16:creationId xmlns:a16="http://schemas.microsoft.com/office/drawing/2014/main" id="{EA94A61F-A42A-48CA-8596-30FC0F8593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1E5381-E160-450E-B86A-688A1D3EE7A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5699" name="Rectangle 2">
            <a:extLst>
              <a:ext uri="{FF2B5EF4-FFF2-40B4-BE49-F238E27FC236}">
                <a16:creationId xmlns:a16="http://schemas.microsoft.com/office/drawing/2014/main" id="{CD98BABB-9839-46DB-9233-8CBD50E8F8D9}"/>
              </a:ext>
            </a:extLst>
          </p:cNvPr>
          <p:cNvSpPr>
            <a:spLocks noGrp="1" noRot="1" noChangeAspect="1" noChangeArrowheads="1" noTextEdit="1"/>
          </p:cNvSpPr>
          <p:nvPr>
            <p:ph type="sldImg"/>
          </p:nvPr>
        </p:nvSpPr>
        <p:spPr>
          <a:ln/>
        </p:spPr>
      </p:sp>
      <p:sp>
        <p:nvSpPr>
          <p:cNvPr id="1565700" name="Rectangle 3">
            <a:extLst>
              <a:ext uri="{FF2B5EF4-FFF2-40B4-BE49-F238E27FC236}">
                <a16:creationId xmlns:a16="http://schemas.microsoft.com/office/drawing/2014/main" id="{7CCAA355-2D64-4326-9936-F99D5A1FE7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7">
            <a:extLst>
              <a:ext uri="{FF2B5EF4-FFF2-40B4-BE49-F238E27FC236}">
                <a16:creationId xmlns:a16="http://schemas.microsoft.com/office/drawing/2014/main" id="{0E7880F2-4FB9-49B2-BA55-3F0C1ED300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73AA47-EF94-49E5-948E-C13072A1C229}"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6723" name="Rectangle 2">
            <a:extLst>
              <a:ext uri="{FF2B5EF4-FFF2-40B4-BE49-F238E27FC236}">
                <a16:creationId xmlns:a16="http://schemas.microsoft.com/office/drawing/2014/main" id="{1DDCF420-1944-4459-B46E-50A74EF3A97B}"/>
              </a:ext>
            </a:extLst>
          </p:cNvPr>
          <p:cNvSpPr>
            <a:spLocks noGrp="1" noRot="1" noChangeAspect="1" noChangeArrowheads="1" noTextEdit="1"/>
          </p:cNvSpPr>
          <p:nvPr>
            <p:ph type="sldImg"/>
          </p:nvPr>
        </p:nvSpPr>
        <p:spPr>
          <a:ln/>
        </p:spPr>
      </p:sp>
      <p:sp>
        <p:nvSpPr>
          <p:cNvPr id="1566724" name="Rectangle 3">
            <a:extLst>
              <a:ext uri="{FF2B5EF4-FFF2-40B4-BE49-F238E27FC236}">
                <a16:creationId xmlns:a16="http://schemas.microsoft.com/office/drawing/2014/main" id="{093532E4-7A6E-472B-9CCA-17D86C8F08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7">
            <a:extLst>
              <a:ext uri="{FF2B5EF4-FFF2-40B4-BE49-F238E27FC236}">
                <a16:creationId xmlns:a16="http://schemas.microsoft.com/office/drawing/2014/main" id="{BD68214D-7AAC-4D17-BAE9-F6E4B966C6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D3A270-0427-45D9-8032-90860C1FA59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7747" name="Rectangle 2">
            <a:extLst>
              <a:ext uri="{FF2B5EF4-FFF2-40B4-BE49-F238E27FC236}">
                <a16:creationId xmlns:a16="http://schemas.microsoft.com/office/drawing/2014/main" id="{86C7C033-91A6-4BA0-9E91-DCE69998A172}"/>
              </a:ext>
            </a:extLst>
          </p:cNvPr>
          <p:cNvSpPr>
            <a:spLocks noGrp="1" noRot="1" noChangeAspect="1" noChangeArrowheads="1" noTextEdit="1"/>
          </p:cNvSpPr>
          <p:nvPr>
            <p:ph type="sldImg"/>
          </p:nvPr>
        </p:nvSpPr>
        <p:spPr>
          <a:ln/>
        </p:spPr>
      </p:sp>
      <p:sp>
        <p:nvSpPr>
          <p:cNvPr id="1567748" name="Rectangle 3">
            <a:extLst>
              <a:ext uri="{FF2B5EF4-FFF2-40B4-BE49-F238E27FC236}">
                <a16:creationId xmlns:a16="http://schemas.microsoft.com/office/drawing/2014/main" id="{6147937E-736C-463F-8619-4EE2FB4CE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7">
            <a:extLst>
              <a:ext uri="{FF2B5EF4-FFF2-40B4-BE49-F238E27FC236}">
                <a16:creationId xmlns:a16="http://schemas.microsoft.com/office/drawing/2014/main" id="{93400C07-D02B-475B-9691-FDFA9AE798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9BC5DF-978C-4EAC-B14F-269FB4CE0A3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8771" name="Rectangle 2">
            <a:extLst>
              <a:ext uri="{FF2B5EF4-FFF2-40B4-BE49-F238E27FC236}">
                <a16:creationId xmlns:a16="http://schemas.microsoft.com/office/drawing/2014/main" id="{7CEDA9D7-B014-4430-8AB3-DEAD23C802E6}"/>
              </a:ext>
            </a:extLst>
          </p:cNvPr>
          <p:cNvSpPr>
            <a:spLocks noGrp="1" noRot="1" noChangeAspect="1" noChangeArrowheads="1" noTextEdit="1"/>
          </p:cNvSpPr>
          <p:nvPr>
            <p:ph type="sldImg"/>
          </p:nvPr>
        </p:nvSpPr>
        <p:spPr>
          <a:ln/>
        </p:spPr>
      </p:sp>
      <p:sp>
        <p:nvSpPr>
          <p:cNvPr id="1568772" name="Rectangle 3">
            <a:extLst>
              <a:ext uri="{FF2B5EF4-FFF2-40B4-BE49-F238E27FC236}">
                <a16:creationId xmlns:a16="http://schemas.microsoft.com/office/drawing/2014/main" id="{25DF1499-7990-48C5-9B8A-ADBF485838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7">
            <a:extLst>
              <a:ext uri="{FF2B5EF4-FFF2-40B4-BE49-F238E27FC236}">
                <a16:creationId xmlns:a16="http://schemas.microsoft.com/office/drawing/2014/main" id="{38B8C4DA-13C5-4B78-A829-7B52559BB6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7C9CDE-AED2-4C68-9A05-92285D39FBE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69795" name="Rectangle 2">
            <a:extLst>
              <a:ext uri="{FF2B5EF4-FFF2-40B4-BE49-F238E27FC236}">
                <a16:creationId xmlns:a16="http://schemas.microsoft.com/office/drawing/2014/main" id="{DDA5CF55-08E4-4731-80B3-7571C892C021}"/>
              </a:ext>
            </a:extLst>
          </p:cNvPr>
          <p:cNvSpPr>
            <a:spLocks noGrp="1" noRot="1" noChangeAspect="1" noChangeArrowheads="1" noTextEdit="1"/>
          </p:cNvSpPr>
          <p:nvPr>
            <p:ph type="sldImg"/>
          </p:nvPr>
        </p:nvSpPr>
        <p:spPr>
          <a:ln/>
        </p:spPr>
      </p:sp>
      <p:sp>
        <p:nvSpPr>
          <p:cNvPr id="1569796" name="Rectangle 3">
            <a:extLst>
              <a:ext uri="{FF2B5EF4-FFF2-40B4-BE49-F238E27FC236}">
                <a16:creationId xmlns:a16="http://schemas.microsoft.com/office/drawing/2014/main" id="{5994D723-4BE1-4FE9-BF4C-2F50CE7831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7">
            <a:extLst>
              <a:ext uri="{FF2B5EF4-FFF2-40B4-BE49-F238E27FC236}">
                <a16:creationId xmlns:a16="http://schemas.microsoft.com/office/drawing/2014/main" id="{4BD87651-EDEF-455E-B5B2-3CC1CB371A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F45A54-37B7-4DA7-AA08-C8CA0125694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0819" name="Rectangle 2">
            <a:extLst>
              <a:ext uri="{FF2B5EF4-FFF2-40B4-BE49-F238E27FC236}">
                <a16:creationId xmlns:a16="http://schemas.microsoft.com/office/drawing/2014/main" id="{5990411D-3810-4B80-8252-CEA99B19A11A}"/>
              </a:ext>
            </a:extLst>
          </p:cNvPr>
          <p:cNvSpPr>
            <a:spLocks noGrp="1" noRot="1" noChangeAspect="1" noChangeArrowheads="1" noTextEdit="1"/>
          </p:cNvSpPr>
          <p:nvPr>
            <p:ph type="sldImg"/>
          </p:nvPr>
        </p:nvSpPr>
        <p:spPr>
          <a:ln/>
        </p:spPr>
      </p:sp>
      <p:sp>
        <p:nvSpPr>
          <p:cNvPr id="1570820" name="Rectangle 3">
            <a:extLst>
              <a:ext uri="{FF2B5EF4-FFF2-40B4-BE49-F238E27FC236}">
                <a16:creationId xmlns:a16="http://schemas.microsoft.com/office/drawing/2014/main" id="{A1440546-B440-4948-A901-FB31086E9F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7">
            <a:extLst>
              <a:ext uri="{FF2B5EF4-FFF2-40B4-BE49-F238E27FC236}">
                <a16:creationId xmlns:a16="http://schemas.microsoft.com/office/drawing/2014/main" id="{4BFC0F3A-8725-4473-BFC9-F863255AAA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AD9B09-7818-428B-A87D-D1243354D97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48291" name="Rectangle 2">
            <a:extLst>
              <a:ext uri="{FF2B5EF4-FFF2-40B4-BE49-F238E27FC236}">
                <a16:creationId xmlns:a16="http://schemas.microsoft.com/office/drawing/2014/main" id="{A9BCBB2C-045E-4594-A40A-F60FD5101891}"/>
              </a:ext>
            </a:extLst>
          </p:cNvPr>
          <p:cNvSpPr>
            <a:spLocks noGrp="1" noRot="1" noChangeAspect="1" noChangeArrowheads="1" noTextEdit="1"/>
          </p:cNvSpPr>
          <p:nvPr>
            <p:ph type="sldImg"/>
          </p:nvPr>
        </p:nvSpPr>
        <p:spPr>
          <a:ln/>
        </p:spPr>
      </p:sp>
      <p:sp>
        <p:nvSpPr>
          <p:cNvPr id="1548292" name="Rectangle 3">
            <a:extLst>
              <a:ext uri="{FF2B5EF4-FFF2-40B4-BE49-F238E27FC236}">
                <a16:creationId xmlns:a16="http://schemas.microsoft.com/office/drawing/2014/main" id="{9948A03C-706C-4AF8-848A-0F49EBA803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15989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7">
            <a:extLst>
              <a:ext uri="{FF2B5EF4-FFF2-40B4-BE49-F238E27FC236}">
                <a16:creationId xmlns:a16="http://schemas.microsoft.com/office/drawing/2014/main" id="{AABB99EC-3F6A-4835-9707-80300C0E40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AA4FEF-2C56-47DD-B876-92AE5EB582D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1843" name="Rectangle 2">
            <a:extLst>
              <a:ext uri="{FF2B5EF4-FFF2-40B4-BE49-F238E27FC236}">
                <a16:creationId xmlns:a16="http://schemas.microsoft.com/office/drawing/2014/main" id="{FF98F79F-2058-4AF3-ACF4-D31DD3C1A537}"/>
              </a:ext>
            </a:extLst>
          </p:cNvPr>
          <p:cNvSpPr>
            <a:spLocks noGrp="1" noRot="1" noChangeAspect="1" noChangeArrowheads="1" noTextEdit="1"/>
          </p:cNvSpPr>
          <p:nvPr>
            <p:ph type="sldImg"/>
          </p:nvPr>
        </p:nvSpPr>
        <p:spPr>
          <a:ln/>
        </p:spPr>
      </p:sp>
      <p:sp>
        <p:nvSpPr>
          <p:cNvPr id="1571844" name="Rectangle 3">
            <a:extLst>
              <a:ext uri="{FF2B5EF4-FFF2-40B4-BE49-F238E27FC236}">
                <a16:creationId xmlns:a16="http://schemas.microsoft.com/office/drawing/2014/main" id="{3965524E-29B2-4D9A-B38B-29BEECC86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7">
            <a:extLst>
              <a:ext uri="{FF2B5EF4-FFF2-40B4-BE49-F238E27FC236}">
                <a16:creationId xmlns:a16="http://schemas.microsoft.com/office/drawing/2014/main" id="{17236D53-332C-49D6-813B-553EF5BC0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9A4EA3-5E25-42A0-BD50-18F67D4DB50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2867" name="Rectangle 2">
            <a:extLst>
              <a:ext uri="{FF2B5EF4-FFF2-40B4-BE49-F238E27FC236}">
                <a16:creationId xmlns:a16="http://schemas.microsoft.com/office/drawing/2014/main" id="{64274F9F-E7D7-4598-A33B-E94B9ECA2530}"/>
              </a:ext>
            </a:extLst>
          </p:cNvPr>
          <p:cNvSpPr>
            <a:spLocks noGrp="1" noRot="1" noChangeAspect="1" noChangeArrowheads="1" noTextEdit="1"/>
          </p:cNvSpPr>
          <p:nvPr>
            <p:ph type="sldImg"/>
          </p:nvPr>
        </p:nvSpPr>
        <p:spPr>
          <a:ln/>
        </p:spPr>
      </p:sp>
      <p:sp>
        <p:nvSpPr>
          <p:cNvPr id="1572868" name="Rectangle 3">
            <a:extLst>
              <a:ext uri="{FF2B5EF4-FFF2-40B4-BE49-F238E27FC236}">
                <a16:creationId xmlns:a16="http://schemas.microsoft.com/office/drawing/2014/main" id="{5FB0FA74-3A15-4253-B377-2F7130170C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7">
            <a:extLst>
              <a:ext uri="{FF2B5EF4-FFF2-40B4-BE49-F238E27FC236}">
                <a16:creationId xmlns:a16="http://schemas.microsoft.com/office/drawing/2014/main" id="{1CD4A65A-60ED-4341-8334-478DAB0D97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597F46-580E-45E7-972F-0FAC8AC52DA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3891" name="Rectangle 2">
            <a:extLst>
              <a:ext uri="{FF2B5EF4-FFF2-40B4-BE49-F238E27FC236}">
                <a16:creationId xmlns:a16="http://schemas.microsoft.com/office/drawing/2014/main" id="{471CCD5D-237E-4D9C-942F-1721ABC9E431}"/>
              </a:ext>
            </a:extLst>
          </p:cNvPr>
          <p:cNvSpPr>
            <a:spLocks noGrp="1" noRot="1" noChangeAspect="1" noChangeArrowheads="1" noTextEdit="1"/>
          </p:cNvSpPr>
          <p:nvPr>
            <p:ph type="sldImg"/>
          </p:nvPr>
        </p:nvSpPr>
        <p:spPr>
          <a:ln/>
        </p:spPr>
      </p:sp>
      <p:sp>
        <p:nvSpPr>
          <p:cNvPr id="1573892" name="Rectangle 3">
            <a:extLst>
              <a:ext uri="{FF2B5EF4-FFF2-40B4-BE49-F238E27FC236}">
                <a16:creationId xmlns:a16="http://schemas.microsoft.com/office/drawing/2014/main" id="{3042B145-9BE5-4F9B-8B0E-3EFA871E1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7">
            <a:extLst>
              <a:ext uri="{FF2B5EF4-FFF2-40B4-BE49-F238E27FC236}">
                <a16:creationId xmlns:a16="http://schemas.microsoft.com/office/drawing/2014/main" id="{D75ECC45-9BAD-4EDA-8741-BCF69C2F03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287B4B-29A9-4939-95EA-B9ACE9F523F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4915" name="Rectangle 2">
            <a:extLst>
              <a:ext uri="{FF2B5EF4-FFF2-40B4-BE49-F238E27FC236}">
                <a16:creationId xmlns:a16="http://schemas.microsoft.com/office/drawing/2014/main" id="{33430CEB-DA6C-4A0B-9099-1673D6B971F7}"/>
              </a:ext>
            </a:extLst>
          </p:cNvPr>
          <p:cNvSpPr>
            <a:spLocks noGrp="1" noRot="1" noChangeAspect="1" noChangeArrowheads="1" noTextEdit="1"/>
          </p:cNvSpPr>
          <p:nvPr>
            <p:ph type="sldImg"/>
          </p:nvPr>
        </p:nvSpPr>
        <p:spPr>
          <a:ln/>
        </p:spPr>
      </p:sp>
      <p:sp>
        <p:nvSpPr>
          <p:cNvPr id="1574916" name="Rectangle 3">
            <a:extLst>
              <a:ext uri="{FF2B5EF4-FFF2-40B4-BE49-F238E27FC236}">
                <a16:creationId xmlns:a16="http://schemas.microsoft.com/office/drawing/2014/main" id="{43EA02CD-BA8F-4656-83FC-A60D00A7BF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7">
            <a:extLst>
              <a:ext uri="{FF2B5EF4-FFF2-40B4-BE49-F238E27FC236}">
                <a16:creationId xmlns:a16="http://schemas.microsoft.com/office/drawing/2014/main" id="{9D9E118D-1184-4CD7-B1C1-8D16DB840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BFC7D8-489A-431D-8BB6-2090FAB4FB3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5939" name="Rectangle 2">
            <a:extLst>
              <a:ext uri="{FF2B5EF4-FFF2-40B4-BE49-F238E27FC236}">
                <a16:creationId xmlns:a16="http://schemas.microsoft.com/office/drawing/2014/main" id="{C8E321F2-63BF-4BD9-9001-98F1BEC0B93E}"/>
              </a:ext>
            </a:extLst>
          </p:cNvPr>
          <p:cNvSpPr>
            <a:spLocks noGrp="1" noRot="1" noChangeAspect="1" noChangeArrowheads="1" noTextEdit="1"/>
          </p:cNvSpPr>
          <p:nvPr>
            <p:ph type="sldImg"/>
          </p:nvPr>
        </p:nvSpPr>
        <p:spPr>
          <a:ln/>
        </p:spPr>
      </p:sp>
      <p:sp>
        <p:nvSpPr>
          <p:cNvPr id="1575940" name="Rectangle 3">
            <a:extLst>
              <a:ext uri="{FF2B5EF4-FFF2-40B4-BE49-F238E27FC236}">
                <a16:creationId xmlns:a16="http://schemas.microsoft.com/office/drawing/2014/main" id="{CF6C26FF-635B-44BC-AA04-A982611487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7">
            <a:extLst>
              <a:ext uri="{FF2B5EF4-FFF2-40B4-BE49-F238E27FC236}">
                <a16:creationId xmlns:a16="http://schemas.microsoft.com/office/drawing/2014/main" id="{C6C07E76-FCA4-4F7B-BFAC-68D10B0A1E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0FE5CE-0067-400D-9895-19D1AD0E8C5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7987" name="Rectangle 2">
            <a:extLst>
              <a:ext uri="{FF2B5EF4-FFF2-40B4-BE49-F238E27FC236}">
                <a16:creationId xmlns:a16="http://schemas.microsoft.com/office/drawing/2014/main" id="{9537BB19-9CE3-4DC7-8F9A-1F38062025E9}"/>
              </a:ext>
            </a:extLst>
          </p:cNvPr>
          <p:cNvSpPr>
            <a:spLocks noGrp="1" noRot="1" noChangeAspect="1" noChangeArrowheads="1" noTextEdit="1"/>
          </p:cNvSpPr>
          <p:nvPr>
            <p:ph type="sldImg"/>
          </p:nvPr>
        </p:nvSpPr>
        <p:spPr>
          <a:ln/>
        </p:spPr>
      </p:sp>
      <p:sp>
        <p:nvSpPr>
          <p:cNvPr id="1577988" name="Rectangle 3">
            <a:extLst>
              <a:ext uri="{FF2B5EF4-FFF2-40B4-BE49-F238E27FC236}">
                <a16:creationId xmlns:a16="http://schemas.microsoft.com/office/drawing/2014/main" id="{7E058B7C-5920-41A2-B148-C7ACBAA18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7">
            <a:extLst>
              <a:ext uri="{FF2B5EF4-FFF2-40B4-BE49-F238E27FC236}">
                <a16:creationId xmlns:a16="http://schemas.microsoft.com/office/drawing/2014/main" id="{FAF82658-3EEE-42EE-B9FA-48CF667FBB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9B7261-23E3-4216-9371-867F7D92574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9011" name="Rectangle 2">
            <a:extLst>
              <a:ext uri="{FF2B5EF4-FFF2-40B4-BE49-F238E27FC236}">
                <a16:creationId xmlns:a16="http://schemas.microsoft.com/office/drawing/2014/main" id="{4708117A-FD72-40EB-B167-F12A88510159}"/>
              </a:ext>
            </a:extLst>
          </p:cNvPr>
          <p:cNvSpPr>
            <a:spLocks noGrp="1" noRot="1" noChangeAspect="1" noChangeArrowheads="1" noTextEdit="1"/>
          </p:cNvSpPr>
          <p:nvPr>
            <p:ph type="sldImg"/>
          </p:nvPr>
        </p:nvSpPr>
        <p:spPr>
          <a:ln/>
        </p:spPr>
      </p:sp>
      <p:sp>
        <p:nvSpPr>
          <p:cNvPr id="1579012" name="Rectangle 3">
            <a:extLst>
              <a:ext uri="{FF2B5EF4-FFF2-40B4-BE49-F238E27FC236}">
                <a16:creationId xmlns:a16="http://schemas.microsoft.com/office/drawing/2014/main" id="{F66A0EA9-7E06-4E35-B8D4-0D3F173B23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7">
            <a:extLst>
              <a:ext uri="{FF2B5EF4-FFF2-40B4-BE49-F238E27FC236}">
                <a16:creationId xmlns:a16="http://schemas.microsoft.com/office/drawing/2014/main" id="{533A107A-41F7-4914-872A-7602844D4A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3B07E6-480F-4F24-AEEF-D6CB474B692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80035" name="Rectangle 2">
            <a:extLst>
              <a:ext uri="{FF2B5EF4-FFF2-40B4-BE49-F238E27FC236}">
                <a16:creationId xmlns:a16="http://schemas.microsoft.com/office/drawing/2014/main" id="{9DB1BFC8-9248-453A-88D7-7E657D5BC6E9}"/>
              </a:ext>
            </a:extLst>
          </p:cNvPr>
          <p:cNvSpPr>
            <a:spLocks noGrp="1" noRot="1" noChangeAspect="1" noChangeArrowheads="1" noTextEdit="1"/>
          </p:cNvSpPr>
          <p:nvPr>
            <p:ph type="sldImg"/>
          </p:nvPr>
        </p:nvSpPr>
        <p:spPr>
          <a:ln/>
        </p:spPr>
      </p:sp>
      <p:sp>
        <p:nvSpPr>
          <p:cNvPr id="1580036" name="Rectangle 3">
            <a:extLst>
              <a:ext uri="{FF2B5EF4-FFF2-40B4-BE49-F238E27FC236}">
                <a16:creationId xmlns:a16="http://schemas.microsoft.com/office/drawing/2014/main" id="{1D0B44F3-4237-47B9-A39E-E878E3EFF8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7">
            <a:extLst>
              <a:ext uri="{FF2B5EF4-FFF2-40B4-BE49-F238E27FC236}">
                <a16:creationId xmlns:a16="http://schemas.microsoft.com/office/drawing/2014/main" id="{4AF73834-06C6-4624-A833-8CA2361C6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924FC0-11AF-4BB6-A997-EFFAADE8AEA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82083" name="Rectangle 2">
            <a:extLst>
              <a:ext uri="{FF2B5EF4-FFF2-40B4-BE49-F238E27FC236}">
                <a16:creationId xmlns:a16="http://schemas.microsoft.com/office/drawing/2014/main" id="{E714EF4D-F1F1-4703-B95C-F5125F9624F0}"/>
              </a:ext>
            </a:extLst>
          </p:cNvPr>
          <p:cNvSpPr>
            <a:spLocks noGrp="1" noRot="1" noChangeAspect="1" noChangeArrowheads="1" noTextEdit="1"/>
          </p:cNvSpPr>
          <p:nvPr>
            <p:ph type="sldImg"/>
          </p:nvPr>
        </p:nvSpPr>
        <p:spPr>
          <a:ln/>
        </p:spPr>
      </p:sp>
      <p:sp>
        <p:nvSpPr>
          <p:cNvPr id="1582084" name="Rectangle 3">
            <a:extLst>
              <a:ext uri="{FF2B5EF4-FFF2-40B4-BE49-F238E27FC236}">
                <a16:creationId xmlns:a16="http://schemas.microsoft.com/office/drawing/2014/main" id="{E76E19AD-12A6-47F3-ACC2-B94ECF62CD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7">
            <a:extLst>
              <a:ext uri="{FF2B5EF4-FFF2-40B4-BE49-F238E27FC236}">
                <a16:creationId xmlns:a16="http://schemas.microsoft.com/office/drawing/2014/main" id="{383722EC-5D9A-4C49-9C9D-D8821A4B2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6DBE8-697E-48BA-BB18-38D00F59B90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83107" name="Rectangle 2">
            <a:extLst>
              <a:ext uri="{FF2B5EF4-FFF2-40B4-BE49-F238E27FC236}">
                <a16:creationId xmlns:a16="http://schemas.microsoft.com/office/drawing/2014/main" id="{6FC0DB63-6532-4BB2-A635-F353162D111A}"/>
              </a:ext>
            </a:extLst>
          </p:cNvPr>
          <p:cNvSpPr>
            <a:spLocks noGrp="1" noRot="1" noChangeAspect="1" noChangeArrowheads="1" noTextEdit="1"/>
          </p:cNvSpPr>
          <p:nvPr>
            <p:ph type="sldImg"/>
          </p:nvPr>
        </p:nvSpPr>
        <p:spPr>
          <a:ln/>
        </p:spPr>
      </p:sp>
      <p:sp>
        <p:nvSpPr>
          <p:cNvPr id="1583108" name="Rectangle 3">
            <a:extLst>
              <a:ext uri="{FF2B5EF4-FFF2-40B4-BE49-F238E27FC236}">
                <a16:creationId xmlns:a16="http://schemas.microsoft.com/office/drawing/2014/main" id="{35D022A4-0368-48FF-BB51-462AEC43EF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7">
            <a:extLst>
              <a:ext uri="{FF2B5EF4-FFF2-40B4-BE49-F238E27FC236}">
                <a16:creationId xmlns:a16="http://schemas.microsoft.com/office/drawing/2014/main" id="{AE032776-9A76-4CAF-A8BD-12B3E367CA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69DF26-C7A7-4EF0-8170-77A9C8D2973A}"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47267" name="Rectangle 2">
            <a:extLst>
              <a:ext uri="{FF2B5EF4-FFF2-40B4-BE49-F238E27FC236}">
                <a16:creationId xmlns:a16="http://schemas.microsoft.com/office/drawing/2014/main" id="{9CCACB33-3EB1-4358-B473-4E3A0FD7FED6}"/>
              </a:ext>
            </a:extLst>
          </p:cNvPr>
          <p:cNvSpPr>
            <a:spLocks noGrp="1" noRot="1" noChangeAspect="1" noChangeArrowheads="1" noTextEdit="1"/>
          </p:cNvSpPr>
          <p:nvPr>
            <p:ph type="sldImg"/>
          </p:nvPr>
        </p:nvSpPr>
        <p:spPr>
          <a:ln/>
        </p:spPr>
      </p:sp>
      <p:sp>
        <p:nvSpPr>
          <p:cNvPr id="1547268" name="Rectangle 3">
            <a:extLst>
              <a:ext uri="{FF2B5EF4-FFF2-40B4-BE49-F238E27FC236}">
                <a16:creationId xmlns:a16="http://schemas.microsoft.com/office/drawing/2014/main" id="{ED2E07A5-A25F-4AB2-A50F-5578C45177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7">
            <a:extLst>
              <a:ext uri="{FF2B5EF4-FFF2-40B4-BE49-F238E27FC236}">
                <a16:creationId xmlns:a16="http://schemas.microsoft.com/office/drawing/2014/main" id="{E4C3608A-DD54-45BE-9278-039B61A960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F2EC6C-A03C-4B49-B99F-7A71854E165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84131" name="Rectangle 2">
            <a:extLst>
              <a:ext uri="{FF2B5EF4-FFF2-40B4-BE49-F238E27FC236}">
                <a16:creationId xmlns:a16="http://schemas.microsoft.com/office/drawing/2014/main" id="{8C0025CE-1B1E-40A1-AFE2-36D9BAC11DBD}"/>
              </a:ext>
            </a:extLst>
          </p:cNvPr>
          <p:cNvSpPr>
            <a:spLocks noGrp="1" noRot="1" noChangeAspect="1" noChangeArrowheads="1" noTextEdit="1"/>
          </p:cNvSpPr>
          <p:nvPr>
            <p:ph type="sldImg"/>
          </p:nvPr>
        </p:nvSpPr>
        <p:spPr>
          <a:ln/>
        </p:spPr>
      </p:sp>
      <p:sp>
        <p:nvSpPr>
          <p:cNvPr id="1584132" name="Rectangle 3">
            <a:extLst>
              <a:ext uri="{FF2B5EF4-FFF2-40B4-BE49-F238E27FC236}">
                <a16:creationId xmlns:a16="http://schemas.microsoft.com/office/drawing/2014/main" id="{655589DC-A877-423D-9CAD-E371466B22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7">
            <a:extLst>
              <a:ext uri="{FF2B5EF4-FFF2-40B4-BE49-F238E27FC236}">
                <a16:creationId xmlns:a16="http://schemas.microsoft.com/office/drawing/2014/main" id="{259FA8AE-55B8-4F3F-B63C-323327624C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7BF0C0-0103-497A-9A43-B354417196C9}"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76963" name="Rectangle 2">
            <a:extLst>
              <a:ext uri="{FF2B5EF4-FFF2-40B4-BE49-F238E27FC236}">
                <a16:creationId xmlns:a16="http://schemas.microsoft.com/office/drawing/2014/main" id="{0260D02B-E6E8-4717-B740-BD8A67FBABEC}"/>
              </a:ext>
            </a:extLst>
          </p:cNvPr>
          <p:cNvSpPr>
            <a:spLocks noGrp="1" noRot="1" noChangeAspect="1" noChangeArrowheads="1" noTextEdit="1"/>
          </p:cNvSpPr>
          <p:nvPr>
            <p:ph type="sldImg"/>
          </p:nvPr>
        </p:nvSpPr>
        <p:spPr>
          <a:ln/>
        </p:spPr>
      </p:sp>
      <p:sp>
        <p:nvSpPr>
          <p:cNvPr id="1576964" name="Rectangle 3">
            <a:extLst>
              <a:ext uri="{FF2B5EF4-FFF2-40B4-BE49-F238E27FC236}">
                <a16:creationId xmlns:a16="http://schemas.microsoft.com/office/drawing/2014/main" id="{06A9F6B0-E9F0-42CC-855B-EB6778B99F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7">
            <a:extLst>
              <a:ext uri="{FF2B5EF4-FFF2-40B4-BE49-F238E27FC236}">
                <a16:creationId xmlns:a16="http://schemas.microsoft.com/office/drawing/2014/main" id="{103D2137-2A40-4E6E-816D-19F34627DE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12FA14-8E8B-4553-9F88-AEC609C1CCEB}"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86179" name="Rectangle 2">
            <a:extLst>
              <a:ext uri="{FF2B5EF4-FFF2-40B4-BE49-F238E27FC236}">
                <a16:creationId xmlns:a16="http://schemas.microsoft.com/office/drawing/2014/main" id="{30C0AEC0-176A-457C-AFE8-BB61A280ABD1}"/>
              </a:ext>
            </a:extLst>
          </p:cNvPr>
          <p:cNvSpPr>
            <a:spLocks noGrp="1" noRot="1" noChangeAspect="1" noChangeArrowheads="1" noTextEdit="1"/>
          </p:cNvSpPr>
          <p:nvPr>
            <p:ph type="sldImg"/>
          </p:nvPr>
        </p:nvSpPr>
        <p:spPr>
          <a:ln/>
        </p:spPr>
      </p:sp>
      <p:sp>
        <p:nvSpPr>
          <p:cNvPr id="1586180" name="Rectangle 3">
            <a:extLst>
              <a:ext uri="{FF2B5EF4-FFF2-40B4-BE49-F238E27FC236}">
                <a16:creationId xmlns:a16="http://schemas.microsoft.com/office/drawing/2014/main" id="{7B00C539-C3B5-4BED-BFB2-9689A042B6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7">
            <a:extLst>
              <a:ext uri="{FF2B5EF4-FFF2-40B4-BE49-F238E27FC236}">
                <a16:creationId xmlns:a16="http://schemas.microsoft.com/office/drawing/2014/main" id="{319A227A-A47A-4F29-99A4-F8806CA45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F81687-6F7B-4BDC-B547-077B9E0F1B2E}"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87203" name="Rectangle 2">
            <a:extLst>
              <a:ext uri="{FF2B5EF4-FFF2-40B4-BE49-F238E27FC236}">
                <a16:creationId xmlns:a16="http://schemas.microsoft.com/office/drawing/2014/main" id="{4635C124-34BE-444A-82CE-B64600E5DFD6}"/>
              </a:ext>
            </a:extLst>
          </p:cNvPr>
          <p:cNvSpPr>
            <a:spLocks noGrp="1" noRot="1" noChangeAspect="1" noChangeArrowheads="1" noTextEdit="1"/>
          </p:cNvSpPr>
          <p:nvPr>
            <p:ph type="sldImg"/>
          </p:nvPr>
        </p:nvSpPr>
        <p:spPr>
          <a:ln/>
        </p:spPr>
      </p:sp>
      <p:sp>
        <p:nvSpPr>
          <p:cNvPr id="1587204" name="Rectangle 3">
            <a:extLst>
              <a:ext uri="{FF2B5EF4-FFF2-40B4-BE49-F238E27FC236}">
                <a16:creationId xmlns:a16="http://schemas.microsoft.com/office/drawing/2014/main" id="{019F36D8-D437-4A81-BB67-340277459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7">
            <a:extLst>
              <a:ext uri="{FF2B5EF4-FFF2-40B4-BE49-F238E27FC236}">
                <a16:creationId xmlns:a16="http://schemas.microsoft.com/office/drawing/2014/main" id="{A0F3B180-0CDB-4162-BFA9-DDE52406B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37FA34-13C1-4EE2-A471-329844A8FE8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88227" name="Rectangle 2">
            <a:extLst>
              <a:ext uri="{FF2B5EF4-FFF2-40B4-BE49-F238E27FC236}">
                <a16:creationId xmlns:a16="http://schemas.microsoft.com/office/drawing/2014/main" id="{21B9F08F-DA29-450E-AE72-C1926CA7D5A5}"/>
              </a:ext>
            </a:extLst>
          </p:cNvPr>
          <p:cNvSpPr>
            <a:spLocks noGrp="1" noRot="1" noChangeAspect="1" noChangeArrowheads="1" noTextEdit="1"/>
          </p:cNvSpPr>
          <p:nvPr>
            <p:ph type="sldImg"/>
          </p:nvPr>
        </p:nvSpPr>
        <p:spPr>
          <a:ln/>
        </p:spPr>
      </p:sp>
      <p:sp>
        <p:nvSpPr>
          <p:cNvPr id="1588228" name="Rectangle 3">
            <a:extLst>
              <a:ext uri="{FF2B5EF4-FFF2-40B4-BE49-F238E27FC236}">
                <a16:creationId xmlns:a16="http://schemas.microsoft.com/office/drawing/2014/main" id="{6C17B01B-C356-40ED-8C43-A8191394E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7">
            <a:extLst>
              <a:ext uri="{FF2B5EF4-FFF2-40B4-BE49-F238E27FC236}">
                <a16:creationId xmlns:a16="http://schemas.microsoft.com/office/drawing/2014/main" id="{E76FE618-4576-4B0C-9E94-B5DC029467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4EE631-C58E-4CE5-B86B-3105A6A6D4F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89251" name="Rectangle 2">
            <a:extLst>
              <a:ext uri="{FF2B5EF4-FFF2-40B4-BE49-F238E27FC236}">
                <a16:creationId xmlns:a16="http://schemas.microsoft.com/office/drawing/2014/main" id="{22106DC5-D909-4455-8FA5-735C453EBF5B}"/>
              </a:ext>
            </a:extLst>
          </p:cNvPr>
          <p:cNvSpPr>
            <a:spLocks noGrp="1" noRot="1" noChangeAspect="1" noChangeArrowheads="1" noTextEdit="1"/>
          </p:cNvSpPr>
          <p:nvPr>
            <p:ph type="sldImg"/>
          </p:nvPr>
        </p:nvSpPr>
        <p:spPr>
          <a:ln/>
        </p:spPr>
      </p:sp>
      <p:sp>
        <p:nvSpPr>
          <p:cNvPr id="1589252" name="Rectangle 3">
            <a:extLst>
              <a:ext uri="{FF2B5EF4-FFF2-40B4-BE49-F238E27FC236}">
                <a16:creationId xmlns:a16="http://schemas.microsoft.com/office/drawing/2014/main" id="{F36272D3-1E01-48C3-8430-C75DDC7455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7">
            <a:extLst>
              <a:ext uri="{FF2B5EF4-FFF2-40B4-BE49-F238E27FC236}">
                <a16:creationId xmlns:a16="http://schemas.microsoft.com/office/drawing/2014/main" id="{6F457672-C964-49BF-A8DA-638D6B0C7F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81D7D0-9736-40F1-B445-64BB90F62B6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0275" name="Rectangle 2">
            <a:extLst>
              <a:ext uri="{FF2B5EF4-FFF2-40B4-BE49-F238E27FC236}">
                <a16:creationId xmlns:a16="http://schemas.microsoft.com/office/drawing/2014/main" id="{1A327D30-0DE3-412E-93C0-8A00E76649BD}"/>
              </a:ext>
            </a:extLst>
          </p:cNvPr>
          <p:cNvSpPr>
            <a:spLocks noGrp="1" noRot="1" noChangeAspect="1" noChangeArrowheads="1" noTextEdit="1"/>
          </p:cNvSpPr>
          <p:nvPr>
            <p:ph type="sldImg"/>
          </p:nvPr>
        </p:nvSpPr>
        <p:spPr>
          <a:ln/>
        </p:spPr>
      </p:sp>
      <p:sp>
        <p:nvSpPr>
          <p:cNvPr id="1590276" name="Rectangle 3">
            <a:extLst>
              <a:ext uri="{FF2B5EF4-FFF2-40B4-BE49-F238E27FC236}">
                <a16:creationId xmlns:a16="http://schemas.microsoft.com/office/drawing/2014/main" id="{30A26482-4081-49D4-B961-DDEB709A1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7">
            <a:extLst>
              <a:ext uri="{FF2B5EF4-FFF2-40B4-BE49-F238E27FC236}">
                <a16:creationId xmlns:a16="http://schemas.microsoft.com/office/drawing/2014/main" id="{ABE18429-ABCF-455D-9625-DE45933FB5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928252-FEE5-4398-8459-21B0CBFFB2DB}"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1299" name="Rectangle 2">
            <a:extLst>
              <a:ext uri="{FF2B5EF4-FFF2-40B4-BE49-F238E27FC236}">
                <a16:creationId xmlns:a16="http://schemas.microsoft.com/office/drawing/2014/main" id="{202606E9-004A-45EF-9932-6545EAB96033}"/>
              </a:ext>
            </a:extLst>
          </p:cNvPr>
          <p:cNvSpPr>
            <a:spLocks noGrp="1" noRot="1" noChangeAspect="1" noChangeArrowheads="1" noTextEdit="1"/>
          </p:cNvSpPr>
          <p:nvPr>
            <p:ph type="sldImg"/>
          </p:nvPr>
        </p:nvSpPr>
        <p:spPr>
          <a:ln/>
        </p:spPr>
      </p:sp>
      <p:sp>
        <p:nvSpPr>
          <p:cNvPr id="1591300" name="Rectangle 3">
            <a:extLst>
              <a:ext uri="{FF2B5EF4-FFF2-40B4-BE49-F238E27FC236}">
                <a16:creationId xmlns:a16="http://schemas.microsoft.com/office/drawing/2014/main" id="{580F51BC-4E35-435B-8585-FDAD829B88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7">
            <a:extLst>
              <a:ext uri="{FF2B5EF4-FFF2-40B4-BE49-F238E27FC236}">
                <a16:creationId xmlns:a16="http://schemas.microsoft.com/office/drawing/2014/main" id="{7AA16016-A109-4C30-8103-5CD7901DD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2458C3-BA7B-40F2-9742-AEF24004D01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2323" name="Rectangle 2">
            <a:extLst>
              <a:ext uri="{FF2B5EF4-FFF2-40B4-BE49-F238E27FC236}">
                <a16:creationId xmlns:a16="http://schemas.microsoft.com/office/drawing/2014/main" id="{0886F3EF-8317-4CE0-AA9D-7D2A3B431E38}"/>
              </a:ext>
            </a:extLst>
          </p:cNvPr>
          <p:cNvSpPr>
            <a:spLocks noGrp="1" noRot="1" noChangeAspect="1" noChangeArrowheads="1" noTextEdit="1"/>
          </p:cNvSpPr>
          <p:nvPr>
            <p:ph type="sldImg"/>
          </p:nvPr>
        </p:nvSpPr>
        <p:spPr>
          <a:ln/>
        </p:spPr>
      </p:sp>
      <p:sp>
        <p:nvSpPr>
          <p:cNvPr id="1592324" name="Rectangle 3">
            <a:extLst>
              <a:ext uri="{FF2B5EF4-FFF2-40B4-BE49-F238E27FC236}">
                <a16:creationId xmlns:a16="http://schemas.microsoft.com/office/drawing/2014/main" id="{38AD1F07-9C7E-4154-A7FC-A7BD0381F9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7">
            <a:extLst>
              <a:ext uri="{FF2B5EF4-FFF2-40B4-BE49-F238E27FC236}">
                <a16:creationId xmlns:a16="http://schemas.microsoft.com/office/drawing/2014/main" id="{891EA913-23A7-4580-97EE-8233BF258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BFDDD2-73C6-4A6D-B589-4521EB1D37B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3347" name="Rectangle 2">
            <a:extLst>
              <a:ext uri="{FF2B5EF4-FFF2-40B4-BE49-F238E27FC236}">
                <a16:creationId xmlns:a16="http://schemas.microsoft.com/office/drawing/2014/main" id="{DE035E5F-3ACE-4F53-8BED-632950E19FD7}"/>
              </a:ext>
            </a:extLst>
          </p:cNvPr>
          <p:cNvSpPr>
            <a:spLocks noGrp="1" noRot="1" noChangeAspect="1" noChangeArrowheads="1" noTextEdit="1"/>
          </p:cNvSpPr>
          <p:nvPr>
            <p:ph type="sldImg"/>
          </p:nvPr>
        </p:nvSpPr>
        <p:spPr>
          <a:ln/>
        </p:spPr>
      </p:sp>
      <p:sp>
        <p:nvSpPr>
          <p:cNvPr id="1593348" name="Rectangle 3">
            <a:extLst>
              <a:ext uri="{FF2B5EF4-FFF2-40B4-BE49-F238E27FC236}">
                <a16:creationId xmlns:a16="http://schemas.microsoft.com/office/drawing/2014/main" id="{B89BFB40-F61D-4E23-8562-DB0171502C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7">
            <a:extLst>
              <a:ext uri="{FF2B5EF4-FFF2-40B4-BE49-F238E27FC236}">
                <a16:creationId xmlns:a16="http://schemas.microsoft.com/office/drawing/2014/main" id="{0D465F22-FC86-406E-B827-2A13568E8E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C17023-60E5-4D14-B92B-1AA8B74E12F9}"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49315" name="Rectangle 2">
            <a:extLst>
              <a:ext uri="{FF2B5EF4-FFF2-40B4-BE49-F238E27FC236}">
                <a16:creationId xmlns:a16="http://schemas.microsoft.com/office/drawing/2014/main" id="{85418BDD-72FE-431D-88AD-695A5D3B4009}"/>
              </a:ext>
            </a:extLst>
          </p:cNvPr>
          <p:cNvSpPr>
            <a:spLocks noGrp="1" noRot="1" noChangeAspect="1" noChangeArrowheads="1" noTextEdit="1"/>
          </p:cNvSpPr>
          <p:nvPr>
            <p:ph type="sldImg"/>
          </p:nvPr>
        </p:nvSpPr>
        <p:spPr>
          <a:ln/>
        </p:spPr>
      </p:sp>
      <p:sp>
        <p:nvSpPr>
          <p:cNvPr id="1549316" name="Rectangle 3">
            <a:extLst>
              <a:ext uri="{FF2B5EF4-FFF2-40B4-BE49-F238E27FC236}">
                <a16:creationId xmlns:a16="http://schemas.microsoft.com/office/drawing/2014/main" id="{10F3F3BC-46EE-4E5C-B107-BB230B8C0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7">
            <a:extLst>
              <a:ext uri="{FF2B5EF4-FFF2-40B4-BE49-F238E27FC236}">
                <a16:creationId xmlns:a16="http://schemas.microsoft.com/office/drawing/2014/main" id="{6370F538-8BCB-4619-9ECC-C1C49CC22E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ADDB8F-4335-4FBF-B746-A3D0DF7D41E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4371" name="Rectangle 2">
            <a:extLst>
              <a:ext uri="{FF2B5EF4-FFF2-40B4-BE49-F238E27FC236}">
                <a16:creationId xmlns:a16="http://schemas.microsoft.com/office/drawing/2014/main" id="{02354FD9-A2B4-4ACC-A7E0-11B0C9C8D8B7}"/>
              </a:ext>
            </a:extLst>
          </p:cNvPr>
          <p:cNvSpPr>
            <a:spLocks noGrp="1" noRot="1" noChangeAspect="1" noChangeArrowheads="1" noTextEdit="1"/>
          </p:cNvSpPr>
          <p:nvPr>
            <p:ph type="sldImg"/>
          </p:nvPr>
        </p:nvSpPr>
        <p:spPr>
          <a:ln/>
        </p:spPr>
      </p:sp>
      <p:sp>
        <p:nvSpPr>
          <p:cNvPr id="1594372" name="Rectangle 3">
            <a:extLst>
              <a:ext uri="{FF2B5EF4-FFF2-40B4-BE49-F238E27FC236}">
                <a16:creationId xmlns:a16="http://schemas.microsoft.com/office/drawing/2014/main" id="{1BCB03AD-040D-4EBD-9BAF-5ADDEB96B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7">
            <a:extLst>
              <a:ext uri="{FF2B5EF4-FFF2-40B4-BE49-F238E27FC236}">
                <a16:creationId xmlns:a16="http://schemas.microsoft.com/office/drawing/2014/main" id="{A66A8A48-31D7-43D9-814B-10FF8ECDB9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B5EC2A-37A6-43B2-92D4-AC40C8B55A1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5395" name="Rectangle 2">
            <a:extLst>
              <a:ext uri="{FF2B5EF4-FFF2-40B4-BE49-F238E27FC236}">
                <a16:creationId xmlns:a16="http://schemas.microsoft.com/office/drawing/2014/main" id="{8D3D02E2-BCCD-42D4-9D6B-2BF65EDDF5B3}"/>
              </a:ext>
            </a:extLst>
          </p:cNvPr>
          <p:cNvSpPr>
            <a:spLocks noGrp="1" noRot="1" noChangeAspect="1" noChangeArrowheads="1" noTextEdit="1"/>
          </p:cNvSpPr>
          <p:nvPr>
            <p:ph type="sldImg"/>
          </p:nvPr>
        </p:nvSpPr>
        <p:spPr>
          <a:ln/>
        </p:spPr>
      </p:sp>
      <p:sp>
        <p:nvSpPr>
          <p:cNvPr id="1595396" name="Rectangle 3">
            <a:extLst>
              <a:ext uri="{FF2B5EF4-FFF2-40B4-BE49-F238E27FC236}">
                <a16:creationId xmlns:a16="http://schemas.microsoft.com/office/drawing/2014/main" id="{C171A237-994B-4ADC-A5ED-05C38E9C72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7">
            <a:extLst>
              <a:ext uri="{FF2B5EF4-FFF2-40B4-BE49-F238E27FC236}">
                <a16:creationId xmlns:a16="http://schemas.microsoft.com/office/drawing/2014/main" id="{BE05F5A3-E108-49A1-8C7D-1CEB6E3132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155C04-FA0D-44C7-BE4B-D6EE78A8C45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6419" name="Rectangle 2">
            <a:extLst>
              <a:ext uri="{FF2B5EF4-FFF2-40B4-BE49-F238E27FC236}">
                <a16:creationId xmlns:a16="http://schemas.microsoft.com/office/drawing/2014/main" id="{13E983A3-963F-4A16-8681-B06364B8E37B}"/>
              </a:ext>
            </a:extLst>
          </p:cNvPr>
          <p:cNvSpPr>
            <a:spLocks noGrp="1" noRot="1" noChangeAspect="1" noChangeArrowheads="1" noTextEdit="1"/>
          </p:cNvSpPr>
          <p:nvPr>
            <p:ph type="sldImg"/>
          </p:nvPr>
        </p:nvSpPr>
        <p:spPr>
          <a:ln/>
        </p:spPr>
      </p:sp>
      <p:sp>
        <p:nvSpPr>
          <p:cNvPr id="1596420" name="Rectangle 3">
            <a:extLst>
              <a:ext uri="{FF2B5EF4-FFF2-40B4-BE49-F238E27FC236}">
                <a16:creationId xmlns:a16="http://schemas.microsoft.com/office/drawing/2014/main" id="{AEE9F09D-C1B2-453F-9DB7-D2969B70A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7">
            <a:extLst>
              <a:ext uri="{FF2B5EF4-FFF2-40B4-BE49-F238E27FC236}">
                <a16:creationId xmlns:a16="http://schemas.microsoft.com/office/drawing/2014/main" id="{C7686EAD-54C3-4021-88A5-3BD90DE69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8C1445-3DFE-4D3F-BC18-971FB321646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7443" name="Rectangle 2">
            <a:extLst>
              <a:ext uri="{FF2B5EF4-FFF2-40B4-BE49-F238E27FC236}">
                <a16:creationId xmlns:a16="http://schemas.microsoft.com/office/drawing/2014/main" id="{27AAC13D-1B39-4B9C-89CB-D1D08852B6A0}"/>
              </a:ext>
            </a:extLst>
          </p:cNvPr>
          <p:cNvSpPr>
            <a:spLocks noGrp="1" noRot="1" noChangeAspect="1" noChangeArrowheads="1" noTextEdit="1"/>
          </p:cNvSpPr>
          <p:nvPr>
            <p:ph type="sldImg"/>
          </p:nvPr>
        </p:nvSpPr>
        <p:spPr>
          <a:ln/>
        </p:spPr>
      </p:sp>
      <p:sp>
        <p:nvSpPr>
          <p:cNvPr id="1597444" name="Rectangle 3">
            <a:extLst>
              <a:ext uri="{FF2B5EF4-FFF2-40B4-BE49-F238E27FC236}">
                <a16:creationId xmlns:a16="http://schemas.microsoft.com/office/drawing/2014/main" id="{EFF71F59-6379-48F8-BAE4-450801EB17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7">
            <a:extLst>
              <a:ext uri="{FF2B5EF4-FFF2-40B4-BE49-F238E27FC236}">
                <a16:creationId xmlns:a16="http://schemas.microsoft.com/office/drawing/2014/main" id="{F853EACC-489D-431F-8FA2-379AD39180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3222E0-F984-40C7-939B-BF6EC7CD550D}"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8467" name="Rectangle 2">
            <a:extLst>
              <a:ext uri="{FF2B5EF4-FFF2-40B4-BE49-F238E27FC236}">
                <a16:creationId xmlns:a16="http://schemas.microsoft.com/office/drawing/2014/main" id="{58AB778E-DD3E-44AF-A393-342C8AD0EDD0}"/>
              </a:ext>
            </a:extLst>
          </p:cNvPr>
          <p:cNvSpPr>
            <a:spLocks noGrp="1" noRot="1" noChangeAspect="1" noChangeArrowheads="1" noTextEdit="1"/>
          </p:cNvSpPr>
          <p:nvPr>
            <p:ph type="sldImg"/>
          </p:nvPr>
        </p:nvSpPr>
        <p:spPr>
          <a:ln/>
        </p:spPr>
      </p:sp>
      <p:sp>
        <p:nvSpPr>
          <p:cNvPr id="1598468" name="Rectangle 3">
            <a:extLst>
              <a:ext uri="{FF2B5EF4-FFF2-40B4-BE49-F238E27FC236}">
                <a16:creationId xmlns:a16="http://schemas.microsoft.com/office/drawing/2014/main" id="{0553E3C4-2BA3-46D4-84BD-6DCE1D935F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7">
            <a:extLst>
              <a:ext uri="{FF2B5EF4-FFF2-40B4-BE49-F238E27FC236}">
                <a16:creationId xmlns:a16="http://schemas.microsoft.com/office/drawing/2014/main" id="{B4872F94-62AD-435A-8100-C3E963A8F6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546EA5-2601-4434-A5BD-9006189F9E9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99491" name="Rectangle 2">
            <a:extLst>
              <a:ext uri="{FF2B5EF4-FFF2-40B4-BE49-F238E27FC236}">
                <a16:creationId xmlns:a16="http://schemas.microsoft.com/office/drawing/2014/main" id="{CA5A1E36-DBE0-4E52-B041-73615B185153}"/>
              </a:ext>
            </a:extLst>
          </p:cNvPr>
          <p:cNvSpPr>
            <a:spLocks noGrp="1" noRot="1" noChangeAspect="1" noChangeArrowheads="1" noTextEdit="1"/>
          </p:cNvSpPr>
          <p:nvPr>
            <p:ph type="sldImg"/>
          </p:nvPr>
        </p:nvSpPr>
        <p:spPr>
          <a:ln/>
        </p:spPr>
      </p:sp>
      <p:sp>
        <p:nvSpPr>
          <p:cNvPr id="1599492" name="Rectangle 3">
            <a:extLst>
              <a:ext uri="{FF2B5EF4-FFF2-40B4-BE49-F238E27FC236}">
                <a16:creationId xmlns:a16="http://schemas.microsoft.com/office/drawing/2014/main" id="{B5DC5D90-26A0-493B-BEF0-E93270F68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7">
            <a:extLst>
              <a:ext uri="{FF2B5EF4-FFF2-40B4-BE49-F238E27FC236}">
                <a16:creationId xmlns:a16="http://schemas.microsoft.com/office/drawing/2014/main" id="{085F1373-ECF9-4C39-BB09-EF2E3EF1F9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4C1B56-2527-41A3-9929-BED87589DE2E}"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0515" name="Rectangle 2">
            <a:extLst>
              <a:ext uri="{FF2B5EF4-FFF2-40B4-BE49-F238E27FC236}">
                <a16:creationId xmlns:a16="http://schemas.microsoft.com/office/drawing/2014/main" id="{562FBAEF-A1AE-4C8D-B779-FB3DE775612F}"/>
              </a:ext>
            </a:extLst>
          </p:cNvPr>
          <p:cNvSpPr>
            <a:spLocks noGrp="1" noRot="1" noChangeAspect="1" noChangeArrowheads="1" noTextEdit="1"/>
          </p:cNvSpPr>
          <p:nvPr>
            <p:ph type="sldImg"/>
          </p:nvPr>
        </p:nvSpPr>
        <p:spPr>
          <a:ln/>
        </p:spPr>
      </p:sp>
      <p:sp>
        <p:nvSpPr>
          <p:cNvPr id="1600516" name="Rectangle 3">
            <a:extLst>
              <a:ext uri="{FF2B5EF4-FFF2-40B4-BE49-F238E27FC236}">
                <a16:creationId xmlns:a16="http://schemas.microsoft.com/office/drawing/2014/main" id="{6F951D72-ED64-4343-906F-EA6F21AB6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7">
            <a:extLst>
              <a:ext uri="{FF2B5EF4-FFF2-40B4-BE49-F238E27FC236}">
                <a16:creationId xmlns:a16="http://schemas.microsoft.com/office/drawing/2014/main" id="{D030151A-453F-4D3D-A9D8-554C34114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D72111-C0B9-4FA3-B061-182F1406AF6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1539" name="Rectangle 2">
            <a:extLst>
              <a:ext uri="{FF2B5EF4-FFF2-40B4-BE49-F238E27FC236}">
                <a16:creationId xmlns:a16="http://schemas.microsoft.com/office/drawing/2014/main" id="{8B234BE4-4B1D-4849-BC0A-B3FCD8FB037F}"/>
              </a:ext>
            </a:extLst>
          </p:cNvPr>
          <p:cNvSpPr>
            <a:spLocks noGrp="1" noRot="1" noChangeAspect="1" noChangeArrowheads="1" noTextEdit="1"/>
          </p:cNvSpPr>
          <p:nvPr>
            <p:ph type="sldImg"/>
          </p:nvPr>
        </p:nvSpPr>
        <p:spPr>
          <a:ln/>
        </p:spPr>
      </p:sp>
      <p:sp>
        <p:nvSpPr>
          <p:cNvPr id="1601540" name="Rectangle 3">
            <a:extLst>
              <a:ext uri="{FF2B5EF4-FFF2-40B4-BE49-F238E27FC236}">
                <a16:creationId xmlns:a16="http://schemas.microsoft.com/office/drawing/2014/main" id="{2FAB74B5-92BE-4128-8E9D-A90D2E157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7">
            <a:extLst>
              <a:ext uri="{FF2B5EF4-FFF2-40B4-BE49-F238E27FC236}">
                <a16:creationId xmlns:a16="http://schemas.microsoft.com/office/drawing/2014/main" id="{285B200D-941D-446B-A35E-9000E4952D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DD08CB-3130-4BCB-A810-15F59745378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2563" name="Rectangle 2">
            <a:extLst>
              <a:ext uri="{FF2B5EF4-FFF2-40B4-BE49-F238E27FC236}">
                <a16:creationId xmlns:a16="http://schemas.microsoft.com/office/drawing/2014/main" id="{BE8FF2F5-B6A2-4DE5-9D13-63438F3846EC}"/>
              </a:ext>
            </a:extLst>
          </p:cNvPr>
          <p:cNvSpPr>
            <a:spLocks noGrp="1" noRot="1" noChangeAspect="1" noChangeArrowheads="1" noTextEdit="1"/>
          </p:cNvSpPr>
          <p:nvPr>
            <p:ph type="sldImg"/>
          </p:nvPr>
        </p:nvSpPr>
        <p:spPr>
          <a:ln/>
        </p:spPr>
      </p:sp>
      <p:sp>
        <p:nvSpPr>
          <p:cNvPr id="1602564" name="Rectangle 3">
            <a:extLst>
              <a:ext uri="{FF2B5EF4-FFF2-40B4-BE49-F238E27FC236}">
                <a16:creationId xmlns:a16="http://schemas.microsoft.com/office/drawing/2014/main" id="{4FA272AE-2837-4A67-AD06-F0521718CC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7">
            <a:extLst>
              <a:ext uri="{FF2B5EF4-FFF2-40B4-BE49-F238E27FC236}">
                <a16:creationId xmlns:a16="http://schemas.microsoft.com/office/drawing/2014/main" id="{E21E7D8B-1FE6-4BB4-B756-011F76B911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6661A-F891-47A5-900C-658F08A7B98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3587" name="Rectangle 2">
            <a:extLst>
              <a:ext uri="{FF2B5EF4-FFF2-40B4-BE49-F238E27FC236}">
                <a16:creationId xmlns:a16="http://schemas.microsoft.com/office/drawing/2014/main" id="{1EECE7D9-ABF5-4F76-A31A-69DB770CB4C6}"/>
              </a:ext>
            </a:extLst>
          </p:cNvPr>
          <p:cNvSpPr>
            <a:spLocks noGrp="1" noRot="1" noChangeAspect="1" noChangeArrowheads="1" noTextEdit="1"/>
          </p:cNvSpPr>
          <p:nvPr>
            <p:ph type="sldImg"/>
          </p:nvPr>
        </p:nvSpPr>
        <p:spPr>
          <a:ln/>
        </p:spPr>
      </p:sp>
      <p:sp>
        <p:nvSpPr>
          <p:cNvPr id="1603588" name="Rectangle 3">
            <a:extLst>
              <a:ext uri="{FF2B5EF4-FFF2-40B4-BE49-F238E27FC236}">
                <a16:creationId xmlns:a16="http://schemas.microsoft.com/office/drawing/2014/main" id="{50B4D1EB-2C4C-4A1F-9F2B-81AD1183DF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7">
            <a:extLst>
              <a:ext uri="{FF2B5EF4-FFF2-40B4-BE49-F238E27FC236}">
                <a16:creationId xmlns:a16="http://schemas.microsoft.com/office/drawing/2014/main" id="{6DED3F62-1061-48C9-B309-2DF46A1A0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7330B3-D612-4A5F-98E2-3784E449462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45219" name="Rectangle 2">
            <a:extLst>
              <a:ext uri="{FF2B5EF4-FFF2-40B4-BE49-F238E27FC236}">
                <a16:creationId xmlns:a16="http://schemas.microsoft.com/office/drawing/2014/main" id="{C21076E6-8359-4FBE-8ED4-32DB09B97E38}"/>
              </a:ext>
            </a:extLst>
          </p:cNvPr>
          <p:cNvSpPr>
            <a:spLocks noGrp="1" noRot="1" noChangeAspect="1" noChangeArrowheads="1" noTextEdit="1"/>
          </p:cNvSpPr>
          <p:nvPr>
            <p:ph type="sldImg"/>
          </p:nvPr>
        </p:nvSpPr>
        <p:spPr>
          <a:ln/>
        </p:spPr>
      </p:sp>
      <p:sp>
        <p:nvSpPr>
          <p:cNvPr id="1545220" name="Rectangle 3">
            <a:extLst>
              <a:ext uri="{FF2B5EF4-FFF2-40B4-BE49-F238E27FC236}">
                <a16:creationId xmlns:a16="http://schemas.microsoft.com/office/drawing/2014/main" id="{FE53187C-4AB4-4A56-BEC8-E4DDAFCEF1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7">
            <a:extLst>
              <a:ext uri="{FF2B5EF4-FFF2-40B4-BE49-F238E27FC236}">
                <a16:creationId xmlns:a16="http://schemas.microsoft.com/office/drawing/2014/main" id="{5D89F459-30A3-4547-BAA3-7795805E71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F4E70E-3E69-4683-9054-96764F63F41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4611" name="Rectangle 2">
            <a:extLst>
              <a:ext uri="{FF2B5EF4-FFF2-40B4-BE49-F238E27FC236}">
                <a16:creationId xmlns:a16="http://schemas.microsoft.com/office/drawing/2014/main" id="{105BADCD-7556-43B1-935E-D3014A2BA671}"/>
              </a:ext>
            </a:extLst>
          </p:cNvPr>
          <p:cNvSpPr>
            <a:spLocks noGrp="1" noRot="1" noChangeAspect="1" noChangeArrowheads="1" noTextEdit="1"/>
          </p:cNvSpPr>
          <p:nvPr>
            <p:ph type="sldImg"/>
          </p:nvPr>
        </p:nvSpPr>
        <p:spPr>
          <a:ln/>
        </p:spPr>
      </p:sp>
      <p:sp>
        <p:nvSpPr>
          <p:cNvPr id="1604612" name="Rectangle 3">
            <a:extLst>
              <a:ext uri="{FF2B5EF4-FFF2-40B4-BE49-F238E27FC236}">
                <a16:creationId xmlns:a16="http://schemas.microsoft.com/office/drawing/2014/main" id="{A84B4545-B3FB-4CE3-8C26-A8ABC8AA82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7">
            <a:extLst>
              <a:ext uri="{FF2B5EF4-FFF2-40B4-BE49-F238E27FC236}">
                <a16:creationId xmlns:a16="http://schemas.microsoft.com/office/drawing/2014/main" id="{A1F7EDDC-7F42-445C-8091-E930D09162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AEC0A6-B323-4978-BE46-F4EFCBD9308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5635" name="Rectangle 2">
            <a:extLst>
              <a:ext uri="{FF2B5EF4-FFF2-40B4-BE49-F238E27FC236}">
                <a16:creationId xmlns:a16="http://schemas.microsoft.com/office/drawing/2014/main" id="{7092F542-208F-404D-AA7F-9A2FBF8DAE00}"/>
              </a:ext>
            </a:extLst>
          </p:cNvPr>
          <p:cNvSpPr>
            <a:spLocks noGrp="1" noRot="1" noChangeAspect="1" noChangeArrowheads="1" noTextEdit="1"/>
          </p:cNvSpPr>
          <p:nvPr>
            <p:ph type="sldImg"/>
          </p:nvPr>
        </p:nvSpPr>
        <p:spPr>
          <a:ln/>
        </p:spPr>
      </p:sp>
      <p:sp>
        <p:nvSpPr>
          <p:cNvPr id="1605636" name="Rectangle 3">
            <a:extLst>
              <a:ext uri="{FF2B5EF4-FFF2-40B4-BE49-F238E27FC236}">
                <a16:creationId xmlns:a16="http://schemas.microsoft.com/office/drawing/2014/main" id="{E867D462-61C5-49D3-86BB-8047C5FDA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7">
            <a:extLst>
              <a:ext uri="{FF2B5EF4-FFF2-40B4-BE49-F238E27FC236}">
                <a16:creationId xmlns:a16="http://schemas.microsoft.com/office/drawing/2014/main" id="{D6F1734C-E49C-4778-9DB7-FCB68AEA1E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102DAF-3257-4A3F-99CD-CF93F85F4A7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6659" name="Rectangle 2">
            <a:extLst>
              <a:ext uri="{FF2B5EF4-FFF2-40B4-BE49-F238E27FC236}">
                <a16:creationId xmlns:a16="http://schemas.microsoft.com/office/drawing/2014/main" id="{30D47F96-90A9-4B08-8C39-326B9D0A06D7}"/>
              </a:ext>
            </a:extLst>
          </p:cNvPr>
          <p:cNvSpPr>
            <a:spLocks noGrp="1" noRot="1" noChangeAspect="1" noChangeArrowheads="1" noTextEdit="1"/>
          </p:cNvSpPr>
          <p:nvPr>
            <p:ph type="sldImg"/>
          </p:nvPr>
        </p:nvSpPr>
        <p:spPr>
          <a:ln/>
        </p:spPr>
      </p:sp>
      <p:sp>
        <p:nvSpPr>
          <p:cNvPr id="1606660" name="Rectangle 3">
            <a:extLst>
              <a:ext uri="{FF2B5EF4-FFF2-40B4-BE49-F238E27FC236}">
                <a16:creationId xmlns:a16="http://schemas.microsoft.com/office/drawing/2014/main" id="{BEDBFEE1-1EA4-4567-9D90-ACD29CB70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7">
            <a:extLst>
              <a:ext uri="{FF2B5EF4-FFF2-40B4-BE49-F238E27FC236}">
                <a16:creationId xmlns:a16="http://schemas.microsoft.com/office/drawing/2014/main" id="{F192A632-4342-4D2A-973B-64F2E0E01A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41F32D-D360-4703-9CE1-83C04B494C2E}"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7683" name="Rectangle 2">
            <a:extLst>
              <a:ext uri="{FF2B5EF4-FFF2-40B4-BE49-F238E27FC236}">
                <a16:creationId xmlns:a16="http://schemas.microsoft.com/office/drawing/2014/main" id="{A25A9DF0-B5EB-48FE-84ED-06C1A10E60D3}"/>
              </a:ext>
            </a:extLst>
          </p:cNvPr>
          <p:cNvSpPr>
            <a:spLocks noGrp="1" noRot="1" noChangeAspect="1" noChangeArrowheads="1" noTextEdit="1"/>
          </p:cNvSpPr>
          <p:nvPr>
            <p:ph type="sldImg"/>
          </p:nvPr>
        </p:nvSpPr>
        <p:spPr>
          <a:ln/>
        </p:spPr>
      </p:sp>
      <p:sp>
        <p:nvSpPr>
          <p:cNvPr id="1607684" name="Rectangle 3">
            <a:extLst>
              <a:ext uri="{FF2B5EF4-FFF2-40B4-BE49-F238E27FC236}">
                <a16:creationId xmlns:a16="http://schemas.microsoft.com/office/drawing/2014/main" id="{0CF93A86-4F5E-489E-B866-2C6386BA5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7">
            <a:extLst>
              <a:ext uri="{FF2B5EF4-FFF2-40B4-BE49-F238E27FC236}">
                <a16:creationId xmlns:a16="http://schemas.microsoft.com/office/drawing/2014/main" id="{D3CD60AF-0CBE-4AAC-A128-4B19A44EA9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7180BC-61D9-426C-9DB3-CCD07F5A658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8707" name="Rectangle 2">
            <a:extLst>
              <a:ext uri="{FF2B5EF4-FFF2-40B4-BE49-F238E27FC236}">
                <a16:creationId xmlns:a16="http://schemas.microsoft.com/office/drawing/2014/main" id="{EA8BC8C8-BA17-41E0-A2DC-75F129F93A2E}"/>
              </a:ext>
            </a:extLst>
          </p:cNvPr>
          <p:cNvSpPr>
            <a:spLocks noGrp="1" noRot="1" noChangeAspect="1" noChangeArrowheads="1" noTextEdit="1"/>
          </p:cNvSpPr>
          <p:nvPr>
            <p:ph type="sldImg"/>
          </p:nvPr>
        </p:nvSpPr>
        <p:spPr>
          <a:ln/>
        </p:spPr>
      </p:sp>
      <p:sp>
        <p:nvSpPr>
          <p:cNvPr id="1608708" name="Rectangle 3">
            <a:extLst>
              <a:ext uri="{FF2B5EF4-FFF2-40B4-BE49-F238E27FC236}">
                <a16:creationId xmlns:a16="http://schemas.microsoft.com/office/drawing/2014/main" id="{D60B4145-E547-4E7C-97BE-443D0785F3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7">
            <a:extLst>
              <a:ext uri="{FF2B5EF4-FFF2-40B4-BE49-F238E27FC236}">
                <a16:creationId xmlns:a16="http://schemas.microsoft.com/office/drawing/2014/main" id="{0A5E96D3-8F31-40C4-AB4E-E270E18B01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6F46FB-DEB1-402B-8159-213AF5258B1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09731" name="Rectangle 2">
            <a:extLst>
              <a:ext uri="{FF2B5EF4-FFF2-40B4-BE49-F238E27FC236}">
                <a16:creationId xmlns:a16="http://schemas.microsoft.com/office/drawing/2014/main" id="{97E65654-1617-4006-B070-7F8AF25EA7BA}"/>
              </a:ext>
            </a:extLst>
          </p:cNvPr>
          <p:cNvSpPr>
            <a:spLocks noGrp="1" noRot="1" noChangeAspect="1" noChangeArrowheads="1" noTextEdit="1"/>
          </p:cNvSpPr>
          <p:nvPr>
            <p:ph type="sldImg"/>
          </p:nvPr>
        </p:nvSpPr>
        <p:spPr>
          <a:ln/>
        </p:spPr>
      </p:sp>
      <p:sp>
        <p:nvSpPr>
          <p:cNvPr id="1609732" name="Rectangle 3">
            <a:extLst>
              <a:ext uri="{FF2B5EF4-FFF2-40B4-BE49-F238E27FC236}">
                <a16:creationId xmlns:a16="http://schemas.microsoft.com/office/drawing/2014/main" id="{86B0C1E4-4B52-4C65-965F-5DAE7A8FA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7">
            <a:extLst>
              <a:ext uri="{FF2B5EF4-FFF2-40B4-BE49-F238E27FC236}">
                <a16:creationId xmlns:a16="http://schemas.microsoft.com/office/drawing/2014/main" id="{A7F2B0A7-FBDF-4125-8547-40F4D1339A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427F39-73D6-4B53-AC7B-9D48D27B8C4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0755" name="Rectangle 2">
            <a:extLst>
              <a:ext uri="{FF2B5EF4-FFF2-40B4-BE49-F238E27FC236}">
                <a16:creationId xmlns:a16="http://schemas.microsoft.com/office/drawing/2014/main" id="{FF0BB45B-C102-4A00-B1D5-88ADE0434406}"/>
              </a:ext>
            </a:extLst>
          </p:cNvPr>
          <p:cNvSpPr>
            <a:spLocks noGrp="1" noRot="1" noChangeAspect="1" noChangeArrowheads="1" noTextEdit="1"/>
          </p:cNvSpPr>
          <p:nvPr>
            <p:ph type="sldImg"/>
          </p:nvPr>
        </p:nvSpPr>
        <p:spPr>
          <a:ln/>
        </p:spPr>
      </p:sp>
      <p:sp>
        <p:nvSpPr>
          <p:cNvPr id="1610756" name="Rectangle 3">
            <a:extLst>
              <a:ext uri="{FF2B5EF4-FFF2-40B4-BE49-F238E27FC236}">
                <a16:creationId xmlns:a16="http://schemas.microsoft.com/office/drawing/2014/main" id="{1D54F738-5421-42FF-95CB-A4AC1C0C7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7">
            <a:extLst>
              <a:ext uri="{FF2B5EF4-FFF2-40B4-BE49-F238E27FC236}">
                <a16:creationId xmlns:a16="http://schemas.microsoft.com/office/drawing/2014/main" id="{F411D27D-BF83-4F81-BEF2-BE6E14045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C5CB36-2772-44F3-A9C6-C4E60237433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1779" name="Rectangle 2">
            <a:extLst>
              <a:ext uri="{FF2B5EF4-FFF2-40B4-BE49-F238E27FC236}">
                <a16:creationId xmlns:a16="http://schemas.microsoft.com/office/drawing/2014/main" id="{8CE3DB58-7A38-4C30-A158-EBA40822B420}"/>
              </a:ext>
            </a:extLst>
          </p:cNvPr>
          <p:cNvSpPr>
            <a:spLocks noGrp="1" noRot="1" noChangeAspect="1" noChangeArrowheads="1" noTextEdit="1"/>
          </p:cNvSpPr>
          <p:nvPr>
            <p:ph type="sldImg"/>
          </p:nvPr>
        </p:nvSpPr>
        <p:spPr>
          <a:ln/>
        </p:spPr>
      </p:sp>
      <p:sp>
        <p:nvSpPr>
          <p:cNvPr id="1611780" name="Rectangle 3">
            <a:extLst>
              <a:ext uri="{FF2B5EF4-FFF2-40B4-BE49-F238E27FC236}">
                <a16:creationId xmlns:a16="http://schemas.microsoft.com/office/drawing/2014/main" id="{514C0912-44A3-4031-ABA0-CB8CD31A26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7">
            <a:extLst>
              <a:ext uri="{FF2B5EF4-FFF2-40B4-BE49-F238E27FC236}">
                <a16:creationId xmlns:a16="http://schemas.microsoft.com/office/drawing/2014/main" id="{3709988F-0AC8-4C6D-A1FB-1414AD757D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F1EE30-9F12-464E-A2E6-3EA74040648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2803" name="Rectangle 2">
            <a:extLst>
              <a:ext uri="{FF2B5EF4-FFF2-40B4-BE49-F238E27FC236}">
                <a16:creationId xmlns:a16="http://schemas.microsoft.com/office/drawing/2014/main" id="{587EB75C-65C2-459C-9295-A217D31D7869}"/>
              </a:ext>
            </a:extLst>
          </p:cNvPr>
          <p:cNvSpPr>
            <a:spLocks noGrp="1" noRot="1" noChangeAspect="1" noChangeArrowheads="1" noTextEdit="1"/>
          </p:cNvSpPr>
          <p:nvPr>
            <p:ph type="sldImg"/>
          </p:nvPr>
        </p:nvSpPr>
        <p:spPr>
          <a:ln/>
        </p:spPr>
      </p:sp>
      <p:sp>
        <p:nvSpPr>
          <p:cNvPr id="1612804" name="Rectangle 3">
            <a:extLst>
              <a:ext uri="{FF2B5EF4-FFF2-40B4-BE49-F238E27FC236}">
                <a16:creationId xmlns:a16="http://schemas.microsoft.com/office/drawing/2014/main" id="{0CBD1A40-A4A0-4819-AB5F-744DD0DB9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7">
            <a:extLst>
              <a:ext uri="{FF2B5EF4-FFF2-40B4-BE49-F238E27FC236}">
                <a16:creationId xmlns:a16="http://schemas.microsoft.com/office/drawing/2014/main" id="{AA090EB3-856E-406C-A17A-5401C43D2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067478-8F59-4E4F-8CFA-37C60F0AF3C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3827" name="Rectangle 2">
            <a:extLst>
              <a:ext uri="{FF2B5EF4-FFF2-40B4-BE49-F238E27FC236}">
                <a16:creationId xmlns:a16="http://schemas.microsoft.com/office/drawing/2014/main" id="{AB8462B9-E0E9-436D-9CFB-BC0E0929BD5E}"/>
              </a:ext>
            </a:extLst>
          </p:cNvPr>
          <p:cNvSpPr>
            <a:spLocks noGrp="1" noRot="1" noChangeAspect="1" noChangeArrowheads="1" noTextEdit="1"/>
          </p:cNvSpPr>
          <p:nvPr>
            <p:ph type="sldImg"/>
          </p:nvPr>
        </p:nvSpPr>
        <p:spPr>
          <a:ln/>
        </p:spPr>
      </p:sp>
      <p:sp>
        <p:nvSpPr>
          <p:cNvPr id="1613828" name="Rectangle 3">
            <a:extLst>
              <a:ext uri="{FF2B5EF4-FFF2-40B4-BE49-F238E27FC236}">
                <a16:creationId xmlns:a16="http://schemas.microsoft.com/office/drawing/2014/main" id="{BEE1EECA-8E61-4986-A440-605ABFA1C7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7">
            <a:extLst>
              <a:ext uri="{FF2B5EF4-FFF2-40B4-BE49-F238E27FC236}">
                <a16:creationId xmlns:a16="http://schemas.microsoft.com/office/drawing/2014/main" id="{9CE1EB90-3A96-4F76-9394-CE748AEEC1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E5D014-2DC5-4610-A978-20E8749CF80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37027" name="Rectangle 2">
            <a:extLst>
              <a:ext uri="{FF2B5EF4-FFF2-40B4-BE49-F238E27FC236}">
                <a16:creationId xmlns:a16="http://schemas.microsoft.com/office/drawing/2014/main" id="{0955E642-1084-4A5B-9514-17D9A3D1F1F8}"/>
              </a:ext>
            </a:extLst>
          </p:cNvPr>
          <p:cNvSpPr>
            <a:spLocks noGrp="1" noRot="1" noChangeAspect="1" noChangeArrowheads="1" noTextEdit="1"/>
          </p:cNvSpPr>
          <p:nvPr>
            <p:ph type="sldImg"/>
          </p:nvPr>
        </p:nvSpPr>
        <p:spPr>
          <a:ln/>
        </p:spPr>
      </p:sp>
      <p:sp>
        <p:nvSpPr>
          <p:cNvPr id="1537028" name="Rectangle 3">
            <a:extLst>
              <a:ext uri="{FF2B5EF4-FFF2-40B4-BE49-F238E27FC236}">
                <a16:creationId xmlns:a16="http://schemas.microsoft.com/office/drawing/2014/main" id="{215A5327-B6C0-4CA6-97FD-6AB2D5B1C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7">
            <a:extLst>
              <a:ext uri="{FF2B5EF4-FFF2-40B4-BE49-F238E27FC236}">
                <a16:creationId xmlns:a16="http://schemas.microsoft.com/office/drawing/2014/main" id="{33AAA718-A838-4F7F-AD52-8F39DE145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1C5EEC-FC64-4301-8919-A9BCDFF9CE1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4851" name="Rectangle 2">
            <a:extLst>
              <a:ext uri="{FF2B5EF4-FFF2-40B4-BE49-F238E27FC236}">
                <a16:creationId xmlns:a16="http://schemas.microsoft.com/office/drawing/2014/main" id="{34D556E8-A89B-40A1-9774-4CC3552A53E1}"/>
              </a:ext>
            </a:extLst>
          </p:cNvPr>
          <p:cNvSpPr>
            <a:spLocks noGrp="1" noRot="1" noChangeAspect="1" noChangeArrowheads="1" noTextEdit="1"/>
          </p:cNvSpPr>
          <p:nvPr>
            <p:ph type="sldImg"/>
          </p:nvPr>
        </p:nvSpPr>
        <p:spPr>
          <a:ln/>
        </p:spPr>
      </p:sp>
      <p:sp>
        <p:nvSpPr>
          <p:cNvPr id="1614852" name="Rectangle 3">
            <a:extLst>
              <a:ext uri="{FF2B5EF4-FFF2-40B4-BE49-F238E27FC236}">
                <a16:creationId xmlns:a16="http://schemas.microsoft.com/office/drawing/2014/main" id="{33A2F5DE-BA47-4E8F-A2EF-72418A0B5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7">
            <a:extLst>
              <a:ext uri="{FF2B5EF4-FFF2-40B4-BE49-F238E27FC236}">
                <a16:creationId xmlns:a16="http://schemas.microsoft.com/office/drawing/2014/main" id="{5D196EA6-2378-42F2-BEBF-C1135597B1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B29279-BF6E-4085-95F6-C7B923E8C91A}"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5875" name="Rectangle 2">
            <a:extLst>
              <a:ext uri="{FF2B5EF4-FFF2-40B4-BE49-F238E27FC236}">
                <a16:creationId xmlns:a16="http://schemas.microsoft.com/office/drawing/2014/main" id="{5E272CA5-F05E-4ACC-A8EC-C0C5F49F902E}"/>
              </a:ext>
            </a:extLst>
          </p:cNvPr>
          <p:cNvSpPr>
            <a:spLocks noGrp="1" noRot="1" noChangeAspect="1" noChangeArrowheads="1" noTextEdit="1"/>
          </p:cNvSpPr>
          <p:nvPr>
            <p:ph type="sldImg"/>
          </p:nvPr>
        </p:nvSpPr>
        <p:spPr>
          <a:ln/>
        </p:spPr>
      </p:sp>
      <p:sp>
        <p:nvSpPr>
          <p:cNvPr id="1615876" name="Rectangle 3">
            <a:extLst>
              <a:ext uri="{FF2B5EF4-FFF2-40B4-BE49-F238E27FC236}">
                <a16:creationId xmlns:a16="http://schemas.microsoft.com/office/drawing/2014/main" id="{2AFD8BB2-6622-4706-B710-E63A4631FF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7">
            <a:extLst>
              <a:ext uri="{FF2B5EF4-FFF2-40B4-BE49-F238E27FC236}">
                <a16:creationId xmlns:a16="http://schemas.microsoft.com/office/drawing/2014/main" id="{EA8CA994-E8B5-4375-854F-41E2A78DE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E7DAA3-227E-4B71-A101-05FA573906C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6899" name="Rectangle 2">
            <a:extLst>
              <a:ext uri="{FF2B5EF4-FFF2-40B4-BE49-F238E27FC236}">
                <a16:creationId xmlns:a16="http://schemas.microsoft.com/office/drawing/2014/main" id="{9728525A-E042-4010-89C2-09ABD1280039}"/>
              </a:ext>
            </a:extLst>
          </p:cNvPr>
          <p:cNvSpPr>
            <a:spLocks noGrp="1" noRot="1" noChangeAspect="1" noChangeArrowheads="1" noTextEdit="1"/>
          </p:cNvSpPr>
          <p:nvPr>
            <p:ph type="sldImg"/>
          </p:nvPr>
        </p:nvSpPr>
        <p:spPr>
          <a:ln/>
        </p:spPr>
      </p:sp>
      <p:sp>
        <p:nvSpPr>
          <p:cNvPr id="1616900" name="Rectangle 3">
            <a:extLst>
              <a:ext uri="{FF2B5EF4-FFF2-40B4-BE49-F238E27FC236}">
                <a16:creationId xmlns:a16="http://schemas.microsoft.com/office/drawing/2014/main" id="{6302FF6B-8341-4C4B-90DB-B198B3F3ED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7">
            <a:extLst>
              <a:ext uri="{FF2B5EF4-FFF2-40B4-BE49-F238E27FC236}">
                <a16:creationId xmlns:a16="http://schemas.microsoft.com/office/drawing/2014/main" id="{173A57F9-8AE7-46E5-9F94-92C681B0E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AFEB81-17FA-4D13-9C2B-7ABB4159707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7923" name="Rectangle 2">
            <a:extLst>
              <a:ext uri="{FF2B5EF4-FFF2-40B4-BE49-F238E27FC236}">
                <a16:creationId xmlns:a16="http://schemas.microsoft.com/office/drawing/2014/main" id="{22D90BB7-8F82-4D97-A8D9-4E5369EFE19A}"/>
              </a:ext>
            </a:extLst>
          </p:cNvPr>
          <p:cNvSpPr>
            <a:spLocks noGrp="1" noRot="1" noChangeAspect="1" noChangeArrowheads="1" noTextEdit="1"/>
          </p:cNvSpPr>
          <p:nvPr>
            <p:ph type="sldImg"/>
          </p:nvPr>
        </p:nvSpPr>
        <p:spPr>
          <a:ln/>
        </p:spPr>
      </p:sp>
      <p:sp>
        <p:nvSpPr>
          <p:cNvPr id="1617924" name="Rectangle 3">
            <a:extLst>
              <a:ext uri="{FF2B5EF4-FFF2-40B4-BE49-F238E27FC236}">
                <a16:creationId xmlns:a16="http://schemas.microsoft.com/office/drawing/2014/main" id="{707F6CCE-2792-4512-8108-89F2445C2D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7">
            <a:extLst>
              <a:ext uri="{FF2B5EF4-FFF2-40B4-BE49-F238E27FC236}">
                <a16:creationId xmlns:a16="http://schemas.microsoft.com/office/drawing/2014/main" id="{F3DC0148-B2DD-445C-BCE0-AA39C35B20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79CE66-4DB3-4DDE-BE6A-AC6DCCCC7B1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8947" name="Rectangle 2">
            <a:extLst>
              <a:ext uri="{FF2B5EF4-FFF2-40B4-BE49-F238E27FC236}">
                <a16:creationId xmlns:a16="http://schemas.microsoft.com/office/drawing/2014/main" id="{02DF5D26-7367-4533-8674-C84E6E412A6B}"/>
              </a:ext>
            </a:extLst>
          </p:cNvPr>
          <p:cNvSpPr>
            <a:spLocks noGrp="1" noRot="1" noChangeAspect="1" noChangeArrowheads="1" noTextEdit="1"/>
          </p:cNvSpPr>
          <p:nvPr>
            <p:ph type="sldImg"/>
          </p:nvPr>
        </p:nvSpPr>
        <p:spPr>
          <a:ln/>
        </p:spPr>
      </p:sp>
      <p:sp>
        <p:nvSpPr>
          <p:cNvPr id="1618948" name="Rectangle 3">
            <a:extLst>
              <a:ext uri="{FF2B5EF4-FFF2-40B4-BE49-F238E27FC236}">
                <a16:creationId xmlns:a16="http://schemas.microsoft.com/office/drawing/2014/main" id="{75866B66-9E9E-4F31-B7CE-09F23C62D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7">
            <a:extLst>
              <a:ext uri="{FF2B5EF4-FFF2-40B4-BE49-F238E27FC236}">
                <a16:creationId xmlns:a16="http://schemas.microsoft.com/office/drawing/2014/main" id="{5A0553F9-7392-4AF2-B237-558CD1C89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D8E9F1-66B3-4E11-8A52-6EC15101751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19971" name="Rectangle 2">
            <a:extLst>
              <a:ext uri="{FF2B5EF4-FFF2-40B4-BE49-F238E27FC236}">
                <a16:creationId xmlns:a16="http://schemas.microsoft.com/office/drawing/2014/main" id="{1334CB0A-2166-4371-9DF4-C5519B14BF7F}"/>
              </a:ext>
            </a:extLst>
          </p:cNvPr>
          <p:cNvSpPr>
            <a:spLocks noGrp="1" noRot="1" noChangeAspect="1" noChangeArrowheads="1" noTextEdit="1"/>
          </p:cNvSpPr>
          <p:nvPr>
            <p:ph type="sldImg"/>
          </p:nvPr>
        </p:nvSpPr>
        <p:spPr>
          <a:ln/>
        </p:spPr>
      </p:sp>
      <p:sp>
        <p:nvSpPr>
          <p:cNvPr id="1619972" name="Rectangle 3">
            <a:extLst>
              <a:ext uri="{FF2B5EF4-FFF2-40B4-BE49-F238E27FC236}">
                <a16:creationId xmlns:a16="http://schemas.microsoft.com/office/drawing/2014/main" id="{036235A8-4DC9-4791-8DE9-C563AB6162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7">
            <a:extLst>
              <a:ext uri="{FF2B5EF4-FFF2-40B4-BE49-F238E27FC236}">
                <a16:creationId xmlns:a16="http://schemas.microsoft.com/office/drawing/2014/main" id="{99C481B2-DB8B-47D8-9FE9-C56638064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DF7E8D-C68D-4797-83BC-89148FF51B2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0995" name="Rectangle 2">
            <a:extLst>
              <a:ext uri="{FF2B5EF4-FFF2-40B4-BE49-F238E27FC236}">
                <a16:creationId xmlns:a16="http://schemas.microsoft.com/office/drawing/2014/main" id="{AE0C44A8-9356-4B87-86E8-CEEBEA4F7C92}"/>
              </a:ext>
            </a:extLst>
          </p:cNvPr>
          <p:cNvSpPr>
            <a:spLocks noGrp="1" noRot="1" noChangeAspect="1" noChangeArrowheads="1" noTextEdit="1"/>
          </p:cNvSpPr>
          <p:nvPr>
            <p:ph type="sldImg"/>
          </p:nvPr>
        </p:nvSpPr>
        <p:spPr>
          <a:ln/>
        </p:spPr>
      </p:sp>
      <p:sp>
        <p:nvSpPr>
          <p:cNvPr id="1620996" name="Rectangle 3">
            <a:extLst>
              <a:ext uri="{FF2B5EF4-FFF2-40B4-BE49-F238E27FC236}">
                <a16:creationId xmlns:a16="http://schemas.microsoft.com/office/drawing/2014/main" id="{4165416D-A8BB-4F35-86E8-B9E941AC37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7">
            <a:extLst>
              <a:ext uri="{FF2B5EF4-FFF2-40B4-BE49-F238E27FC236}">
                <a16:creationId xmlns:a16="http://schemas.microsoft.com/office/drawing/2014/main" id="{0664E47A-7DDB-4BB9-BE87-7274C8FCC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720477-B190-415F-91AA-87225D7FCAA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2019" name="Rectangle 2">
            <a:extLst>
              <a:ext uri="{FF2B5EF4-FFF2-40B4-BE49-F238E27FC236}">
                <a16:creationId xmlns:a16="http://schemas.microsoft.com/office/drawing/2014/main" id="{2456F82A-AF3C-48F6-A843-D93570B8DC97}"/>
              </a:ext>
            </a:extLst>
          </p:cNvPr>
          <p:cNvSpPr>
            <a:spLocks noGrp="1" noRot="1" noChangeAspect="1" noChangeArrowheads="1" noTextEdit="1"/>
          </p:cNvSpPr>
          <p:nvPr>
            <p:ph type="sldImg"/>
          </p:nvPr>
        </p:nvSpPr>
        <p:spPr>
          <a:ln/>
        </p:spPr>
      </p:sp>
      <p:sp>
        <p:nvSpPr>
          <p:cNvPr id="1622020" name="Rectangle 3">
            <a:extLst>
              <a:ext uri="{FF2B5EF4-FFF2-40B4-BE49-F238E27FC236}">
                <a16:creationId xmlns:a16="http://schemas.microsoft.com/office/drawing/2014/main" id="{56D4DDB6-2847-4FDF-8597-8EA4C2018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7">
            <a:extLst>
              <a:ext uri="{FF2B5EF4-FFF2-40B4-BE49-F238E27FC236}">
                <a16:creationId xmlns:a16="http://schemas.microsoft.com/office/drawing/2014/main" id="{2746E480-5454-4997-8D90-C2E7912683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49BE6B-6BEC-40DF-9119-41C2B8AF6A6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3043" name="Rectangle 2">
            <a:extLst>
              <a:ext uri="{FF2B5EF4-FFF2-40B4-BE49-F238E27FC236}">
                <a16:creationId xmlns:a16="http://schemas.microsoft.com/office/drawing/2014/main" id="{3EC7DBE3-C37A-4B63-9436-E5C07DD89127}"/>
              </a:ext>
            </a:extLst>
          </p:cNvPr>
          <p:cNvSpPr>
            <a:spLocks noGrp="1" noRot="1" noChangeAspect="1" noChangeArrowheads="1" noTextEdit="1"/>
          </p:cNvSpPr>
          <p:nvPr>
            <p:ph type="sldImg"/>
          </p:nvPr>
        </p:nvSpPr>
        <p:spPr>
          <a:ln/>
        </p:spPr>
      </p:sp>
      <p:sp>
        <p:nvSpPr>
          <p:cNvPr id="1623044" name="Rectangle 3">
            <a:extLst>
              <a:ext uri="{FF2B5EF4-FFF2-40B4-BE49-F238E27FC236}">
                <a16:creationId xmlns:a16="http://schemas.microsoft.com/office/drawing/2014/main" id="{7FBCB791-4404-4141-AA33-9D2758E54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latin typeface="Arial" panose="020B0604020202020204" pitchFamily="34" charset="0"/>
              <a:ea typeface="MS PGothic" panose="020B0600070205080204"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7">
            <a:extLst>
              <a:ext uri="{FF2B5EF4-FFF2-40B4-BE49-F238E27FC236}">
                <a16:creationId xmlns:a16="http://schemas.microsoft.com/office/drawing/2014/main" id="{4208785A-6A00-4EB5-B075-ABAF964336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E45D72-9BE4-46CE-8D65-2E972F9DFC8D}"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4067" name="Rectangle 2">
            <a:extLst>
              <a:ext uri="{FF2B5EF4-FFF2-40B4-BE49-F238E27FC236}">
                <a16:creationId xmlns:a16="http://schemas.microsoft.com/office/drawing/2014/main" id="{F483DA6C-7583-4C75-8C5A-583F0B08C851}"/>
              </a:ext>
            </a:extLst>
          </p:cNvPr>
          <p:cNvSpPr>
            <a:spLocks noGrp="1" noRot="1" noChangeAspect="1" noChangeArrowheads="1" noTextEdit="1"/>
          </p:cNvSpPr>
          <p:nvPr>
            <p:ph type="sldImg"/>
          </p:nvPr>
        </p:nvSpPr>
        <p:spPr>
          <a:ln/>
        </p:spPr>
      </p:sp>
      <p:sp>
        <p:nvSpPr>
          <p:cNvPr id="1624068" name="Rectangle 3">
            <a:extLst>
              <a:ext uri="{FF2B5EF4-FFF2-40B4-BE49-F238E27FC236}">
                <a16:creationId xmlns:a16="http://schemas.microsoft.com/office/drawing/2014/main" id="{35FD52B9-C824-4568-8F5B-470C247AFD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7">
            <a:extLst>
              <a:ext uri="{FF2B5EF4-FFF2-40B4-BE49-F238E27FC236}">
                <a16:creationId xmlns:a16="http://schemas.microsoft.com/office/drawing/2014/main" id="{372F8678-0B55-4344-9A56-C891AF4628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98263A-D4A3-454F-9037-3F42E1E49CF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38051" name="Rectangle 2">
            <a:extLst>
              <a:ext uri="{FF2B5EF4-FFF2-40B4-BE49-F238E27FC236}">
                <a16:creationId xmlns:a16="http://schemas.microsoft.com/office/drawing/2014/main" id="{4F5AF46B-ACE7-45C2-BFF6-00FA0EFACE5A}"/>
              </a:ext>
            </a:extLst>
          </p:cNvPr>
          <p:cNvSpPr>
            <a:spLocks noGrp="1" noRot="1" noChangeAspect="1" noChangeArrowheads="1" noTextEdit="1"/>
          </p:cNvSpPr>
          <p:nvPr>
            <p:ph type="sldImg"/>
          </p:nvPr>
        </p:nvSpPr>
        <p:spPr>
          <a:ln/>
        </p:spPr>
      </p:sp>
      <p:sp>
        <p:nvSpPr>
          <p:cNvPr id="1538052" name="Rectangle 3">
            <a:extLst>
              <a:ext uri="{FF2B5EF4-FFF2-40B4-BE49-F238E27FC236}">
                <a16:creationId xmlns:a16="http://schemas.microsoft.com/office/drawing/2014/main" id="{AE37CFC0-6ECC-4374-A54E-CF92F942B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7">
            <a:extLst>
              <a:ext uri="{FF2B5EF4-FFF2-40B4-BE49-F238E27FC236}">
                <a16:creationId xmlns:a16="http://schemas.microsoft.com/office/drawing/2014/main" id="{8353F108-651F-4713-9E4C-28BFF7B039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140930-FF35-46B6-A46A-0BB6931E15D2}"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5091" name="Rectangle 2">
            <a:extLst>
              <a:ext uri="{FF2B5EF4-FFF2-40B4-BE49-F238E27FC236}">
                <a16:creationId xmlns:a16="http://schemas.microsoft.com/office/drawing/2014/main" id="{0691F4F3-828E-4023-A938-F1066EEEAC47}"/>
              </a:ext>
            </a:extLst>
          </p:cNvPr>
          <p:cNvSpPr>
            <a:spLocks noGrp="1" noRot="1" noChangeAspect="1" noChangeArrowheads="1" noTextEdit="1"/>
          </p:cNvSpPr>
          <p:nvPr>
            <p:ph type="sldImg"/>
          </p:nvPr>
        </p:nvSpPr>
        <p:spPr>
          <a:ln/>
        </p:spPr>
      </p:sp>
      <p:sp>
        <p:nvSpPr>
          <p:cNvPr id="1625092" name="Rectangle 3">
            <a:extLst>
              <a:ext uri="{FF2B5EF4-FFF2-40B4-BE49-F238E27FC236}">
                <a16:creationId xmlns:a16="http://schemas.microsoft.com/office/drawing/2014/main" id="{55FD0106-153B-411A-99C6-873ACB3107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7">
            <a:extLst>
              <a:ext uri="{FF2B5EF4-FFF2-40B4-BE49-F238E27FC236}">
                <a16:creationId xmlns:a16="http://schemas.microsoft.com/office/drawing/2014/main" id="{C1094008-2A7D-4473-86FA-FF7A17CCB3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19BF05-5F77-4D5E-9443-8FDD67860B06}"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6115" name="Rectangle 2">
            <a:extLst>
              <a:ext uri="{FF2B5EF4-FFF2-40B4-BE49-F238E27FC236}">
                <a16:creationId xmlns:a16="http://schemas.microsoft.com/office/drawing/2014/main" id="{D0C49236-FB6A-4047-90BD-317EB555676B}"/>
              </a:ext>
            </a:extLst>
          </p:cNvPr>
          <p:cNvSpPr>
            <a:spLocks noGrp="1" noRot="1" noChangeAspect="1" noChangeArrowheads="1" noTextEdit="1"/>
          </p:cNvSpPr>
          <p:nvPr>
            <p:ph type="sldImg"/>
          </p:nvPr>
        </p:nvSpPr>
        <p:spPr>
          <a:ln/>
        </p:spPr>
      </p:sp>
      <p:sp>
        <p:nvSpPr>
          <p:cNvPr id="1626116" name="Rectangle 3">
            <a:extLst>
              <a:ext uri="{FF2B5EF4-FFF2-40B4-BE49-F238E27FC236}">
                <a16:creationId xmlns:a16="http://schemas.microsoft.com/office/drawing/2014/main" id="{EF647B39-032C-4443-A7D5-0F9A4349CD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7">
            <a:extLst>
              <a:ext uri="{FF2B5EF4-FFF2-40B4-BE49-F238E27FC236}">
                <a16:creationId xmlns:a16="http://schemas.microsoft.com/office/drawing/2014/main" id="{F1D98B1F-EF68-4970-BE48-F9FA92A583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BAFA5E-5CAD-4B2A-A0AF-D742DFD98A2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7139" name="Rectangle 2">
            <a:extLst>
              <a:ext uri="{FF2B5EF4-FFF2-40B4-BE49-F238E27FC236}">
                <a16:creationId xmlns:a16="http://schemas.microsoft.com/office/drawing/2014/main" id="{40ED729A-A4B0-4180-9F0E-925B0DFC85B9}"/>
              </a:ext>
            </a:extLst>
          </p:cNvPr>
          <p:cNvSpPr>
            <a:spLocks noGrp="1" noRot="1" noChangeAspect="1" noChangeArrowheads="1" noTextEdit="1"/>
          </p:cNvSpPr>
          <p:nvPr>
            <p:ph type="sldImg"/>
          </p:nvPr>
        </p:nvSpPr>
        <p:spPr>
          <a:ln/>
        </p:spPr>
      </p:sp>
      <p:sp>
        <p:nvSpPr>
          <p:cNvPr id="1627140" name="Rectangle 3">
            <a:extLst>
              <a:ext uri="{FF2B5EF4-FFF2-40B4-BE49-F238E27FC236}">
                <a16:creationId xmlns:a16="http://schemas.microsoft.com/office/drawing/2014/main" id="{E02FEDA5-BD03-4A05-9C85-554340CC7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7">
            <a:extLst>
              <a:ext uri="{FF2B5EF4-FFF2-40B4-BE49-F238E27FC236}">
                <a16:creationId xmlns:a16="http://schemas.microsoft.com/office/drawing/2014/main" id="{4B878093-D872-4F79-81F3-F474F46E9E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D472B7-29B1-4267-BACE-0C309F1C420D}"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8163" name="Rectangle 2">
            <a:extLst>
              <a:ext uri="{FF2B5EF4-FFF2-40B4-BE49-F238E27FC236}">
                <a16:creationId xmlns:a16="http://schemas.microsoft.com/office/drawing/2014/main" id="{4B0D4253-2CA4-494A-9E6A-5D09AADAB8BA}"/>
              </a:ext>
            </a:extLst>
          </p:cNvPr>
          <p:cNvSpPr>
            <a:spLocks noGrp="1" noRot="1" noChangeAspect="1" noChangeArrowheads="1" noTextEdit="1"/>
          </p:cNvSpPr>
          <p:nvPr>
            <p:ph type="sldImg"/>
          </p:nvPr>
        </p:nvSpPr>
        <p:spPr>
          <a:ln/>
        </p:spPr>
      </p:sp>
      <p:sp>
        <p:nvSpPr>
          <p:cNvPr id="1628164" name="Rectangle 3">
            <a:extLst>
              <a:ext uri="{FF2B5EF4-FFF2-40B4-BE49-F238E27FC236}">
                <a16:creationId xmlns:a16="http://schemas.microsoft.com/office/drawing/2014/main" id="{570090AC-8C75-4821-B14B-F8418FDEA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7">
            <a:extLst>
              <a:ext uri="{FF2B5EF4-FFF2-40B4-BE49-F238E27FC236}">
                <a16:creationId xmlns:a16="http://schemas.microsoft.com/office/drawing/2014/main" id="{8E22B73D-35FA-4272-9A04-50525F8F7A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730DD6-A7DF-4BEE-9E02-E1CBFCA0DD3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29187" name="Rectangle 2">
            <a:extLst>
              <a:ext uri="{FF2B5EF4-FFF2-40B4-BE49-F238E27FC236}">
                <a16:creationId xmlns:a16="http://schemas.microsoft.com/office/drawing/2014/main" id="{B03DDF0D-40AF-42F0-ACEA-66B7419E9E8E}"/>
              </a:ext>
            </a:extLst>
          </p:cNvPr>
          <p:cNvSpPr>
            <a:spLocks noGrp="1" noRot="1" noChangeAspect="1" noChangeArrowheads="1" noTextEdit="1"/>
          </p:cNvSpPr>
          <p:nvPr>
            <p:ph type="sldImg"/>
          </p:nvPr>
        </p:nvSpPr>
        <p:spPr>
          <a:ln/>
        </p:spPr>
      </p:sp>
      <p:sp>
        <p:nvSpPr>
          <p:cNvPr id="1629188" name="Rectangle 3">
            <a:extLst>
              <a:ext uri="{FF2B5EF4-FFF2-40B4-BE49-F238E27FC236}">
                <a16:creationId xmlns:a16="http://schemas.microsoft.com/office/drawing/2014/main" id="{681C7804-989B-4E2B-B9A0-6E679AC4E1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7">
            <a:extLst>
              <a:ext uri="{FF2B5EF4-FFF2-40B4-BE49-F238E27FC236}">
                <a16:creationId xmlns:a16="http://schemas.microsoft.com/office/drawing/2014/main" id="{669A038E-D86A-4BD2-BAF1-B4BF69C4FB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C039D0-A96E-4EF1-B04B-D27DF4E3783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0211" name="Rectangle 2">
            <a:extLst>
              <a:ext uri="{FF2B5EF4-FFF2-40B4-BE49-F238E27FC236}">
                <a16:creationId xmlns:a16="http://schemas.microsoft.com/office/drawing/2014/main" id="{01ABC8B0-6B01-4FC1-A3E4-5A9AF30D6EBB}"/>
              </a:ext>
            </a:extLst>
          </p:cNvPr>
          <p:cNvSpPr>
            <a:spLocks noGrp="1" noRot="1" noChangeAspect="1" noChangeArrowheads="1" noTextEdit="1"/>
          </p:cNvSpPr>
          <p:nvPr>
            <p:ph type="sldImg"/>
          </p:nvPr>
        </p:nvSpPr>
        <p:spPr>
          <a:ln/>
        </p:spPr>
      </p:sp>
      <p:sp>
        <p:nvSpPr>
          <p:cNvPr id="1630212" name="Rectangle 3">
            <a:extLst>
              <a:ext uri="{FF2B5EF4-FFF2-40B4-BE49-F238E27FC236}">
                <a16:creationId xmlns:a16="http://schemas.microsoft.com/office/drawing/2014/main" id="{ED4C1F6A-A638-4F5E-9012-40A8D82CB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7">
            <a:extLst>
              <a:ext uri="{FF2B5EF4-FFF2-40B4-BE49-F238E27FC236}">
                <a16:creationId xmlns:a16="http://schemas.microsoft.com/office/drawing/2014/main" id="{2ABCE960-D2FF-48C3-9C5A-FDBC665390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97AA8-2F94-4CF4-9379-47092A5A4DE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1235" name="Rectangle 2">
            <a:extLst>
              <a:ext uri="{FF2B5EF4-FFF2-40B4-BE49-F238E27FC236}">
                <a16:creationId xmlns:a16="http://schemas.microsoft.com/office/drawing/2014/main" id="{639F5009-FF27-407E-869D-C970A9F27F54}"/>
              </a:ext>
            </a:extLst>
          </p:cNvPr>
          <p:cNvSpPr>
            <a:spLocks noGrp="1" noRot="1" noChangeAspect="1" noChangeArrowheads="1" noTextEdit="1"/>
          </p:cNvSpPr>
          <p:nvPr>
            <p:ph type="sldImg"/>
          </p:nvPr>
        </p:nvSpPr>
        <p:spPr>
          <a:ln/>
        </p:spPr>
      </p:sp>
      <p:sp>
        <p:nvSpPr>
          <p:cNvPr id="1631236" name="Rectangle 3">
            <a:extLst>
              <a:ext uri="{FF2B5EF4-FFF2-40B4-BE49-F238E27FC236}">
                <a16:creationId xmlns:a16="http://schemas.microsoft.com/office/drawing/2014/main" id="{FF07D224-7892-4328-B20E-71A9B04F3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7">
            <a:extLst>
              <a:ext uri="{FF2B5EF4-FFF2-40B4-BE49-F238E27FC236}">
                <a16:creationId xmlns:a16="http://schemas.microsoft.com/office/drawing/2014/main" id="{B6C77B59-A0E5-4FD3-A306-4D880E6D9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DA4283-7709-445B-97EB-1563671B80E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2259" name="Rectangle 2">
            <a:extLst>
              <a:ext uri="{FF2B5EF4-FFF2-40B4-BE49-F238E27FC236}">
                <a16:creationId xmlns:a16="http://schemas.microsoft.com/office/drawing/2014/main" id="{EA679405-1BC9-4246-B4C6-9AAA331F74B8}"/>
              </a:ext>
            </a:extLst>
          </p:cNvPr>
          <p:cNvSpPr>
            <a:spLocks noGrp="1" noRot="1" noChangeAspect="1" noChangeArrowheads="1" noTextEdit="1"/>
          </p:cNvSpPr>
          <p:nvPr>
            <p:ph type="sldImg"/>
          </p:nvPr>
        </p:nvSpPr>
        <p:spPr>
          <a:ln/>
        </p:spPr>
      </p:sp>
      <p:sp>
        <p:nvSpPr>
          <p:cNvPr id="1632260" name="Rectangle 3">
            <a:extLst>
              <a:ext uri="{FF2B5EF4-FFF2-40B4-BE49-F238E27FC236}">
                <a16:creationId xmlns:a16="http://schemas.microsoft.com/office/drawing/2014/main" id="{A25C7249-9391-424B-913D-4F7B837F82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7">
            <a:extLst>
              <a:ext uri="{FF2B5EF4-FFF2-40B4-BE49-F238E27FC236}">
                <a16:creationId xmlns:a16="http://schemas.microsoft.com/office/drawing/2014/main" id="{5D1A9046-C471-4941-B4F8-1826C58317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74BAB-86D3-471E-BE6D-F7CF9DA276D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3283" name="Rectangle 2">
            <a:extLst>
              <a:ext uri="{FF2B5EF4-FFF2-40B4-BE49-F238E27FC236}">
                <a16:creationId xmlns:a16="http://schemas.microsoft.com/office/drawing/2014/main" id="{906B1F6A-EFBB-462E-BFD5-1D5CFCB7E3B5}"/>
              </a:ext>
            </a:extLst>
          </p:cNvPr>
          <p:cNvSpPr>
            <a:spLocks noGrp="1" noRot="1" noChangeAspect="1" noChangeArrowheads="1" noTextEdit="1"/>
          </p:cNvSpPr>
          <p:nvPr>
            <p:ph type="sldImg"/>
          </p:nvPr>
        </p:nvSpPr>
        <p:spPr>
          <a:ln/>
        </p:spPr>
      </p:sp>
      <p:sp>
        <p:nvSpPr>
          <p:cNvPr id="1633284" name="Rectangle 3">
            <a:extLst>
              <a:ext uri="{FF2B5EF4-FFF2-40B4-BE49-F238E27FC236}">
                <a16:creationId xmlns:a16="http://schemas.microsoft.com/office/drawing/2014/main" id="{0951DAF8-9811-443F-90AB-CE54E02EC1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7">
            <a:extLst>
              <a:ext uri="{FF2B5EF4-FFF2-40B4-BE49-F238E27FC236}">
                <a16:creationId xmlns:a16="http://schemas.microsoft.com/office/drawing/2014/main" id="{E46C0173-4194-4969-88DE-0E5FA513A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A17AF5-CE4B-45D3-9F69-38864A83709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4307" name="Rectangle 2">
            <a:extLst>
              <a:ext uri="{FF2B5EF4-FFF2-40B4-BE49-F238E27FC236}">
                <a16:creationId xmlns:a16="http://schemas.microsoft.com/office/drawing/2014/main" id="{0CE6A343-8C1E-4A3F-A0B5-1F746553DE65}"/>
              </a:ext>
            </a:extLst>
          </p:cNvPr>
          <p:cNvSpPr>
            <a:spLocks noGrp="1" noRot="1" noChangeAspect="1" noChangeArrowheads="1" noTextEdit="1"/>
          </p:cNvSpPr>
          <p:nvPr>
            <p:ph type="sldImg"/>
          </p:nvPr>
        </p:nvSpPr>
        <p:spPr>
          <a:ln/>
        </p:spPr>
      </p:sp>
      <p:sp>
        <p:nvSpPr>
          <p:cNvPr id="1634308" name="Rectangle 3">
            <a:extLst>
              <a:ext uri="{FF2B5EF4-FFF2-40B4-BE49-F238E27FC236}">
                <a16:creationId xmlns:a16="http://schemas.microsoft.com/office/drawing/2014/main" id="{E0129F9F-58EC-4F1D-B18D-6BC1A8A946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7">
            <a:extLst>
              <a:ext uri="{FF2B5EF4-FFF2-40B4-BE49-F238E27FC236}">
                <a16:creationId xmlns:a16="http://schemas.microsoft.com/office/drawing/2014/main" id="{A98941AA-D264-4CA3-9CD9-BB634F83E3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720A4F-68B4-4D6D-85D3-3172D828974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539075" name="Rectangle 2">
            <a:extLst>
              <a:ext uri="{FF2B5EF4-FFF2-40B4-BE49-F238E27FC236}">
                <a16:creationId xmlns:a16="http://schemas.microsoft.com/office/drawing/2014/main" id="{0AD40BA9-D882-4FEC-AF9F-BB6960F506B6}"/>
              </a:ext>
            </a:extLst>
          </p:cNvPr>
          <p:cNvSpPr>
            <a:spLocks noGrp="1" noRot="1" noChangeAspect="1" noChangeArrowheads="1" noTextEdit="1"/>
          </p:cNvSpPr>
          <p:nvPr>
            <p:ph type="sldImg"/>
          </p:nvPr>
        </p:nvSpPr>
        <p:spPr>
          <a:ln/>
        </p:spPr>
      </p:sp>
      <p:sp>
        <p:nvSpPr>
          <p:cNvPr id="1539076" name="Rectangle 3">
            <a:extLst>
              <a:ext uri="{FF2B5EF4-FFF2-40B4-BE49-F238E27FC236}">
                <a16:creationId xmlns:a16="http://schemas.microsoft.com/office/drawing/2014/main" id="{4CD9068D-27F8-415A-953B-DEE0ACD20C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7">
            <a:extLst>
              <a:ext uri="{FF2B5EF4-FFF2-40B4-BE49-F238E27FC236}">
                <a16:creationId xmlns:a16="http://schemas.microsoft.com/office/drawing/2014/main" id="{E5C20E92-AF51-4F3D-9F18-1AFFF953F2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27DC41-852E-4D9C-8B4B-1BC0A6DDFA1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5331" name="Rectangle 2">
            <a:extLst>
              <a:ext uri="{FF2B5EF4-FFF2-40B4-BE49-F238E27FC236}">
                <a16:creationId xmlns:a16="http://schemas.microsoft.com/office/drawing/2014/main" id="{0D7DB324-B208-4129-BE34-9AC9FD6CA6CC}"/>
              </a:ext>
            </a:extLst>
          </p:cNvPr>
          <p:cNvSpPr>
            <a:spLocks noGrp="1" noRot="1" noChangeAspect="1" noChangeArrowheads="1" noTextEdit="1"/>
          </p:cNvSpPr>
          <p:nvPr>
            <p:ph type="sldImg"/>
          </p:nvPr>
        </p:nvSpPr>
        <p:spPr>
          <a:ln/>
        </p:spPr>
      </p:sp>
      <p:sp>
        <p:nvSpPr>
          <p:cNvPr id="1635332" name="Rectangle 3">
            <a:extLst>
              <a:ext uri="{FF2B5EF4-FFF2-40B4-BE49-F238E27FC236}">
                <a16:creationId xmlns:a16="http://schemas.microsoft.com/office/drawing/2014/main" id="{383D2788-7869-49E6-AA3B-ECC0D8B7F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7">
            <a:extLst>
              <a:ext uri="{FF2B5EF4-FFF2-40B4-BE49-F238E27FC236}">
                <a16:creationId xmlns:a16="http://schemas.microsoft.com/office/drawing/2014/main" id="{AF8DA062-B8BD-47BC-A217-953E2D75C4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D38C01-CA34-47A3-BF28-D748474E572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6355" name="Rectangle 2">
            <a:extLst>
              <a:ext uri="{FF2B5EF4-FFF2-40B4-BE49-F238E27FC236}">
                <a16:creationId xmlns:a16="http://schemas.microsoft.com/office/drawing/2014/main" id="{5843423A-F193-48C4-84D7-9AEBAAD4468A}"/>
              </a:ext>
            </a:extLst>
          </p:cNvPr>
          <p:cNvSpPr>
            <a:spLocks noGrp="1" noRot="1" noChangeAspect="1" noChangeArrowheads="1" noTextEdit="1"/>
          </p:cNvSpPr>
          <p:nvPr>
            <p:ph type="sldImg"/>
          </p:nvPr>
        </p:nvSpPr>
        <p:spPr>
          <a:ln/>
        </p:spPr>
      </p:sp>
      <p:sp>
        <p:nvSpPr>
          <p:cNvPr id="1636356" name="Rectangle 3">
            <a:extLst>
              <a:ext uri="{FF2B5EF4-FFF2-40B4-BE49-F238E27FC236}">
                <a16:creationId xmlns:a16="http://schemas.microsoft.com/office/drawing/2014/main" id="{287435E2-7AD7-476C-A26E-F61860287D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7">
            <a:extLst>
              <a:ext uri="{FF2B5EF4-FFF2-40B4-BE49-F238E27FC236}">
                <a16:creationId xmlns:a16="http://schemas.microsoft.com/office/drawing/2014/main" id="{F221C651-1598-4477-8BA8-44235D1A10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17738E-BDD0-4013-A8A8-23682F4D821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8403" name="Rectangle 2">
            <a:extLst>
              <a:ext uri="{FF2B5EF4-FFF2-40B4-BE49-F238E27FC236}">
                <a16:creationId xmlns:a16="http://schemas.microsoft.com/office/drawing/2014/main" id="{4AE3FD02-5B8F-458E-8B53-064D00B15F23}"/>
              </a:ext>
            </a:extLst>
          </p:cNvPr>
          <p:cNvSpPr>
            <a:spLocks noGrp="1" noRot="1" noChangeAspect="1" noChangeArrowheads="1" noTextEdit="1"/>
          </p:cNvSpPr>
          <p:nvPr>
            <p:ph type="sldImg"/>
          </p:nvPr>
        </p:nvSpPr>
        <p:spPr>
          <a:ln/>
        </p:spPr>
      </p:sp>
      <p:sp>
        <p:nvSpPr>
          <p:cNvPr id="1638404" name="Rectangle 3">
            <a:extLst>
              <a:ext uri="{FF2B5EF4-FFF2-40B4-BE49-F238E27FC236}">
                <a16:creationId xmlns:a16="http://schemas.microsoft.com/office/drawing/2014/main" id="{EA4E18FF-B8C6-4A7B-990E-796C2936AD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7">
            <a:extLst>
              <a:ext uri="{FF2B5EF4-FFF2-40B4-BE49-F238E27FC236}">
                <a16:creationId xmlns:a16="http://schemas.microsoft.com/office/drawing/2014/main" id="{4AB2E081-DABD-4ED1-93D9-E9A90A4768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41BB64-2921-406E-B686-04CCBACF75A3}"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39427" name="Rectangle 2">
            <a:extLst>
              <a:ext uri="{FF2B5EF4-FFF2-40B4-BE49-F238E27FC236}">
                <a16:creationId xmlns:a16="http://schemas.microsoft.com/office/drawing/2014/main" id="{4B7B2B1F-0C44-4C7D-9AA0-60EB5B8C8E47}"/>
              </a:ext>
            </a:extLst>
          </p:cNvPr>
          <p:cNvSpPr>
            <a:spLocks noGrp="1" noRot="1" noChangeAspect="1" noChangeArrowheads="1" noTextEdit="1"/>
          </p:cNvSpPr>
          <p:nvPr>
            <p:ph type="sldImg"/>
          </p:nvPr>
        </p:nvSpPr>
        <p:spPr>
          <a:ln/>
        </p:spPr>
      </p:sp>
      <p:sp>
        <p:nvSpPr>
          <p:cNvPr id="1639428" name="Rectangle 3">
            <a:extLst>
              <a:ext uri="{FF2B5EF4-FFF2-40B4-BE49-F238E27FC236}">
                <a16:creationId xmlns:a16="http://schemas.microsoft.com/office/drawing/2014/main" id="{2A0F520F-9663-4DFD-81A5-51013E36B1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7">
            <a:extLst>
              <a:ext uri="{FF2B5EF4-FFF2-40B4-BE49-F238E27FC236}">
                <a16:creationId xmlns:a16="http://schemas.microsoft.com/office/drawing/2014/main" id="{0CDBF651-C88B-4735-A08B-6D8407FF2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83C2CC-8338-4357-9871-165F456957B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40451" name="Rectangle 2">
            <a:extLst>
              <a:ext uri="{FF2B5EF4-FFF2-40B4-BE49-F238E27FC236}">
                <a16:creationId xmlns:a16="http://schemas.microsoft.com/office/drawing/2014/main" id="{BDED7E00-211D-4548-9ADD-4E47CC2B5726}"/>
              </a:ext>
            </a:extLst>
          </p:cNvPr>
          <p:cNvSpPr>
            <a:spLocks noGrp="1" noRot="1" noChangeAspect="1" noChangeArrowheads="1" noTextEdit="1"/>
          </p:cNvSpPr>
          <p:nvPr>
            <p:ph type="sldImg"/>
          </p:nvPr>
        </p:nvSpPr>
        <p:spPr>
          <a:ln/>
        </p:spPr>
      </p:sp>
      <p:sp>
        <p:nvSpPr>
          <p:cNvPr id="1640452" name="Rectangle 3">
            <a:extLst>
              <a:ext uri="{FF2B5EF4-FFF2-40B4-BE49-F238E27FC236}">
                <a16:creationId xmlns:a16="http://schemas.microsoft.com/office/drawing/2014/main" id="{1D58E09F-BAC9-45DA-920E-DD94910CFD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7">
            <a:extLst>
              <a:ext uri="{FF2B5EF4-FFF2-40B4-BE49-F238E27FC236}">
                <a16:creationId xmlns:a16="http://schemas.microsoft.com/office/drawing/2014/main" id="{EAFE589A-2373-4C21-9818-98D675F515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689922-3552-4287-8BD1-A5AC376C91F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41475" name="Rectangle 2">
            <a:extLst>
              <a:ext uri="{FF2B5EF4-FFF2-40B4-BE49-F238E27FC236}">
                <a16:creationId xmlns:a16="http://schemas.microsoft.com/office/drawing/2014/main" id="{623812F8-1996-4389-BC23-B32EC23491E3}"/>
              </a:ext>
            </a:extLst>
          </p:cNvPr>
          <p:cNvSpPr>
            <a:spLocks noGrp="1" noRot="1" noChangeAspect="1" noChangeArrowheads="1" noTextEdit="1"/>
          </p:cNvSpPr>
          <p:nvPr>
            <p:ph type="sldImg"/>
          </p:nvPr>
        </p:nvSpPr>
        <p:spPr>
          <a:ln/>
        </p:spPr>
      </p:sp>
      <p:sp>
        <p:nvSpPr>
          <p:cNvPr id="1641476" name="Rectangle 3">
            <a:extLst>
              <a:ext uri="{FF2B5EF4-FFF2-40B4-BE49-F238E27FC236}">
                <a16:creationId xmlns:a16="http://schemas.microsoft.com/office/drawing/2014/main" id="{ED8F0B90-C153-4A8A-9E7A-78CB3EAA9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7">
            <a:extLst>
              <a:ext uri="{FF2B5EF4-FFF2-40B4-BE49-F238E27FC236}">
                <a16:creationId xmlns:a16="http://schemas.microsoft.com/office/drawing/2014/main" id="{C4365A64-07CD-493C-8E74-E3F9CCFA72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787CB0-965F-4854-925A-CA4176E9A62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42499" name="Rectangle 2">
            <a:extLst>
              <a:ext uri="{FF2B5EF4-FFF2-40B4-BE49-F238E27FC236}">
                <a16:creationId xmlns:a16="http://schemas.microsoft.com/office/drawing/2014/main" id="{145AB057-163E-409C-B543-6EFD2406D5C8}"/>
              </a:ext>
            </a:extLst>
          </p:cNvPr>
          <p:cNvSpPr>
            <a:spLocks noGrp="1" noRot="1" noChangeAspect="1" noChangeArrowheads="1" noTextEdit="1"/>
          </p:cNvSpPr>
          <p:nvPr>
            <p:ph type="sldImg"/>
          </p:nvPr>
        </p:nvSpPr>
        <p:spPr>
          <a:ln/>
        </p:spPr>
      </p:sp>
      <p:sp>
        <p:nvSpPr>
          <p:cNvPr id="1642500" name="Rectangle 3">
            <a:extLst>
              <a:ext uri="{FF2B5EF4-FFF2-40B4-BE49-F238E27FC236}">
                <a16:creationId xmlns:a16="http://schemas.microsoft.com/office/drawing/2014/main" id="{C7A6C340-ED09-4DF7-A1C9-98D4633640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7">
            <a:extLst>
              <a:ext uri="{FF2B5EF4-FFF2-40B4-BE49-F238E27FC236}">
                <a16:creationId xmlns:a16="http://schemas.microsoft.com/office/drawing/2014/main" id="{95AF19C7-3CD0-40C7-BD54-33615278EB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493CAF-507B-4F05-BD0D-610B1D72406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43523" name="Rectangle 2">
            <a:extLst>
              <a:ext uri="{FF2B5EF4-FFF2-40B4-BE49-F238E27FC236}">
                <a16:creationId xmlns:a16="http://schemas.microsoft.com/office/drawing/2014/main" id="{1AE4463B-E2B8-44DD-9475-5AEBD1B6B6E8}"/>
              </a:ext>
            </a:extLst>
          </p:cNvPr>
          <p:cNvSpPr>
            <a:spLocks noGrp="1" noRot="1" noChangeAspect="1" noChangeArrowheads="1" noTextEdit="1"/>
          </p:cNvSpPr>
          <p:nvPr>
            <p:ph type="sldImg"/>
          </p:nvPr>
        </p:nvSpPr>
        <p:spPr>
          <a:ln/>
        </p:spPr>
      </p:sp>
      <p:sp>
        <p:nvSpPr>
          <p:cNvPr id="1643524" name="Rectangle 3">
            <a:extLst>
              <a:ext uri="{FF2B5EF4-FFF2-40B4-BE49-F238E27FC236}">
                <a16:creationId xmlns:a16="http://schemas.microsoft.com/office/drawing/2014/main" id="{EA007EB7-1BD9-4509-87EC-D223715CF2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7">
            <a:extLst>
              <a:ext uri="{FF2B5EF4-FFF2-40B4-BE49-F238E27FC236}">
                <a16:creationId xmlns:a16="http://schemas.microsoft.com/office/drawing/2014/main" id="{701FFC9A-6639-4EE3-8406-71764729F0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E73953-3123-4542-A859-96C2385BE2C0}"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44547" name="Rectangle 2">
            <a:extLst>
              <a:ext uri="{FF2B5EF4-FFF2-40B4-BE49-F238E27FC236}">
                <a16:creationId xmlns:a16="http://schemas.microsoft.com/office/drawing/2014/main" id="{37C29378-6F2D-4B06-8942-BF7EF0B71D4B}"/>
              </a:ext>
            </a:extLst>
          </p:cNvPr>
          <p:cNvSpPr>
            <a:spLocks noGrp="1" noRot="1" noChangeAspect="1" noChangeArrowheads="1" noTextEdit="1"/>
          </p:cNvSpPr>
          <p:nvPr>
            <p:ph type="sldImg"/>
          </p:nvPr>
        </p:nvSpPr>
        <p:spPr>
          <a:ln/>
        </p:spPr>
      </p:sp>
      <p:sp>
        <p:nvSpPr>
          <p:cNvPr id="1644548" name="Rectangle 3">
            <a:extLst>
              <a:ext uri="{FF2B5EF4-FFF2-40B4-BE49-F238E27FC236}">
                <a16:creationId xmlns:a16="http://schemas.microsoft.com/office/drawing/2014/main" id="{52BB906D-DF4C-43E6-954F-443F2E7417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7">
            <a:extLst>
              <a:ext uri="{FF2B5EF4-FFF2-40B4-BE49-F238E27FC236}">
                <a16:creationId xmlns:a16="http://schemas.microsoft.com/office/drawing/2014/main" id="{51E56661-0513-4DCA-AA47-4B1632544C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9AD1A7-8840-49BA-9DD9-B070A20EA8F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647619" name="Rectangle 2">
            <a:extLst>
              <a:ext uri="{FF2B5EF4-FFF2-40B4-BE49-F238E27FC236}">
                <a16:creationId xmlns:a16="http://schemas.microsoft.com/office/drawing/2014/main" id="{8ACB3E5F-E7DB-48DD-805D-C88ACB15BB51}"/>
              </a:ext>
            </a:extLst>
          </p:cNvPr>
          <p:cNvSpPr>
            <a:spLocks noGrp="1" noRot="1" noChangeAspect="1" noChangeArrowheads="1" noTextEdit="1"/>
          </p:cNvSpPr>
          <p:nvPr>
            <p:ph type="sldImg"/>
          </p:nvPr>
        </p:nvSpPr>
        <p:spPr>
          <a:ln/>
        </p:spPr>
      </p:sp>
      <p:sp>
        <p:nvSpPr>
          <p:cNvPr id="1647620" name="Rectangle 3">
            <a:extLst>
              <a:ext uri="{FF2B5EF4-FFF2-40B4-BE49-F238E27FC236}">
                <a16:creationId xmlns:a16="http://schemas.microsoft.com/office/drawing/2014/main" id="{8D0AD7FD-CC42-4DCC-B2A7-C047B789EF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3707F86A-E981-4A55-B872-4512580CBF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1D3A5F-E91A-4B04-9EA8-07B19F0B60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C78F41-7DC6-47DD-ABB5-D00164429B16}"/>
              </a:ext>
            </a:extLst>
          </p:cNvPr>
          <p:cNvSpPr>
            <a:spLocks noGrp="1" noChangeArrowheads="1"/>
          </p:cNvSpPr>
          <p:nvPr>
            <p:ph type="sldNum" sz="quarter" idx="12"/>
          </p:nvPr>
        </p:nvSpPr>
        <p:spPr>
          <a:ln/>
        </p:spPr>
        <p:txBody>
          <a:bodyPr/>
          <a:lstStyle>
            <a:lvl1pPr>
              <a:defRPr/>
            </a:lvl1pPr>
          </a:lstStyle>
          <a:p>
            <a:fld id="{62D56926-911E-4D09-AD0C-3113DF16DC28}" type="slidenum">
              <a:rPr lang="en-US" altLang="en-US"/>
              <a:pPr/>
              <a:t>‹#›</a:t>
            </a:fld>
            <a:endParaRPr lang="en-US" altLang="en-US"/>
          </a:p>
        </p:txBody>
      </p:sp>
    </p:spTree>
    <p:extLst>
      <p:ext uri="{BB962C8B-B14F-4D97-AF65-F5344CB8AC3E}">
        <p14:creationId xmlns:p14="http://schemas.microsoft.com/office/powerpoint/2010/main" val="30172471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8D370B38-D52B-4C90-B10E-DBC50981267D}"/>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91FCC53-E862-4E9B-80A7-A69B5FE809CC}"/>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AC33C9A-041A-4B0B-9F16-FFA14786FEDA}"/>
              </a:ext>
            </a:extLst>
          </p:cNvPr>
          <p:cNvSpPr>
            <a:spLocks noGrp="1"/>
          </p:cNvSpPr>
          <p:nvPr>
            <p:ph type="sldNum" sz="quarter" idx="12"/>
          </p:nvPr>
        </p:nvSpPr>
        <p:spPr>
          <a:xfrm>
            <a:off x="8737600" y="6248400"/>
            <a:ext cx="2540000" cy="457200"/>
          </a:xfrm>
        </p:spPr>
        <p:txBody>
          <a:bodyPr/>
          <a:lstStyle>
            <a:lvl1pPr>
              <a:defRPr/>
            </a:lvl1pPr>
          </a:lstStyle>
          <a:p>
            <a:fld id="{55970CF5-3D95-4A38-BC3A-09A3455278A7}" type="slidenum">
              <a:rPr lang="en-US" altLang="en-US"/>
              <a:pPr/>
              <a:t>‹#›</a:t>
            </a:fld>
            <a:endParaRPr lang="en-US" altLang="en-US"/>
          </a:p>
        </p:txBody>
      </p:sp>
    </p:spTree>
    <p:extLst>
      <p:ext uri="{BB962C8B-B14F-4D97-AF65-F5344CB8AC3E}">
        <p14:creationId xmlns:p14="http://schemas.microsoft.com/office/powerpoint/2010/main" val="25370627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781D9164-CFDF-469D-A6CE-602B6824516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FA5F91-257A-40D7-9FEC-37431278A8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B21258-75BC-49F0-B48E-E0E593060114}"/>
              </a:ext>
            </a:extLst>
          </p:cNvPr>
          <p:cNvSpPr>
            <a:spLocks noGrp="1" noChangeArrowheads="1"/>
          </p:cNvSpPr>
          <p:nvPr>
            <p:ph type="sldNum" sz="quarter" idx="12"/>
          </p:nvPr>
        </p:nvSpPr>
        <p:spPr/>
        <p:txBody>
          <a:bodyPr/>
          <a:lstStyle>
            <a:lvl1pPr>
              <a:defRPr/>
            </a:lvl1pPr>
          </a:lstStyle>
          <a:p>
            <a:fld id="{8F008342-3F88-46CE-9205-30869804E7A2}" type="slidenum">
              <a:rPr lang="en-US" altLang="en-US"/>
              <a:pPr/>
              <a:t>‹#›</a:t>
            </a:fld>
            <a:endParaRPr lang="en-US" altLang="en-US"/>
          </a:p>
        </p:txBody>
      </p:sp>
    </p:spTree>
    <p:extLst>
      <p:ext uri="{BB962C8B-B14F-4D97-AF65-F5344CB8AC3E}">
        <p14:creationId xmlns:p14="http://schemas.microsoft.com/office/powerpoint/2010/main" val="40305002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C22C23-3095-4126-B87A-311ED67C9C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31B799-4DAD-4613-880C-1BC1B4C78A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787A93-4E3E-4774-91AC-1551A09B1894}"/>
              </a:ext>
            </a:extLst>
          </p:cNvPr>
          <p:cNvSpPr>
            <a:spLocks noGrp="1" noChangeArrowheads="1"/>
          </p:cNvSpPr>
          <p:nvPr>
            <p:ph type="sldNum" sz="quarter" idx="12"/>
          </p:nvPr>
        </p:nvSpPr>
        <p:spPr>
          <a:ln/>
        </p:spPr>
        <p:txBody>
          <a:bodyPr/>
          <a:lstStyle>
            <a:lvl1pPr>
              <a:defRPr/>
            </a:lvl1pPr>
          </a:lstStyle>
          <a:p>
            <a:fld id="{B4606FE5-D9B2-442D-A88F-6BBAB3D9AD6B}" type="slidenum">
              <a:rPr lang="en-US" altLang="en-US"/>
              <a:pPr/>
              <a:t>‹#›</a:t>
            </a:fld>
            <a:endParaRPr lang="en-US" altLang="en-US"/>
          </a:p>
        </p:txBody>
      </p:sp>
    </p:spTree>
    <p:extLst>
      <p:ext uri="{BB962C8B-B14F-4D97-AF65-F5344CB8AC3E}">
        <p14:creationId xmlns:p14="http://schemas.microsoft.com/office/powerpoint/2010/main" val="17861912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87A8B2-B774-478C-AA9A-8F6B2626C7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55425F-9A7A-47F8-BD44-AC922A0721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3764D8-A3ED-49F9-9510-DAFC5F65BCE8}"/>
              </a:ext>
            </a:extLst>
          </p:cNvPr>
          <p:cNvSpPr>
            <a:spLocks noGrp="1" noChangeArrowheads="1"/>
          </p:cNvSpPr>
          <p:nvPr>
            <p:ph type="sldNum" sz="quarter" idx="12"/>
          </p:nvPr>
        </p:nvSpPr>
        <p:spPr>
          <a:ln/>
        </p:spPr>
        <p:txBody>
          <a:bodyPr/>
          <a:lstStyle>
            <a:lvl1pPr>
              <a:defRPr/>
            </a:lvl1pPr>
          </a:lstStyle>
          <a:p>
            <a:fld id="{4D411DEC-1F4E-4DC1-BC9C-6CEA58C2F67A}" type="slidenum">
              <a:rPr lang="en-US" altLang="en-US"/>
              <a:pPr/>
              <a:t>‹#›</a:t>
            </a:fld>
            <a:endParaRPr lang="en-US" altLang="en-US"/>
          </a:p>
        </p:txBody>
      </p:sp>
    </p:spTree>
    <p:extLst>
      <p:ext uri="{BB962C8B-B14F-4D97-AF65-F5344CB8AC3E}">
        <p14:creationId xmlns:p14="http://schemas.microsoft.com/office/powerpoint/2010/main" val="19832357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25B27C2-BF85-4059-AA24-28B055AD23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A9E3E5-3669-40ED-9CAC-25B75222BE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933AFF-AA0E-4433-9463-2A3EB47AC673}"/>
              </a:ext>
            </a:extLst>
          </p:cNvPr>
          <p:cNvSpPr>
            <a:spLocks noGrp="1" noChangeArrowheads="1"/>
          </p:cNvSpPr>
          <p:nvPr>
            <p:ph type="sldNum" sz="quarter" idx="12"/>
          </p:nvPr>
        </p:nvSpPr>
        <p:spPr>
          <a:ln/>
        </p:spPr>
        <p:txBody>
          <a:bodyPr/>
          <a:lstStyle>
            <a:lvl1pPr>
              <a:defRPr/>
            </a:lvl1pPr>
          </a:lstStyle>
          <a:p>
            <a:fld id="{BC79068C-111E-40BF-B26B-D8AD4AC307F4}" type="slidenum">
              <a:rPr lang="en-US" altLang="en-US"/>
              <a:pPr/>
              <a:t>‹#›</a:t>
            </a:fld>
            <a:endParaRPr lang="en-US" altLang="en-US"/>
          </a:p>
        </p:txBody>
      </p:sp>
    </p:spTree>
    <p:extLst>
      <p:ext uri="{BB962C8B-B14F-4D97-AF65-F5344CB8AC3E}">
        <p14:creationId xmlns:p14="http://schemas.microsoft.com/office/powerpoint/2010/main" val="3465094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E2832F-10FC-407A-8209-47CB1120F54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7B90DAF-3347-4961-B510-B7DD4CC69B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3B828EF-4D67-4FD2-9D2D-23A581522530}"/>
              </a:ext>
            </a:extLst>
          </p:cNvPr>
          <p:cNvSpPr>
            <a:spLocks noGrp="1" noChangeArrowheads="1"/>
          </p:cNvSpPr>
          <p:nvPr>
            <p:ph type="sldNum" sz="quarter" idx="12"/>
          </p:nvPr>
        </p:nvSpPr>
        <p:spPr>
          <a:ln/>
        </p:spPr>
        <p:txBody>
          <a:bodyPr/>
          <a:lstStyle>
            <a:lvl1pPr>
              <a:defRPr/>
            </a:lvl1pPr>
          </a:lstStyle>
          <a:p>
            <a:fld id="{7C5E1644-A071-4CA9-BA93-0EEB018B3B83}" type="slidenum">
              <a:rPr lang="en-US" altLang="en-US"/>
              <a:pPr/>
              <a:t>‹#›</a:t>
            </a:fld>
            <a:endParaRPr lang="en-US" altLang="en-US"/>
          </a:p>
        </p:txBody>
      </p:sp>
    </p:spTree>
    <p:extLst>
      <p:ext uri="{BB962C8B-B14F-4D97-AF65-F5344CB8AC3E}">
        <p14:creationId xmlns:p14="http://schemas.microsoft.com/office/powerpoint/2010/main" val="5062505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522203-6A5F-4F03-AD2E-B23940C031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F4C0167-DD8B-444D-BB4C-C7A8DA44AA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3D04413-D681-4C57-A9AA-7FEC9C006EDF}"/>
              </a:ext>
            </a:extLst>
          </p:cNvPr>
          <p:cNvSpPr>
            <a:spLocks noGrp="1" noChangeArrowheads="1"/>
          </p:cNvSpPr>
          <p:nvPr>
            <p:ph type="sldNum" sz="quarter" idx="12"/>
          </p:nvPr>
        </p:nvSpPr>
        <p:spPr>
          <a:ln/>
        </p:spPr>
        <p:txBody>
          <a:bodyPr/>
          <a:lstStyle>
            <a:lvl1pPr>
              <a:defRPr/>
            </a:lvl1pPr>
          </a:lstStyle>
          <a:p>
            <a:fld id="{83F8EE23-31D0-4EDE-8014-E1CF46DC3186}" type="slidenum">
              <a:rPr lang="en-US" altLang="en-US"/>
              <a:pPr/>
              <a:t>‹#›</a:t>
            </a:fld>
            <a:endParaRPr lang="en-US" altLang="en-US"/>
          </a:p>
        </p:txBody>
      </p:sp>
    </p:spTree>
    <p:extLst>
      <p:ext uri="{BB962C8B-B14F-4D97-AF65-F5344CB8AC3E}">
        <p14:creationId xmlns:p14="http://schemas.microsoft.com/office/powerpoint/2010/main" val="17504688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CCFB53-0AE0-4C49-85BF-53542EC41B7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AB71B6D-E611-406F-B2D4-FF92B7D876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4705BD8-F356-457C-A34A-1AFD131F88AC}"/>
              </a:ext>
            </a:extLst>
          </p:cNvPr>
          <p:cNvSpPr>
            <a:spLocks noGrp="1" noChangeArrowheads="1"/>
          </p:cNvSpPr>
          <p:nvPr>
            <p:ph type="sldNum" sz="quarter" idx="12"/>
          </p:nvPr>
        </p:nvSpPr>
        <p:spPr>
          <a:ln/>
        </p:spPr>
        <p:txBody>
          <a:bodyPr/>
          <a:lstStyle>
            <a:lvl1pPr>
              <a:defRPr/>
            </a:lvl1pPr>
          </a:lstStyle>
          <a:p>
            <a:fld id="{A3987339-4B46-401A-BDB6-0E4C2B9A6B9F}" type="slidenum">
              <a:rPr lang="en-US" altLang="en-US"/>
              <a:pPr/>
              <a:t>‹#›</a:t>
            </a:fld>
            <a:endParaRPr lang="en-US" altLang="en-US"/>
          </a:p>
        </p:txBody>
      </p:sp>
    </p:spTree>
    <p:extLst>
      <p:ext uri="{BB962C8B-B14F-4D97-AF65-F5344CB8AC3E}">
        <p14:creationId xmlns:p14="http://schemas.microsoft.com/office/powerpoint/2010/main" val="35726211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714878-9EC7-408F-A7EA-34450885B4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B1E1E1-FBE7-4B05-8D7D-B9FFA20B68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DB56F3A-6AEE-401B-9C57-1D886DCAC0AC}"/>
              </a:ext>
            </a:extLst>
          </p:cNvPr>
          <p:cNvSpPr>
            <a:spLocks noGrp="1" noChangeArrowheads="1"/>
          </p:cNvSpPr>
          <p:nvPr>
            <p:ph type="sldNum" sz="quarter" idx="12"/>
          </p:nvPr>
        </p:nvSpPr>
        <p:spPr>
          <a:ln/>
        </p:spPr>
        <p:txBody>
          <a:bodyPr/>
          <a:lstStyle>
            <a:lvl1pPr>
              <a:defRPr/>
            </a:lvl1pPr>
          </a:lstStyle>
          <a:p>
            <a:fld id="{298F34F9-1571-49EF-A235-EDDBCE70CF51}" type="slidenum">
              <a:rPr lang="en-US" altLang="en-US"/>
              <a:pPr/>
              <a:t>‹#›</a:t>
            </a:fld>
            <a:endParaRPr lang="en-US" altLang="en-US"/>
          </a:p>
        </p:txBody>
      </p:sp>
    </p:spTree>
    <p:extLst>
      <p:ext uri="{BB962C8B-B14F-4D97-AF65-F5344CB8AC3E}">
        <p14:creationId xmlns:p14="http://schemas.microsoft.com/office/powerpoint/2010/main" val="902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FFC216E-1D59-4003-8278-C9CB8C55ED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2C8EBA-2F88-43EE-8A05-19B58317D2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1239F2-9218-46E9-9A0E-897DB622AFA4}"/>
              </a:ext>
            </a:extLst>
          </p:cNvPr>
          <p:cNvSpPr>
            <a:spLocks noGrp="1" noChangeArrowheads="1"/>
          </p:cNvSpPr>
          <p:nvPr>
            <p:ph type="sldNum" sz="quarter" idx="12"/>
          </p:nvPr>
        </p:nvSpPr>
        <p:spPr>
          <a:ln/>
        </p:spPr>
        <p:txBody>
          <a:bodyPr/>
          <a:lstStyle>
            <a:lvl1pPr>
              <a:defRPr/>
            </a:lvl1pPr>
          </a:lstStyle>
          <a:p>
            <a:fld id="{B8212466-3E53-4851-B8DC-F4F280BAAF5E}" type="slidenum">
              <a:rPr lang="en-US" altLang="en-US"/>
              <a:pPr/>
              <a:t>‹#›</a:t>
            </a:fld>
            <a:endParaRPr lang="en-US" altLang="en-US"/>
          </a:p>
        </p:txBody>
      </p:sp>
    </p:spTree>
    <p:extLst>
      <p:ext uri="{BB962C8B-B14F-4D97-AF65-F5344CB8AC3E}">
        <p14:creationId xmlns:p14="http://schemas.microsoft.com/office/powerpoint/2010/main" val="1839144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894041-B34A-4F14-9DFE-501A1B85BE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0807BA-59A1-4421-9907-5A3B85138D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9DA629-B943-4E9B-8DB9-C8C0EEA1A3B7}"/>
              </a:ext>
            </a:extLst>
          </p:cNvPr>
          <p:cNvSpPr>
            <a:spLocks noGrp="1" noChangeArrowheads="1"/>
          </p:cNvSpPr>
          <p:nvPr>
            <p:ph type="sldNum" sz="quarter" idx="12"/>
          </p:nvPr>
        </p:nvSpPr>
        <p:spPr>
          <a:ln/>
        </p:spPr>
        <p:txBody>
          <a:bodyPr/>
          <a:lstStyle>
            <a:lvl1pPr>
              <a:defRPr/>
            </a:lvl1pPr>
          </a:lstStyle>
          <a:p>
            <a:fld id="{A0E55487-A087-4EF9-BD9F-4C2BE8DDFBBB}" type="slidenum">
              <a:rPr lang="en-US" altLang="en-US"/>
              <a:pPr/>
              <a:t>‹#›</a:t>
            </a:fld>
            <a:endParaRPr lang="en-US" altLang="en-US"/>
          </a:p>
        </p:txBody>
      </p:sp>
    </p:spTree>
    <p:extLst>
      <p:ext uri="{BB962C8B-B14F-4D97-AF65-F5344CB8AC3E}">
        <p14:creationId xmlns:p14="http://schemas.microsoft.com/office/powerpoint/2010/main" val="24720112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4A5CF1-C37D-482C-A6CC-E42B8E5470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245E65-791F-469D-9B66-39EFFE98A8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B38209-F307-455C-BDDC-10934FF38580}"/>
              </a:ext>
            </a:extLst>
          </p:cNvPr>
          <p:cNvSpPr>
            <a:spLocks noGrp="1" noChangeArrowheads="1"/>
          </p:cNvSpPr>
          <p:nvPr>
            <p:ph type="sldNum" sz="quarter" idx="12"/>
          </p:nvPr>
        </p:nvSpPr>
        <p:spPr>
          <a:ln/>
        </p:spPr>
        <p:txBody>
          <a:bodyPr/>
          <a:lstStyle>
            <a:lvl1pPr>
              <a:defRPr/>
            </a:lvl1pPr>
          </a:lstStyle>
          <a:p>
            <a:fld id="{6A91A8A5-1E67-4B97-A234-59509CCA760F}" type="slidenum">
              <a:rPr lang="en-US" altLang="en-US"/>
              <a:pPr/>
              <a:t>‹#›</a:t>
            </a:fld>
            <a:endParaRPr lang="en-US" altLang="en-US"/>
          </a:p>
        </p:txBody>
      </p:sp>
    </p:spTree>
    <p:extLst>
      <p:ext uri="{BB962C8B-B14F-4D97-AF65-F5344CB8AC3E}">
        <p14:creationId xmlns:p14="http://schemas.microsoft.com/office/powerpoint/2010/main" val="15356378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E91BAED-AF89-4CFB-B815-8B41057F652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D47B53-FDD4-42DD-A722-7B8A08EEBC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F47B56-028F-4BEF-AA99-7C4D810B7B7A}"/>
              </a:ext>
            </a:extLst>
          </p:cNvPr>
          <p:cNvSpPr>
            <a:spLocks noGrp="1" noChangeArrowheads="1"/>
          </p:cNvSpPr>
          <p:nvPr>
            <p:ph type="sldNum" sz="quarter" idx="12"/>
          </p:nvPr>
        </p:nvSpPr>
        <p:spPr>
          <a:ln/>
        </p:spPr>
        <p:txBody>
          <a:bodyPr/>
          <a:lstStyle>
            <a:lvl1pPr>
              <a:defRPr/>
            </a:lvl1pPr>
          </a:lstStyle>
          <a:p>
            <a:fld id="{212A8AE0-B838-4461-AE5E-EBF51E404BC8}" type="slidenum">
              <a:rPr lang="en-US" altLang="en-US"/>
              <a:pPr/>
              <a:t>‹#›</a:t>
            </a:fld>
            <a:endParaRPr lang="en-US" altLang="en-US"/>
          </a:p>
        </p:txBody>
      </p:sp>
    </p:spTree>
    <p:extLst>
      <p:ext uri="{BB962C8B-B14F-4D97-AF65-F5344CB8AC3E}">
        <p14:creationId xmlns:p14="http://schemas.microsoft.com/office/powerpoint/2010/main" val="23209156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66CFC801-1E27-4137-B603-CBA5ED3C64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644EEB-21D7-46AA-A0FE-25AE1105C9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3BEA47-D7DC-420D-AD42-F289D1184237}"/>
              </a:ext>
            </a:extLst>
          </p:cNvPr>
          <p:cNvSpPr>
            <a:spLocks noGrp="1" noChangeArrowheads="1"/>
          </p:cNvSpPr>
          <p:nvPr>
            <p:ph type="sldNum" sz="quarter" idx="12"/>
          </p:nvPr>
        </p:nvSpPr>
        <p:spPr>
          <a:ln/>
        </p:spPr>
        <p:txBody>
          <a:bodyPr/>
          <a:lstStyle>
            <a:lvl1pPr>
              <a:defRPr/>
            </a:lvl1pPr>
          </a:lstStyle>
          <a:p>
            <a:fld id="{42F36746-F3D5-4208-B56D-F18F971772CD}" type="slidenum">
              <a:rPr lang="en-US" altLang="en-US"/>
              <a:pPr/>
              <a:t>‹#›</a:t>
            </a:fld>
            <a:endParaRPr lang="en-US" altLang="en-US"/>
          </a:p>
        </p:txBody>
      </p:sp>
    </p:spTree>
    <p:extLst>
      <p:ext uri="{BB962C8B-B14F-4D97-AF65-F5344CB8AC3E}">
        <p14:creationId xmlns:p14="http://schemas.microsoft.com/office/powerpoint/2010/main" val="14093691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967CAE80-43B8-4BA7-955D-1CCF5CFE44A5}"/>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7F8A7C5-4857-4652-BA18-5494F2C1DD77}"/>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C411F76-2C8D-4D95-A511-09280BEBDC43}"/>
              </a:ext>
            </a:extLst>
          </p:cNvPr>
          <p:cNvSpPr>
            <a:spLocks noGrp="1"/>
          </p:cNvSpPr>
          <p:nvPr>
            <p:ph type="sldNum" sz="quarter" idx="12"/>
          </p:nvPr>
        </p:nvSpPr>
        <p:spPr>
          <a:xfrm>
            <a:off x="8737600" y="6248400"/>
            <a:ext cx="2540000" cy="457200"/>
          </a:xfrm>
        </p:spPr>
        <p:txBody>
          <a:bodyPr/>
          <a:lstStyle>
            <a:lvl1pPr>
              <a:defRPr/>
            </a:lvl1pPr>
          </a:lstStyle>
          <a:p>
            <a:fld id="{43150342-BB67-464C-8CB1-2C684833E25F}" type="slidenum">
              <a:rPr lang="en-US" altLang="en-US"/>
              <a:pPr/>
              <a:t>‹#›</a:t>
            </a:fld>
            <a:endParaRPr lang="en-US" altLang="en-US"/>
          </a:p>
        </p:txBody>
      </p:sp>
    </p:spTree>
    <p:extLst>
      <p:ext uri="{BB962C8B-B14F-4D97-AF65-F5344CB8AC3E}">
        <p14:creationId xmlns:p14="http://schemas.microsoft.com/office/powerpoint/2010/main" val="21411524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8299-B82E-4CC1-A6F2-EF7BB2B6EC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6DAFA3-447B-4CE8-8C93-BD28DDEEC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E48B44-0335-41CD-A779-909EB04F8540}"/>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5" name="Footer Placeholder 4">
            <a:extLst>
              <a:ext uri="{FF2B5EF4-FFF2-40B4-BE49-F238E27FC236}">
                <a16:creationId xmlns:a16="http://schemas.microsoft.com/office/drawing/2014/main" id="{D81E07B6-E09E-47D4-BC19-3FF68EA59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1EB1F-8773-4C48-98DE-732679A1064C}"/>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36738043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D5C8-4AC0-4CF4-A15D-39D6D8C82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1FFA1-784B-42DE-A35F-39FA81D8DB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AC7AC-DF91-427C-A981-989C19768CB4}"/>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5" name="Footer Placeholder 4">
            <a:extLst>
              <a:ext uri="{FF2B5EF4-FFF2-40B4-BE49-F238E27FC236}">
                <a16:creationId xmlns:a16="http://schemas.microsoft.com/office/drawing/2014/main" id="{2448C55D-709E-479F-947F-2D40F3EDA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8AF3C-E93F-4742-8FDF-94F745D7A8C6}"/>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15947732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A91B-30C2-4FF7-B92E-82DB4DC50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642EC-7FA2-4970-89FC-D04CC9935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8A1D92-EFA3-45BA-B3D1-F70D6034D806}"/>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5" name="Footer Placeholder 4">
            <a:extLst>
              <a:ext uri="{FF2B5EF4-FFF2-40B4-BE49-F238E27FC236}">
                <a16:creationId xmlns:a16="http://schemas.microsoft.com/office/drawing/2014/main" id="{ECC9E210-D7D0-4053-B6CB-91609E69B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BD6D7-7C36-49AF-83AD-C7642AD3323B}"/>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21374161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3CF0-026D-45CA-B288-84A08467F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8FFC5E-FB0A-46E9-A8C1-4356078D10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D08D53-8711-475D-BF01-E0BAAF035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B21DC-340C-48BC-AF17-3C393C6E3D94}"/>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6" name="Footer Placeholder 5">
            <a:extLst>
              <a:ext uri="{FF2B5EF4-FFF2-40B4-BE49-F238E27FC236}">
                <a16:creationId xmlns:a16="http://schemas.microsoft.com/office/drawing/2014/main" id="{0E3CCEAE-00DB-4DD3-943B-28E9EAFAD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755B4-2139-4B2D-81A1-2B5D61971FE4}"/>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85534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6D9E-FEE8-4695-B135-8AAEDF8B54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F4687F-1AB4-4BF1-9B1B-C55B5829D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AC4FB6-0173-4868-A643-9E8C019BD2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36B839-3DD0-47D9-AB2F-CB14E24F2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6F713E-DDC9-4CB2-A85C-6846BC54C3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E59C1-31FE-415F-B41B-8A8913FB9A4C}"/>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8" name="Footer Placeholder 7">
            <a:extLst>
              <a:ext uri="{FF2B5EF4-FFF2-40B4-BE49-F238E27FC236}">
                <a16:creationId xmlns:a16="http://schemas.microsoft.com/office/drawing/2014/main" id="{79D2EE0F-8F31-411B-826A-A986DAB9F3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ABBE3A-92AB-45EC-BC75-0D3AD75A86FD}"/>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37285901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8677-49E7-4AA9-8602-0D8926AED8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4691CD-6555-4BFF-A5A3-240A9C532756}"/>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4" name="Footer Placeholder 3">
            <a:extLst>
              <a:ext uri="{FF2B5EF4-FFF2-40B4-BE49-F238E27FC236}">
                <a16:creationId xmlns:a16="http://schemas.microsoft.com/office/drawing/2014/main" id="{32817BAF-6699-4871-B195-BAC18935F1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CD04D0-94AD-4767-B72A-C4AD9C324EBD}"/>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39341366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BA583-B202-409C-B53F-0710A171E4A2}"/>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3" name="Footer Placeholder 2">
            <a:extLst>
              <a:ext uri="{FF2B5EF4-FFF2-40B4-BE49-F238E27FC236}">
                <a16:creationId xmlns:a16="http://schemas.microsoft.com/office/drawing/2014/main" id="{8057E326-DC99-4A3B-A004-4D10C9CE68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F074B2-CBAE-4F7B-B6B8-E383F3F98AFA}"/>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1636579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7FB0-4170-4740-8EF5-D8A78E5FA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64923-F4D1-4AEF-92F5-E0A2ABEA8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EBFA2-A29F-4F04-A9E1-36EE6D2C7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150BF6-532E-4B6B-8D45-27F16622380A}"/>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6" name="Footer Placeholder 5">
            <a:extLst>
              <a:ext uri="{FF2B5EF4-FFF2-40B4-BE49-F238E27FC236}">
                <a16:creationId xmlns:a16="http://schemas.microsoft.com/office/drawing/2014/main" id="{3786EB02-0615-451F-8C92-C7FC5374B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9D89E-5792-43E0-A392-41D8ABA91B46}"/>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7591069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9870-24F0-42BC-BB0E-7C9522E6E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A2215-BBCB-4E32-9DB6-B8D904374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26043C-6D59-4AD4-9253-35480BEAD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10F155-89E1-413E-BFFE-E133F8C0CEF2}"/>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6" name="Footer Placeholder 5">
            <a:extLst>
              <a:ext uri="{FF2B5EF4-FFF2-40B4-BE49-F238E27FC236}">
                <a16:creationId xmlns:a16="http://schemas.microsoft.com/office/drawing/2014/main" id="{310F49A0-0618-4710-B7F7-4CDB6721E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40762-C407-4A8E-A686-B8842BEAE1A4}"/>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38583239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A984-D8A0-4C37-8918-1D7893E3B3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6A7C88-2A3A-4FB4-934A-505EBE168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B733C-604B-4C41-B5B5-52E650DEDFA1}"/>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5" name="Footer Placeholder 4">
            <a:extLst>
              <a:ext uri="{FF2B5EF4-FFF2-40B4-BE49-F238E27FC236}">
                <a16:creationId xmlns:a16="http://schemas.microsoft.com/office/drawing/2014/main" id="{2C66D80D-642A-43B3-8293-6E48F2113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D308F-62AC-49BB-9B38-249F4B9BC5A1}"/>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11638581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734597-8D46-4945-AEBA-058CC974AF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B91D3-7DFC-4FBB-AAA2-E226DD9854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69855-0DD9-4A01-98D5-2C9CD347999F}"/>
              </a:ext>
            </a:extLst>
          </p:cNvPr>
          <p:cNvSpPr>
            <a:spLocks noGrp="1"/>
          </p:cNvSpPr>
          <p:nvPr>
            <p:ph type="dt" sz="half" idx="10"/>
          </p:nvPr>
        </p:nvSpPr>
        <p:spPr/>
        <p:txBody>
          <a:bodyPr/>
          <a:lstStyle/>
          <a:p>
            <a:fld id="{943C7210-5589-410D-A704-70AA7C1B20DD}" type="datetimeFigureOut">
              <a:rPr lang="en-US" smtClean="0"/>
              <a:t>6/3/2020</a:t>
            </a:fld>
            <a:endParaRPr lang="en-US"/>
          </a:p>
        </p:txBody>
      </p:sp>
      <p:sp>
        <p:nvSpPr>
          <p:cNvPr id="5" name="Footer Placeholder 4">
            <a:extLst>
              <a:ext uri="{FF2B5EF4-FFF2-40B4-BE49-F238E27FC236}">
                <a16:creationId xmlns:a16="http://schemas.microsoft.com/office/drawing/2014/main" id="{B31CDFD2-980D-4DB0-A65B-280D12618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C7D6E-08FB-4BD6-A083-E10F22363C65}"/>
              </a:ext>
            </a:extLst>
          </p:cNvPr>
          <p:cNvSpPr>
            <a:spLocks noGrp="1"/>
          </p:cNvSpPr>
          <p:nvPr>
            <p:ph type="sldNum" sz="quarter" idx="12"/>
          </p:nvPr>
        </p:nvSpPr>
        <p:spPr/>
        <p:txBody>
          <a:bodyPr/>
          <a:lstStyle/>
          <a:p>
            <a:fld id="{0EF7701C-3184-4152-9A0D-947F8DC6A0E2}" type="slidenum">
              <a:rPr lang="en-US" smtClean="0"/>
              <a:t>‹#›</a:t>
            </a:fld>
            <a:endParaRPr lang="en-US"/>
          </a:p>
        </p:txBody>
      </p:sp>
    </p:spTree>
    <p:extLst>
      <p:ext uri="{BB962C8B-B14F-4D97-AF65-F5344CB8AC3E}">
        <p14:creationId xmlns:p14="http://schemas.microsoft.com/office/powerpoint/2010/main" val="358850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29887595-79AD-40F3-83DB-1822C3BC708C}"/>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5" name="Rectangle 6">
            <a:extLst>
              <a:ext uri="{FF2B5EF4-FFF2-40B4-BE49-F238E27FC236}">
                <a16:creationId xmlns:a16="http://schemas.microsoft.com/office/drawing/2014/main" id="{CC4A9AB5-DA0C-4780-8469-183560707CCC}"/>
              </a:ext>
            </a:extLst>
          </p:cNvPr>
          <p:cNvSpPr>
            <a:spLocks noGrp="1" noChangeArrowheads="1"/>
          </p:cNvSpPr>
          <p:nvPr>
            <p:ph type="sldNum" sz="quarter" idx="11"/>
          </p:nvPr>
        </p:nvSpPr>
        <p:spPr/>
        <p:txBody>
          <a:bodyPr/>
          <a:lstStyle>
            <a:lvl1pPr eaLnBrk="1" hangingPunct="1">
              <a:defRPr/>
            </a:lvl1pPr>
          </a:lstStyle>
          <a:p>
            <a:fld id="{A0A08FBA-B5EA-4281-B1CB-FDE30402E0F3}" type="slidenum">
              <a:rPr lang="en-US" altLang="en-US"/>
              <a:pPr/>
              <a:t>‹#›</a:t>
            </a:fld>
            <a:endParaRPr lang="en-US" altLang="en-US"/>
          </a:p>
        </p:txBody>
      </p:sp>
    </p:spTree>
    <p:extLst>
      <p:ext uri="{BB962C8B-B14F-4D97-AF65-F5344CB8AC3E}">
        <p14:creationId xmlns:p14="http://schemas.microsoft.com/office/powerpoint/2010/main" val="80806671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5FDAD73-0DFC-49CE-8AD4-0F9881BE6A93}"/>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5" name="Rectangle 6">
            <a:extLst>
              <a:ext uri="{FF2B5EF4-FFF2-40B4-BE49-F238E27FC236}">
                <a16:creationId xmlns:a16="http://schemas.microsoft.com/office/drawing/2014/main" id="{1910B53A-77FA-4076-9981-5BA88D0D768A}"/>
              </a:ext>
            </a:extLst>
          </p:cNvPr>
          <p:cNvSpPr>
            <a:spLocks noGrp="1" noChangeArrowheads="1"/>
          </p:cNvSpPr>
          <p:nvPr>
            <p:ph type="sldNum" sz="quarter" idx="11"/>
          </p:nvPr>
        </p:nvSpPr>
        <p:spPr/>
        <p:txBody>
          <a:bodyPr/>
          <a:lstStyle>
            <a:lvl1pPr eaLnBrk="1" hangingPunct="1">
              <a:defRPr/>
            </a:lvl1pPr>
          </a:lstStyle>
          <a:p>
            <a:fld id="{2117088E-AEBA-4A06-98FD-CE84BD53AD13}" type="slidenum">
              <a:rPr lang="en-US" altLang="en-US"/>
              <a:pPr/>
              <a:t>‹#›</a:t>
            </a:fld>
            <a:endParaRPr lang="en-US" altLang="en-US"/>
          </a:p>
        </p:txBody>
      </p:sp>
    </p:spTree>
    <p:extLst>
      <p:ext uri="{BB962C8B-B14F-4D97-AF65-F5344CB8AC3E}">
        <p14:creationId xmlns:p14="http://schemas.microsoft.com/office/powerpoint/2010/main" val="114233808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016BDA3-35AC-4C3B-A50A-E8AAE8DCADE1}"/>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5" name="Rectangle 6">
            <a:extLst>
              <a:ext uri="{FF2B5EF4-FFF2-40B4-BE49-F238E27FC236}">
                <a16:creationId xmlns:a16="http://schemas.microsoft.com/office/drawing/2014/main" id="{C3F1DCA7-8BF4-44A7-ABE1-B05F634CD5C8}"/>
              </a:ext>
            </a:extLst>
          </p:cNvPr>
          <p:cNvSpPr>
            <a:spLocks noGrp="1" noChangeArrowheads="1"/>
          </p:cNvSpPr>
          <p:nvPr>
            <p:ph type="sldNum" sz="quarter" idx="11"/>
          </p:nvPr>
        </p:nvSpPr>
        <p:spPr/>
        <p:txBody>
          <a:bodyPr/>
          <a:lstStyle>
            <a:lvl1pPr eaLnBrk="1" hangingPunct="1">
              <a:defRPr/>
            </a:lvl1pPr>
          </a:lstStyle>
          <a:p>
            <a:fld id="{45A62295-3B4D-4A78-9D8B-5CA20FC8880C}" type="slidenum">
              <a:rPr lang="en-US" altLang="en-US"/>
              <a:pPr/>
              <a:t>‹#›</a:t>
            </a:fld>
            <a:endParaRPr lang="en-US" altLang="en-US"/>
          </a:p>
        </p:txBody>
      </p:sp>
    </p:spTree>
    <p:extLst>
      <p:ext uri="{BB962C8B-B14F-4D97-AF65-F5344CB8AC3E}">
        <p14:creationId xmlns:p14="http://schemas.microsoft.com/office/powerpoint/2010/main" val="401081435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AAFD183E-8FCB-46B9-A637-E909ADC91B25}"/>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46DFDC9D-8F14-426C-A6A7-F392873A942A}"/>
              </a:ext>
            </a:extLst>
          </p:cNvPr>
          <p:cNvSpPr>
            <a:spLocks noGrp="1" noChangeArrowheads="1"/>
          </p:cNvSpPr>
          <p:nvPr>
            <p:ph type="sldNum" sz="quarter" idx="11"/>
          </p:nvPr>
        </p:nvSpPr>
        <p:spPr/>
        <p:txBody>
          <a:bodyPr/>
          <a:lstStyle>
            <a:lvl1pPr eaLnBrk="1" hangingPunct="1">
              <a:defRPr/>
            </a:lvl1pPr>
          </a:lstStyle>
          <a:p>
            <a:fld id="{317EBD29-9FA0-4B58-A705-6054430E1D40}" type="slidenum">
              <a:rPr lang="en-US" altLang="en-US"/>
              <a:pPr/>
              <a:t>‹#›</a:t>
            </a:fld>
            <a:endParaRPr lang="en-US" altLang="en-US"/>
          </a:p>
        </p:txBody>
      </p:sp>
    </p:spTree>
    <p:extLst>
      <p:ext uri="{BB962C8B-B14F-4D97-AF65-F5344CB8AC3E}">
        <p14:creationId xmlns:p14="http://schemas.microsoft.com/office/powerpoint/2010/main" val="70068545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7C73552-7918-46AE-A89F-F4061B56EFE1}"/>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8" name="Rectangle 6">
            <a:extLst>
              <a:ext uri="{FF2B5EF4-FFF2-40B4-BE49-F238E27FC236}">
                <a16:creationId xmlns:a16="http://schemas.microsoft.com/office/drawing/2014/main" id="{E52239A3-4076-4932-A2A5-F0CCF077DA79}"/>
              </a:ext>
            </a:extLst>
          </p:cNvPr>
          <p:cNvSpPr>
            <a:spLocks noGrp="1" noChangeArrowheads="1"/>
          </p:cNvSpPr>
          <p:nvPr>
            <p:ph type="sldNum" sz="quarter" idx="11"/>
          </p:nvPr>
        </p:nvSpPr>
        <p:spPr/>
        <p:txBody>
          <a:bodyPr/>
          <a:lstStyle>
            <a:lvl1pPr eaLnBrk="1" hangingPunct="1">
              <a:defRPr/>
            </a:lvl1pPr>
          </a:lstStyle>
          <a:p>
            <a:fld id="{351E7E4A-31DC-4195-BB0A-E0DBF732D9FE}" type="slidenum">
              <a:rPr lang="en-US" altLang="en-US"/>
              <a:pPr/>
              <a:t>‹#›</a:t>
            </a:fld>
            <a:endParaRPr lang="en-US" altLang="en-US"/>
          </a:p>
        </p:txBody>
      </p:sp>
    </p:spTree>
    <p:extLst>
      <p:ext uri="{BB962C8B-B14F-4D97-AF65-F5344CB8AC3E}">
        <p14:creationId xmlns:p14="http://schemas.microsoft.com/office/powerpoint/2010/main" val="360858339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16E5B3D-63B4-48F7-AEDF-B8D7EA1CD22C}"/>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4" name="Rectangle 6">
            <a:extLst>
              <a:ext uri="{FF2B5EF4-FFF2-40B4-BE49-F238E27FC236}">
                <a16:creationId xmlns:a16="http://schemas.microsoft.com/office/drawing/2014/main" id="{CE6E8EF1-FCE6-409F-8B5F-E59FE667FE8F}"/>
              </a:ext>
            </a:extLst>
          </p:cNvPr>
          <p:cNvSpPr>
            <a:spLocks noGrp="1" noChangeArrowheads="1"/>
          </p:cNvSpPr>
          <p:nvPr>
            <p:ph type="sldNum" sz="quarter" idx="11"/>
          </p:nvPr>
        </p:nvSpPr>
        <p:spPr/>
        <p:txBody>
          <a:bodyPr/>
          <a:lstStyle>
            <a:lvl1pPr eaLnBrk="1" hangingPunct="1">
              <a:defRPr/>
            </a:lvl1pPr>
          </a:lstStyle>
          <a:p>
            <a:fld id="{DB34D5E7-4BB8-4512-AF18-A7B02F83018B}" type="slidenum">
              <a:rPr lang="en-US" altLang="en-US"/>
              <a:pPr/>
              <a:t>‹#›</a:t>
            </a:fld>
            <a:endParaRPr lang="en-US" altLang="en-US"/>
          </a:p>
        </p:txBody>
      </p:sp>
    </p:spTree>
    <p:extLst>
      <p:ext uri="{BB962C8B-B14F-4D97-AF65-F5344CB8AC3E}">
        <p14:creationId xmlns:p14="http://schemas.microsoft.com/office/powerpoint/2010/main" val="355139558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FB07146-9E89-4609-BB68-8D82DF521CED}"/>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3" name="Rectangle 6">
            <a:extLst>
              <a:ext uri="{FF2B5EF4-FFF2-40B4-BE49-F238E27FC236}">
                <a16:creationId xmlns:a16="http://schemas.microsoft.com/office/drawing/2014/main" id="{04DE6B52-A7AA-4F0D-9323-249112269BEE}"/>
              </a:ext>
            </a:extLst>
          </p:cNvPr>
          <p:cNvSpPr>
            <a:spLocks noGrp="1" noChangeArrowheads="1"/>
          </p:cNvSpPr>
          <p:nvPr>
            <p:ph type="sldNum" sz="quarter" idx="11"/>
          </p:nvPr>
        </p:nvSpPr>
        <p:spPr/>
        <p:txBody>
          <a:bodyPr/>
          <a:lstStyle>
            <a:lvl1pPr eaLnBrk="1" hangingPunct="1">
              <a:defRPr/>
            </a:lvl1pPr>
          </a:lstStyle>
          <a:p>
            <a:fld id="{C330301F-1913-46D0-9C9D-51B9A6018C7B}" type="slidenum">
              <a:rPr lang="en-US" altLang="en-US"/>
              <a:pPr/>
              <a:t>‹#›</a:t>
            </a:fld>
            <a:endParaRPr lang="en-US" altLang="en-US"/>
          </a:p>
        </p:txBody>
      </p:sp>
    </p:spTree>
    <p:extLst>
      <p:ext uri="{BB962C8B-B14F-4D97-AF65-F5344CB8AC3E}">
        <p14:creationId xmlns:p14="http://schemas.microsoft.com/office/powerpoint/2010/main" val="3895807774"/>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2478C7A-D206-4870-A678-F1D6793E0227}"/>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4451FC5B-621A-44F8-B830-AF1BB46C271E}"/>
              </a:ext>
            </a:extLst>
          </p:cNvPr>
          <p:cNvSpPr>
            <a:spLocks noGrp="1" noChangeArrowheads="1"/>
          </p:cNvSpPr>
          <p:nvPr>
            <p:ph type="sldNum" sz="quarter" idx="11"/>
          </p:nvPr>
        </p:nvSpPr>
        <p:spPr/>
        <p:txBody>
          <a:bodyPr/>
          <a:lstStyle>
            <a:lvl1pPr eaLnBrk="1" hangingPunct="1">
              <a:defRPr/>
            </a:lvl1pPr>
          </a:lstStyle>
          <a:p>
            <a:fld id="{7AB96B35-36D0-4925-9318-BCF9906ADB67}" type="slidenum">
              <a:rPr lang="en-US" altLang="en-US"/>
              <a:pPr/>
              <a:t>‹#›</a:t>
            </a:fld>
            <a:endParaRPr lang="en-US" altLang="en-US"/>
          </a:p>
        </p:txBody>
      </p:sp>
    </p:spTree>
    <p:extLst>
      <p:ext uri="{BB962C8B-B14F-4D97-AF65-F5344CB8AC3E}">
        <p14:creationId xmlns:p14="http://schemas.microsoft.com/office/powerpoint/2010/main" val="2609210037"/>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178346B-5AA8-485E-AD09-D8DDE2985987}"/>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2BBD6282-5C52-4F7F-8F64-ACAA33B28090}"/>
              </a:ext>
            </a:extLst>
          </p:cNvPr>
          <p:cNvSpPr>
            <a:spLocks noGrp="1" noChangeArrowheads="1"/>
          </p:cNvSpPr>
          <p:nvPr>
            <p:ph type="sldNum" sz="quarter" idx="11"/>
          </p:nvPr>
        </p:nvSpPr>
        <p:spPr/>
        <p:txBody>
          <a:bodyPr/>
          <a:lstStyle>
            <a:lvl1pPr eaLnBrk="1" hangingPunct="1">
              <a:defRPr/>
            </a:lvl1pPr>
          </a:lstStyle>
          <a:p>
            <a:fld id="{7C6CB03F-43AD-4F0B-811C-76D1F8E39F0E}" type="slidenum">
              <a:rPr lang="en-US" altLang="en-US"/>
              <a:pPr/>
              <a:t>‹#›</a:t>
            </a:fld>
            <a:endParaRPr lang="en-US" altLang="en-US"/>
          </a:p>
        </p:txBody>
      </p:sp>
    </p:spTree>
    <p:extLst>
      <p:ext uri="{BB962C8B-B14F-4D97-AF65-F5344CB8AC3E}">
        <p14:creationId xmlns:p14="http://schemas.microsoft.com/office/powerpoint/2010/main" val="3466423981"/>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7D213C-F677-4995-A39E-B8D85AD79102}"/>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5" name="Rectangle 6">
            <a:extLst>
              <a:ext uri="{FF2B5EF4-FFF2-40B4-BE49-F238E27FC236}">
                <a16:creationId xmlns:a16="http://schemas.microsoft.com/office/drawing/2014/main" id="{8D01C62B-C321-46D4-96C3-8BBBBCF81CAB}"/>
              </a:ext>
            </a:extLst>
          </p:cNvPr>
          <p:cNvSpPr>
            <a:spLocks noGrp="1" noChangeArrowheads="1"/>
          </p:cNvSpPr>
          <p:nvPr>
            <p:ph type="sldNum" sz="quarter" idx="11"/>
          </p:nvPr>
        </p:nvSpPr>
        <p:spPr/>
        <p:txBody>
          <a:bodyPr/>
          <a:lstStyle>
            <a:lvl1pPr eaLnBrk="1" hangingPunct="1">
              <a:defRPr/>
            </a:lvl1pPr>
          </a:lstStyle>
          <a:p>
            <a:fld id="{8AD2719B-FF40-469A-83B3-215FB056409A}" type="slidenum">
              <a:rPr lang="en-US" altLang="en-US"/>
              <a:pPr/>
              <a:t>‹#›</a:t>
            </a:fld>
            <a:endParaRPr lang="en-US" altLang="en-US"/>
          </a:p>
        </p:txBody>
      </p:sp>
    </p:spTree>
    <p:extLst>
      <p:ext uri="{BB962C8B-B14F-4D97-AF65-F5344CB8AC3E}">
        <p14:creationId xmlns:p14="http://schemas.microsoft.com/office/powerpoint/2010/main" val="433820082"/>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FBCF225-D98D-4798-83F7-9415BA272E14}"/>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5" name="Rectangle 6">
            <a:extLst>
              <a:ext uri="{FF2B5EF4-FFF2-40B4-BE49-F238E27FC236}">
                <a16:creationId xmlns:a16="http://schemas.microsoft.com/office/drawing/2014/main" id="{8BE7ABF1-A4A3-4C03-82FB-1A15073F21B5}"/>
              </a:ext>
            </a:extLst>
          </p:cNvPr>
          <p:cNvSpPr>
            <a:spLocks noGrp="1" noChangeArrowheads="1"/>
          </p:cNvSpPr>
          <p:nvPr>
            <p:ph type="sldNum" sz="quarter" idx="11"/>
          </p:nvPr>
        </p:nvSpPr>
        <p:spPr/>
        <p:txBody>
          <a:bodyPr/>
          <a:lstStyle>
            <a:lvl1pPr eaLnBrk="1" hangingPunct="1">
              <a:defRPr/>
            </a:lvl1pPr>
          </a:lstStyle>
          <a:p>
            <a:fld id="{717387C6-5DCC-4500-A673-9CE714D819B4}" type="slidenum">
              <a:rPr lang="en-US" altLang="en-US"/>
              <a:pPr/>
              <a:t>‹#›</a:t>
            </a:fld>
            <a:endParaRPr lang="en-US" altLang="en-US"/>
          </a:p>
        </p:txBody>
      </p:sp>
    </p:spTree>
    <p:extLst>
      <p:ext uri="{BB962C8B-B14F-4D97-AF65-F5344CB8AC3E}">
        <p14:creationId xmlns:p14="http://schemas.microsoft.com/office/powerpoint/2010/main" val="204250768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B3A17CE-0799-4C19-811E-899E2F84EACD}"/>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03591781-C55A-4A74-A5E2-43CF53327B04}"/>
              </a:ext>
            </a:extLst>
          </p:cNvPr>
          <p:cNvSpPr>
            <a:spLocks noGrp="1" noChangeArrowheads="1"/>
          </p:cNvSpPr>
          <p:nvPr>
            <p:ph type="sldNum" sz="quarter" idx="11"/>
          </p:nvPr>
        </p:nvSpPr>
        <p:spPr/>
        <p:txBody>
          <a:bodyPr/>
          <a:lstStyle>
            <a:lvl1pPr eaLnBrk="1" hangingPunct="1">
              <a:defRPr/>
            </a:lvl1pPr>
          </a:lstStyle>
          <a:p>
            <a:fld id="{EB9C49CE-6C5A-41D0-B0BF-C56647FB9F96}" type="slidenum">
              <a:rPr lang="en-US" altLang="en-US"/>
              <a:pPr/>
              <a:t>‹#›</a:t>
            </a:fld>
            <a:endParaRPr lang="en-US" altLang="en-US"/>
          </a:p>
        </p:txBody>
      </p:sp>
    </p:spTree>
    <p:extLst>
      <p:ext uri="{BB962C8B-B14F-4D97-AF65-F5344CB8AC3E}">
        <p14:creationId xmlns:p14="http://schemas.microsoft.com/office/powerpoint/2010/main" val="6597047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5">
            <a:extLst>
              <a:ext uri="{FF2B5EF4-FFF2-40B4-BE49-F238E27FC236}">
                <a16:creationId xmlns:a16="http://schemas.microsoft.com/office/drawing/2014/main" id="{1D399206-56EB-44C8-AB33-7D04F3F57D47}"/>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8FA58BE3-7B8C-4CDE-A8EB-F4B9ECE7CC0A}"/>
              </a:ext>
            </a:extLst>
          </p:cNvPr>
          <p:cNvSpPr>
            <a:spLocks noGrp="1" noChangeArrowheads="1"/>
          </p:cNvSpPr>
          <p:nvPr>
            <p:ph type="sldNum" sz="quarter" idx="11"/>
          </p:nvPr>
        </p:nvSpPr>
        <p:spPr/>
        <p:txBody>
          <a:bodyPr/>
          <a:lstStyle>
            <a:lvl1pPr eaLnBrk="1" hangingPunct="1">
              <a:defRPr/>
            </a:lvl1pPr>
          </a:lstStyle>
          <a:p>
            <a:fld id="{7646AD98-C9E4-4494-9121-10D91B52776A}" type="slidenum">
              <a:rPr lang="en-US" altLang="en-US"/>
              <a:pPr/>
              <a:t>‹#›</a:t>
            </a:fld>
            <a:endParaRPr lang="en-US" altLang="en-US"/>
          </a:p>
        </p:txBody>
      </p:sp>
    </p:spTree>
    <p:extLst>
      <p:ext uri="{BB962C8B-B14F-4D97-AF65-F5344CB8AC3E}">
        <p14:creationId xmlns:p14="http://schemas.microsoft.com/office/powerpoint/2010/main" val="713997455"/>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627E04C-DEB9-4C10-AACC-ECF15C59CC2A}"/>
              </a:ext>
            </a:extLst>
          </p:cNvPr>
          <p:cNvSpPr>
            <a:spLocks noGrp="1" noChangeArrowheads="1"/>
          </p:cNvSpPr>
          <p:nvPr>
            <p:ph type="ftr" sz="quarter" idx="10"/>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F4A4E63C-D3C6-419D-B864-8FC7DB7D544B}"/>
              </a:ext>
            </a:extLst>
          </p:cNvPr>
          <p:cNvSpPr>
            <a:spLocks noGrp="1" noChangeArrowheads="1"/>
          </p:cNvSpPr>
          <p:nvPr>
            <p:ph type="sldNum" sz="quarter" idx="11"/>
          </p:nvPr>
        </p:nvSpPr>
        <p:spPr/>
        <p:txBody>
          <a:bodyPr/>
          <a:lstStyle>
            <a:lvl1pPr eaLnBrk="1" hangingPunct="1">
              <a:defRPr/>
            </a:lvl1pPr>
          </a:lstStyle>
          <a:p>
            <a:fld id="{1CD20A5E-600F-4ADD-B5CB-21418B3577B1}" type="slidenum">
              <a:rPr lang="en-US" altLang="en-US"/>
              <a:pPr/>
              <a:t>‹#›</a:t>
            </a:fld>
            <a:endParaRPr lang="en-US" altLang="en-US"/>
          </a:p>
        </p:txBody>
      </p:sp>
    </p:spTree>
    <p:extLst>
      <p:ext uri="{BB962C8B-B14F-4D97-AF65-F5344CB8AC3E}">
        <p14:creationId xmlns:p14="http://schemas.microsoft.com/office/powerpoint/2010/main" val="506334218"/>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A74074C6-6A5D-4FBA-8EE9-F0940D59B6B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E66042-4D82-4EF4-AFD9-C757384F18D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1F493E-EA78-4EF4-8A21-E98D0783CC21}"/>
              </a:ext>
            </a:extLst>
          </p:cNvPr>
          <p:cNvSpPr>
            <a:spLocks noGrp="1" noChangeArrowheads="1"/>
          </p:cNvSpPr>
          <p:nvPr>
            <p:ph type="sldNum" sz="quarter" idx="12"/>
          </p:nvPr>
        </p:nvSpPr>
        <p:spPr/>
        <p:txBody>
          <a:bodyPr/>
          <a:lstStyle>
            <a:lvl1pPr>
              <a:defRPr/>
            </a:lvl1pPr>
          </a:lstStyle>
          <a:p>
            <a:fld id="{F654C0EE-A509-48B2-A88D-62BEF0EA8279}" type="slidenum">
              <a:rPr lang="en-US" altLang="en-US"/>
              <a:pPr/>
              <a:t>‹#›</a:t>
            </a:fld>
            <a:endParaRPr lang="en-US" altLang="en-US"/>
          </a:p>
        </p:txBody>
      </p:sp>
    </p:spTree>
    <p:extLst>
      <p:ext uri="{BB962C8B-B14F-4D97-AF65-F5344CB8AC3E}">
        <p14:creationId xmlns:p14="http://schemas.microsoft.com/office/powerpoint/2010/main" val="2160414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E2F3E5-3305-4D50-BD7E-5F59B23B67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96CA31-F1CF-4942-90FA-34235B902A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9B681F-549B-4CC7-ABC8-18B43CC3963B}"/>
              </a:ext>
            </a:extLst>
          </p:cNvPr>
          <p:cNvSpPr>
            <a:spLocks noGrp="1" noChangeArrowheads="1"/>
          </p:cNvSpPr>
          <p:nvPr>
            <p:ph type="sldNum" sz="quarter" idx="12"/>
          </p:nvPr>
        </p:nvSpPr>
        <p:spPr>
          <a:ln/>
        </p:spPr>
        <p:txBody>
          <a:bodyPr/>
          <a:lstStyle>
            <a:lvl1pPr>
              <a:defRPr/>
            </a:lvl1pPr>
          </a:lstStyle>
          <a:p>
            <a:fld id="{F745B610-7755-46BC-89A3-0271E5C3FFA1}" type="slidenum">
              <a:rPr lang="en-US" altLang="en-US"/>
              <a:pPr/>
              <a:t>‹#›</a:t>
            </a:fld>
            <a:endParaRPr lang="en-US" altLang="en-US"/>
          </a:p>
        </p:txBody>
      </p:sp>
    </p:spTree>
    <p:extLst>
      <p:ext uri="{BB962C8B-B14F-4D97-AF65-F5344CB8AC3E}">
        <p14:creationId xmlns:p14="http://schemas.microsoft.com/office/powerpoint/2010/main" val="3570634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23ABFD3-E6B2-48CD-9BD7-7FFC77A57F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5CDE40-1F63-45F6-AA23-558D105A63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B2DB02-0751-476A-B9AB-7BB8193CEECD}"/>
              </a:ext>
            </a:extLst>
          </p:cNvPr>
          <p:cNvSpPr>
            <a:spLocks noGrp="1" noChangeArrowheads="1"/>
          </p:cNvSpPr>
          <p:nvPr>
            <p:ph type="sldNum" sz="quarter" idx="12"/>
          </p:nvPr>
        </p:nvSpPr>
        <p:spPr>
          <a:ln/>
        </p:spPr>
        <p:txBody>
          <a:bodyPr/>
          <a:lstStyle>
            <a:lvl1pPr>
              <a:defRPr/>
            </a:lvl1pPr>
          </a:lstStyle>
          <a:p>
            <a:fld id="{EA8287F5-9B3D-41D7-A3A0-D3C1C7C2B3C6}" type="slidenum">
              <a:rPr lang="en-US" altLang="en-US"/>
              <a:pPr/>
              <a:t>‹#›</a:t>
            </a:fld>
            <a:endParaRPr lang="en-US" altLang="en-US"/>
          </a:p>
        </p:txBody>
      </p:sp>
    </p:spTree>
    <p:extLst>
      <p:ext uri="{BB962C8B-B14F-4D97-AF65-F5344CB8AC3E}">
        <p14:creationId xmlns:p14="http://schemas.microsoft.com/office/powerpoint/2010/main" val="4049081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785FDC-9851-4354-84DA-1D93EC9AC2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D8F065-D23D-457C-BEF7-ADA585ACD7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D220C3C-8511-450F-BA32-DD8EC7BBF427}"/>
              </a:ext>
            </a:extLst>
          </p:cNvPr>
          <p:cNvSpPr>
            <a:spLocks noGrp="1" noChangeArrowheads="1"/>
          </p:cNvSpPr>
          <p:nvPr>
            <p:ph type="sldNum" sz="quarter" idx="12"/>
          </p:nvPr>
        </p:nvSpPr>
        <p:spPr>
          <a:ln/>
        </p:spPr>
        <p:txBody>
          <a:bodyPr/>
          <a:lstStyle>
            <a:lvl1pPr>
              <a:defRPr/>
            </a:lvl1pPr>
          </a:lstStyle>
          <a:p>
            <a:fld id="{272503DD-21BE-468C-9800-E042234C18D6}" type="slidenum">
              <a:rPr lang="en-US" altLang="en-US"/>
              <a:pPr/>
              <a:t>‹#›</a:t>
            </a:fld>
            <a:endParaRPr lang="en-US" altLang="en-US"/>
          </a:p>
        </p:txBody>
      </p:sp>
    </p:spTree>
    <p:extLst>
      <p:ext uri="{BB962C8B-B14F-4D97-AF65-F5344CB8AC3E}">
        <p14:creationId xmlns:p14="http://schemas.microsoft.com/office/powerpoint/2010/main" val="799212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56A54BB-BB35-4B28-A0A9-321CE2890F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470C99D-5CD9-4D00-A944-C8E734950F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BF8A19C-4524-4467-951A-8F3089C6465E}"/>
              </a:ext>
            </a:extLst>
          </p:cNvPr>
          <p:cNvSpPr>
            <a:spLocks noGrp="1" noChangeArrowheads="1"/>
          </p:cNvSpPr>
          <p:nvPr>
            <p:ph type="sldNum" sz="quarter" idx="12"/>
          </p:nvPr>
        </p:nvSpPr>
        <p:spPr>
          <a:ln/>
        </p:spPr>
        <p:txBody>
          <a:bodyPr/>
          <a:lstStyle>
            <a:lvl1pPr>
              <a:defRPr/>
            </a:lvl1pPr>
          </a:lstStyle>
          <a:p>
            <a:fld id="{B5DF988B-5312-4D58-9B46-68CFB4E1F139}" type="slidenum">
              <a:rPr lang="en-US" altLang="en-US"/>
              <a:pPr/>
              <a:t>‹#›</a:t>
            </a:fld>
            <a:endParaRPr lang="en-US" altLang="en-US"/>
          </a:p>
        </p:txBody>
      </p:sp>
    </p:spTree>
    <p:extLst>
      <p:ext uri="{BB962C8B-B14F-4D97-AF65-F5344CB8AC3E}">
        <p14:creationId xmlns:p14="http://schemas.microsoft.com/office/powerpoint/2010/main" val="199344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FAE0CF4-0052-400C-B3A2-139751C4867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8EFCC63-6DDA-45C3-8E18-DAF05FAE49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FFBD488-FBEC-4214-BB3F-5E1FE682B58A}"/>
              </a:ext>
            </a:extLst>
          </p:cNvPr>
          <p:cNvSpPr>
            <a:spLocks noGrp="1" noChangeArrowheads="1"/>
          </p:cNvSpPr>
          <p:nvPr>
            <p:ph type="sldNum" sz="quarter" idx="12"/>
          </p:nvPr>
        </p:nvSpPr>
        <p:spPr>
          <a:ln/>
        </p:spPr>
        <p:txBody>
          <a:bodyPr/>
          <a:lstStyle>
            <a:lvl1pPr>
              <a:defRPr/>
            </a:lvl1pPr>
          </a:lstStyle>
          <a:p>
            <a:fld id="{9D208BFC-DEEE-4335-BED0-444611FD81A5}" type="slidenum">
              <a:rPr lang="en-US" altLang="en-US"/>
              <a:pPr/>
              <a:t>‹#›</a:t>
            </a:fld>
            <a:endParaRPr lang="en-US" altLang="en-US"/>
          </a:p>
        </p:txBody>
      </p:sp>
    </p:spTree>
    <p:extLst>
      <p:ext uri="{BB962C8B-B14F-4D97-AF65-F5344CB8AC3E}">
        <p14:creationId xmlns:p14="http://schemas.microsoft.com/office/powerpoint/2010/main" val="318834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8B953F-5FEF-4001-A39E-AA2CBCD6C70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D2F533E-E949-4C0B-9157-09A47E48E3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6B82D1D-61C2-49DD-A927-0409FC017BBB}"/>
              </a:ext>
            </a:extLst>
          </p:cNvPr>
          <p:cNvSpPr>
            <a:spLocks noGrp="1" noChangeArrowheads="1"/>
          </p:cNvSpPr>
          <p:nvPr>
            <p:ph type="sldNum" sz="quarter" idx="12"/>
          </p:nvPr>
        </p:nvSpPr>
        <p:spPr>
          <a:ln/>
        </p:spPr>
        <p:txBody>
          <a:bodyPr/>
          <a:lstStyle>
            <a:lvl1pPr>
              <a:defRPr/>
            </a:lvl1pPr>
          </a:lstStyle>
          <a:p>
            <a:fld id="{8A565784-C0A7-4EF2-AB4A-CDA7159F5D3A}" type="slidenum">
              <a:rPr lang="en-US" altLang="en-US"/>
              <a:pPr/>
              <a:t>‹#›</a:t>
            </a:fld>
            <a:endParaRPr lang="en-US" altLang="en-US"/>
          </a:p>
        </p:txBody>
      </p:sp>
    </p:spTree>
    <p:extLst>
      <p:ext uri="{BB962C8B-B14F-4D97-AF65-F5344CB8AC3E}">
        <p14:creationId xmlns:p14="http://schemas.microsoft.com/office/powerpoint/2010/main" val="434726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87EF4F-C3CE-4B3F-941D-8F4A834270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873416-E58D-41FA-8FF5-425278239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873871-1F41-4578-AA3B-18147DAF3CF9}"/>
              </a:ext>
            </a:extLst>
          </p:cNvPr>
          <p:cNvSpPr>
            <a:spLocks noGrp="1" noChangeArrowheads="1"/>
          </p:cNvSpPr>
          <p:nvPr>
            <p:ph type="sldNum" sz="quarter" idx="12"/>
          </p:nvPr>
        </p:nvSpPr>
        <p:spPr>
          <a:ln/>
        </p:spPr>
        <p:txBody>
          <a:bodyPr/>
          <a:lstStyle>
            <a:lvl1pPr>
              <a:defRPr/>
            </a:lvl1pPr>
          </a:lstStyle>
          <a:p>
            <a:fld id="{F2C36C86-07B9-4E6B-B3F6-3C7FC7A349FC}" type="slidenum">
              <a:rPr lang="en-US" altLang="en-US"/>
              <a:pPr/>
              <a:t>‹#›</a:t>
            </a:fld>
            <a:endParaRPr lang="en-US" altLang="en-US"/>
          </a:p>
        </p:txBody>
      </p:sp>
    </p:spTree>
    <p:extLst>
      <p:ext uri="{BB962C8B-B14F-4D97-AF65-F5344CB8AC3E}">
        <p14:creationId xmlns:p14="http://schemas.microsoft.com/office/powerpoint/2010/main" val="416396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CD3CA7-8F78-41EA-8AD0-FBEEBB585B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6798C4-4B3E-4EC8-9596-266DFF069D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836418-4332-40F0-BC64-AC05736A9227}"/>
              </a:ext>
            </a:extLst>
          </p:cNvPr>
          <p:cNvSpPr>
            <a:spLocks noGrp="1" noChangeArrowheads="1"/>
          </p:cNvSpPr>
          <p:nvPr>
            <p:ph type="sldNum" sz="quarter" idx="12"/>
          </p:nvPr>
        </p:nvSpPr>
        <p:spPr>
          <a:ln/>
        </p:spPr>
        <p:txBody>
          <a:bodyPr/>
          <a:lstStyle>
            <a:lvl1pPr>
              <a:defRPr/>
            </a:lvl1pPr>
          </a:lstStyle>
          <a:p>
            <a:fld id="{463D5706-EFA4-4EFE-9749-8933DD31A603}" type="slidenum">
              <a:rPr lang="en-US" altLang="en-US"/>
              <a:pPr/>
              <a:t>‹#›</a:t>
            </a:fld>
            <a:endParaRPr lang="en-US" altLang="en-US"/>
          </a:p>
        </p:txBody>
      </p:sp>
    </p:spTree>
    <p:extLst>
      <p:ext uri="{BB962C8B-B14F-4D97-AF65-F5344CB8AC3E}">
        <p14:creationId xmlns:p14="http://schemas.microsoft.com/office/powerpoint/2010/main" val="1716694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5C6CE1-1DD1-49AD-AA94-1EC81905A4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93D227-A36C-457C-BE22-A6673BE29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378C18-D088-417C-80B3-46AC860CADEE}"/>
              </a:ext>
            </a:extLst>
          </p:cNvPr>
          <p:cNvSpPr>
            <a:spLocks noGrp="1" noChangeArrowheads="1"/>
          </p:cNvSpPr>
          <p:nvPr>
            <p:ph type="sldNum" sz="quarter" idx="12"/>
          </p:nvPr>
        </p:nvSpPr>
        <p:spPr>
          <a:ln/>
        </p:spPr>
        <p:txBody>
          <a:bodyPr/>
          <a:lstStyle>
            <a:lvl1pPr>
              <a:defRPr/>
            </a:lvl1pPr>
          </a:lstStyle>
          <a:p>
            <a:fld id="{D855757E-D59F-4E8C-8C0E-C9FC5BE92C97}" type="slidenum">
              <a:rPr lang="en-US" altLang="en-US"/>
              <a:pPr/>
              <a:t>‹#›</a:t>
            </a:fld>
            <a:endParaRPr lang="en-US" altLang="en-US"/>
          </a:p>
        </p:txBody>
      </p:sp>
    </p:spTree>
    <p:extLst>
      <p:ext uri="{BB962C8B-B14F-4D97-AF65-F5344CB8AC3E}">
        <p14:creationId xmlns:p14="http://schemas.microsoft.com/office/powerpoint/2010/main" val="331123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97D8ED-7923-4054-A95E-A87DE5B0EA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995C60-7710-4D0B-8C27-864EE391BF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230C38-D8BD-47F0-82C8-E4DAAB7D74FA}"/>
              </a:ext>
            </a:extLst>
          </p:cNvPr>
          <p:cNvSpPr>
            <a:spLocks noGrp="1" noChangeArrowheads="1"/>
          </p:cNvSpPr>
          <p:nvPr>
            <p:ph type="sldNum" sz="quarter" idx="12"/>
          </p:nvPr>
        </p:nvSpPr>
        <p:spPr>
          <a:ln/>
        </p:spPr>
        <p:txBody>
          <a:bodyPr/>
          <a:lstStyle>
            <a:lvl1pPr>
              <a:defRPr/>
            </a:lvl1pPr>
          </a:lstStyle>
          <a:p>
            <a:fld id="{51ECFDA8-B588-4EE5-B9C3-7F2ADB8A7209}" type="slidenum">
              <a:rPr lang="en-US" altLang="en-US"/>
              <a:pPr/>
              <a:t>‹#›</a:t>
            </a:fld>
            <a:endParaRPr lang="en-US" altLang="en-US"/>
          </a:p>
        </p:txBody>
      </p:sp>
    </p:spTree>
    <p:extLst>
      <p:ext uri="{BB962C8B-B14F-4D97-AF65-F5344CB8AC3E}">
        <p14:creationId xmlns:p14="http://schemas.microsoft.com/office/powerpoint/2010/main" val="1490256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2AA9BAA-C9BC-4ACA-920B-C61A10B9F4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FAC11B-9FCA-4BE3-84B5-D849B532E4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AD789CA-1331-4BED-96D3-8C0C16E427DC}"/>
              </a:ext>
            </a:extLst>
          </p:cNvPr>
          <p:cNvSpPr>
            <a:spLocks noGrp="1" noChangeArrowheads="1"/>
          </p:cNvSpPr>
          <p:nvPr>
            <p:ph type="sldNum" sz="quarter" idx="12"/>
          </p:nvPr>
        </p:nvSpPr>
        <p:spPr>
          <a:ln/>
        </p:spPr>
        <p:txBody>
          <a:bodyPr/>
          <a:lstStyle>
            <a:lvl1pPr>
              <a:defRPr/>
            </a:lvl1pPr>
          </a:lstStyle>
          <a:p>
            <a:fld id="{DE3AC37B-EEDB-482C-B476-7E135F501C12}" type="slidenum">
              <a:rPr lang="en-US" altLang="en-US"/>
              <a:pPr/>
              <a:t>‹#›</a:t>
            </a:fld>
            <a:endParaRPr lang="en-US" altLang="en-US"/>
          </a:p>
        </p:txBody>
      </p:sp>
    </p:spTree>
    <p:extLst>
      <p:ext uri="{BB962C8B-B14F-4D97-AF65-F5344CB8AC3E}">
        <p14:creationId xmlns:p14="http://schemas.microsoft.com/office/powerpoint/2010/main" val="1869330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6A8705D4-8455-439C-9527-23287655EF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3CA9FB-BEAE-4C09-A64F-E7F7F52D5A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CD7129-FB60-433C-8AC5-E68D4220E427}"/>
              </a:ext>
            </a:extLst>
          </p:cNvPr>
          <p:cNvSpPr>
            <a:spLocks noGrp="1" noChangeArrowheads="1"/>
          </p:cNvSpPr>
          <p:nvPr>
            <p:ph type="sldNum" sz="quarter" idx="12"/>
          </p:nvPr>
        </p:nvSpPr>
        <p:spPr>
          <a:ln/>
        </p:spPr>
        <p:txBody>
          <a:bodyPr/>
          <a:lstStyle>
            <a:lvl1pPr>
              <a:defRPr/>
            </a:lvl1pPr>
          </a:lstStyle>
          <a:p>
            <a:fld id="{7B4944BE-0928-48D9-A0C8-4BBFDE3D393C}" type="slidenum">
              <a:rPr lang="en-US" altLang="en-US"/>
              <a:pPr/>
              <a:t>‹#›</a:t>
            </a:fld>
            <a:endParaRPr lang="en-US" altLang="en-US"/>
          </a:p>
        </p:txBody>
      </p:sp>
    </p:spTree>
    <p:extLst>
      <p:ext uri="{BB962C8B-B14F-4D97-AF65-F5344CB8AC3E}">
        <p14:creationId xmlns:p14="http://schemas.microsoft.com/office/powerpoint/2010/main" val="3889408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57F6ED3A-4611-4447-A85C-D0D1984E5FA6}"/>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86F246B-B778-4043-8BD5-10A653FEAD7F}"/>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DAB5DB7-6100-49E3-A1B2-2FF41952AA63}"/>
              </a:ext>
            </a:extLst>
          </p:cNvPr>
          <p:cNvSpPr>
            <a:spLocks noGrp="1"/>
          </p:cNvSpPr>
          <p:nvPr>
            <p:ph type="sldNum" sz="quarter" idx="12"/>
          </p:nvPr>
        </p:nvSpPr>
        <p:spPr>
          <a:xfrm>
            <a:off x="8737600" y="6248400"/>
            <a:ext cx="2540000" cy="457200"/>
          </a:xfrm>
        </p:spPr>
        <p:txBody>
          <a:bodyPr/>
          <a:lstStyle>
            <a:lvl1pPr>
              <a:defRPr/>
            </a:lvl1pPr>
          </a:lstStyle>
          <a:p>
            <a:fld id="{25447CDE-F5CC-49C9-9077-ED54F0659036}" type="slidenum">
              <a:rPr lang="en-US" altLang="en-US"/>
              <a:pPr/>
              <a:t>‹#›</a:t>
            </a:fld>
            <a:endParaRPr lang="en-US" altLang="en-US"/>
          </a:p>
        </p:txBody>
      </p:sp>
    </p:spTree>
    <p:extLst>
      <p:ext uri="{BB962C8B-B14F-4D97-AF65-F5344CB8AC3E}">
        <p14:creationId xmlns:p14="http://schemas.microsoft.com/office/powerpoint/2010/main" val="1708998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C1A1B0F0-3949-441A-BBF5-37BEEE8E480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6B02C6-E916-4956-B767-93D3F776C9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83935D-06DA-4206-8DFE-494C79790FDB}"/>
              </a:ext>
            </a:extLst>
          </p:cNvPr>
          <p:cNvSpPr>
            <a:spLocks noGrp="1" noChangeArrowheads="1"/>
          </p:cNvSpPr>
          <p:nvPr>
            <p:ph type="sldNum" sz="quarter" idx="12"/>
          </p:nvPr>
        </p:nvSpPr>
        <p:spPr/>
        <p:txBody>
          <a:bodyPr/>
          <a:lstStyle>
            <a:lvl1pPr>
              <a:defRPr/>
            </a:lvl1pPr>
          </a:lstStyle>
          <a:p>
            <a:fld id="{C3420DEA-F6DF-409B-88E4-BA4E17E56E7B}" type="slidenum">
              <a:rPr lang="en-US" altLang="en-US"/>
              <a:pPr/>
              <a:t>‹#›</a:t>
            </a:fld>
            <a:endParaRPr lang="en-US" altLang="en-US"/>
          </a:p>
        </p:txBody>
      </p:sp>
    </p:spTree>
    <p:extLst>
      <p:ext uri="{BB962C8B-B14F-4D97-AF65-F5344CB8AC3E}">
        <p14:creationId xmlns:p14="http://schemas.microsoft.com/office/powerpoint/2010/main" val="3677936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520AB3-312B-430B-821F-8DF7C4791F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10682-C4E6-41E8-BF8E-7D876622D1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A82473-014E-430B-AFF6-0B001E500756}"/>
              </a:ext>
            </a:extLst>
          </p:cNvPr>
          <p:cNvSpPr>
            <a:spLocks noGrp="1" noChangeArrowheads="1"/>
          </p:cNvSpPr>
          <p:nvPr>
            <p:ph type="sldNum" sz="quarter" idx="12"/>
          </p:nvPr>
        </p:nvSpPr>
        <p:spPr>
          <a:ln/>
        </p:spPr>
        <p:txBody>
          <a:bodyPr/>
          <a:lstStyle>
            <a:lvl1pPr>
              <a:defRPr/>
            </a:lvl1pPr>
          </a:lstStyle>
          <a:p>
            <a:fld id="{ED3D6F6E-99DC-42C8-80E1-EA26BAE9E50A}" type="slidenum">
              <a:rPr lang="en-US" altLang="en-US"/>
              <a:pPr/>
              <a:t>‹#›</a:t>
            </a:fld>
            <a:endParaRPr lang="en-US" altLang="en-US"/>
          </a:p>
        </p:txBody>
      </p:sp>
    </p:spTree>
    <p:extLst>
      <p:ext uri="{BB962C8B-B14F-4D97-AF65-F5344CB8AC3E}">
        <p14:creationId xmlns:p14="http://schemas.microsoft.com/office/powerpoint/2010/main" val="1421117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7D73013-A7F7-48FC-955F-702C65C2C2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C21585-235B-436F-80E8-DEEA7EE99B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054E9B-1170-4C97-99E8-2DEDFE92D700}"/>
              </a:ext>
            </a:extLst>
          </p:cNvPr>
          <p:cNvSpPr>
            <a:spLocks noGrp="1" noChangeArrowheads="1"/>
          </p:cNvSpPr>
          <p:nvPr>
            <p:ph type="sldNum" sz="quarter" idx="12"/>
          </p:nvPr>
        </p:nvSpPr>
        <p:spPr>
          <a:ln/>
        </p:spPr>
        <p:txBody>
          <a:bodyPr/>
          <a:lstStyle>
            <a:lvl1pPr>
              <a:defRPr/>
            </a:lvl1pPr>
          </a:lstStyle>
          <a:p>
            <a:fld id="{EB5159F2-16C8-453C-8ACE-4F2CBAE47C42}" type="slidenum">
              <a:rPr lang="en-US" altLang="en-US"/>
              <a:pPr/>
              <a:t>‹#›</a:t>
            </a:fld>
            <a:endParaRPr lang="en-US" altLang="en-US"/>
          </a:p>
        </p:txBody>
      </p:sp>
    </p:spTree>
    <p:extLst>
      <p:ext uri="{BB962C8B-B14F-4D97-AF65-F5344CB8AC3E}">
        <p14:creationId xmlns:p14="http://schemas.microsoft.com/office/powerpoint/2010/main" val="3286261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447199D-769E-46D6-A437-8719B4D484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933B24-6404-4F80-A83C-04C84043EB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6B391D-DC40-446C-9956-BA62A13B2944}"/>
              </a:ext>
            </a:extLst>
          </p:cNvPr>
          <p:cNvSpPr>
            <a:spLocks noGrp="1" noChangeArrowheads="1"/>
          </p:cNvSpPr>
          <p:nvPr>
            <p:ph type="sldNum" sz="quarter" idx="12"/>
          </p:nvPr>
        </p:nvSpPr>
        <p:spPr>
          <a:ln/>
        </p:spPr>
        <p:txBody>
          <a:bodyPr/>
          <a:lstStyle>
            <a:lvl1pPr>
              <a:defRPr/>
            </a:lvl1pPr>
          </a:lstStyle>
          <a:p>
            <a:fld id="{FEFD0D1B-21CA-4357-BA48-EBAF2C3064B6}" type="slidenum">
              <a:rPr lang="en-US" altLang="en-US"/>
              <a:pPr/>
              <a:t>‹#›</a:t>
            </a:fld>
            <a:endParaRPr lang="en-US" altLang="en-US"/>
          </a:p>
        </p:txBody>
      </p:sp>
    </p:spTree>
    <p:extLst>
      <p:ext uri="{BB962C8B-B14F-4D97-AF65-F5344CB8AC3E}">
        <p14:creationId xmlns:p14="http://schemas.microsoft.com/office/powerpoint/2010/main" val="261410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04B9B08-0779-450E-868E-9C7B2E2E091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F131182-46D3-4C35-B382-8EC9DE3761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D98517B-0BF8-4AE5-A5D4-C40499A3DCCD}"/>
              </a:ext>
            </a:extLst>
          </p:cNvPr>
          <p:cNvSpPr>
            <a:spLocks noGrp="1" noChangeArrowheads="1"/>
          </p:cNvSpPr>
          <p:nvPr>
            <p:ph type="sldNum" sz="quarter" idx="12"/>
          </p:nvPr>
        </p:nvSpPr>
        <p:spPr>
          <a:ln/>
        </p:spPr>
        <p:txBody>
          <a:bodyPr/>
          <a:lstStyle>
            <a:lvl1pPr>
              <a:defRPr/>
            </a:lvl1pPr>
          </a:lstStyle>
          <a:p>
            <a:fld id="{E3C38685-EEE8-4C18-9363-2D826AD8FAD3}" type="slidenum">
              <a:rPr lang="en-US" altLang="en-US"/>
              <a:pPr/>
              <a:t>‹#›</a:t>
            </a:fld>
            <a:endParaRPr lang="en-US" altLang="en-US"/>
          </a:p>
        </p:txBody>
      </p:sp>
    </p:spTree>
    <p:extLst>
      <p:ext uri="{BB962C8B-B14F-4D97-AF65-F5344CB8AC3E}">
        <p14:creationId xmlns:p14="http://schemas.microsoft.com/office/powerpoint/2010/main" val="3386647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DF6A92F-859B-42AA-B64C-691272FBCD2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E8607D6-B6BF-4246-A901-539A88D761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0F7A6AF-D712-488B-8E43-73A7B82C7F20}"/>
              </a:ext>
            </a:extLst>
          </p:cNvPr>
          <p:cNvSpPr>
            <a:spLocks noGrp="1" noChangeArrowheads="1"/>
          </p:cNvSpPr>
          <p:nvPr>
            <p:ph type="sldNum" sz="quarter" idx="12"/>
          </p:nvPr>
        </p:nvSpPr>
        <p:spPr>
          <a:ln/>
        </p:spPr>
        <p:txBody>
          <a:bodyPr/>
          <a:lstStyle>
            <a:lvl1pPr>
              <a:defRPr/>
            </a:lvl1pPr>
          </a:lstStyle>
          <a:p>
            <a:fld id="{9602A7A8-2802-4D55-8569-1728758E278F}" type="slidenum">
              <a:rPr lang="en-US" altLang="en-US"/>
              <a:pPr/>
              <a:t>‹#›</a:t>
            </a:fld>
            <a:endParaRPr lang="en-US" altLang="en-US"/>
          </a:p>
        </p:txBody>
      </p:sp>
    </p:spTree>
    <p:extLst>
      <p:ext uri="{BB962C8B-B14F-4D97-AF65-F5344CB8AC3E}">
        <p14:creationId xmlns:p14="http://schemas.microsoft.com/office/powerpoint/2010/main" val="1608233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451CE4-421D-4C71-8457-1A72306ADA9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97D385E-2AE1-4C9F-89A8-0D68636990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8B9250-1831-4AA1-9B29-0ABAC496D73F}"/>
              </a:ext>
            </a:extLst>
          </p:cNvPr>
          <p:cNvSpPr>
            <a:spLocks noGrp="1" noChangeArrowheads="1"/>
          </p:cNvSpPr>
          <p:nvPr>
            <p:ph type="sldNum" sz="quarter" idx="12"/>
          </p:nvPr>
        </p:nvSpPr>
        <p:spPr>
          <a:ln/>
        </p:spPr>
        <p:txBody>
          <a:bodyPr/>
          <a:lstStyle>
            <a:lvl1pPr>
              <a:defRPr/>
            </a:lvl1pPr>
          </a:lstStyle>
          <a:p>
            <a:fld id="{9CA424A8-39B3-4259-9F1E-79B03770A0C4}" type="slidenum">
              <a:rPr lang="en-US" altLang="en-US"/>
              <a:pPr/>
              <a:t>‹#›</a:t>
            </a:fld>
            <a:endParaRPr lang="en-US" altLang="en-US"/>
          </a:p>
        </p:txBody>
      </p:sp>
    </p:spTree>
    <p:extLst>
      <p:ext uri="{BB962C8B-B14F-4D97-AF65-F5344CB8AC3E}">
        <p14:creationId xmlns:p14="http://schemas.microsoft.com/office/powerpoint/2010/main" val="2267155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4B705D-2979-49AA-B634-E41D30EA54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F3F4A3-FACD-459B-AE83-2069D0A5DA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ED01B7-2D7B-4209-8C92-E3C7A4E13B70}"/>
              </a:ext>
            </a:extLst>
          </p:cNvPr>
          <p:cNvSpPr>
            <a:spLocks noGrp="1" noChangeArrowheads="1"/>
          </p:cNvSpPr>
          <p:nvPr>
            <p:ph type="sldNum" sz="quarter" idx="12"/>
          </p:nvPr>
        </p:nvSpPr>
        <p:spPr>
          <a:ln/>
        </p:spPr>
        <p:txBody>
          <a:bodyPr/>
          <a:lstStyle>
            <a:lvl1pPr>
              <a:defRPr/>
            </a:lvl1pPr>
          </a:lstStyle>
          <a:p>
            <a:fld id="{94C0DFC6-4EDD-41D4-B098-C5D46FDBDC76}" type="slidenum">
              <a:rPr lang="en-US" altLang="en-US"/>
              <a:pPr/>
              <a:t>‹#›</a:t>
            </a:fld>
            <a:endParaRPr lang="en-US" altLang="en-US"/>
          </a:p>
        </p:txBody>
      </p:sp>
    </p:spTree>
    <p:extLst>
      <p:ext uri="{BB962C8B-B14F-4D97-AF65-F5344CB8AC3E}">
        <p14:creationId xmlns:p14="http://schemas.microsoft.com/office/powerpoint/2010/main" val="3255926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16E431-72C9-4DFD-A075-F8C68F0242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E101F4-3F36-4669-9771-07D1129C2B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6E9A35-1484-4A51-940E-5997D666EA0A}"/>
              </a:ext>
            </a:extLst>
          </p:cNvPr>
          <p:cNvSpPr>
            <a:spLocks noGrp="1" noChangeArrowheads="1"/>
          </p:cNvSpPr>
          <p:nvPr>
            <p:ph type="sldNum" sz="quarter" idx="12"/>
          </p:nvPr>
        </p:nvSpPr>
        <p:spPr>
          <a:ln/>
        </p:spPr>
        <p:txBody>
          <a:bodyPr/>
          <a:lstStyle>
            <a:lvl1pPr>
              <a:defRPr/>
            </a:lvl1pPr>
          </a:lstStyle>
          <a:p>
            <a:fld id="{CB493D5C-2025-4CFD-9721-A1A143C7461C}" type="slidenum">
              <a:rPr lang="en-US" altLang="en-US"/>
              <a:pPr/>
              <a:t>‹#›</a:t>
            </a:fld>
            <a:endParaRPr lang="en-US" altLang="en-US"/>
          </a:p>
        </p:txBody>
      </p:sp>
    </p:spTree>
    <p:extLst>
      <p:ext uri="{BB962C8B-B14F-4D97-AF65-F5344CB8AC3E}">
        <p14:creationId xmlns:p14="http://schemas.microsoft.com/office/powerpoint/2010/main" val="1828503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E7DD55-00AE-42A3-B036-E5B0B49579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97D271-4147-4A3F-BD34-DEFCF27908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9F0EDF-0912-426B-A1E0-75449B320E08}"/>
              </a:ext>
            </a:extLst>
          </p:cNvPr>
          <p:cNvSpPr>
            <a:spLocks noGrp="1" noChangeArrowheads="1"/>
          </p:cNvSpPr>
          <p:nvPr>
            <p:ph type="sldNum" sz="quarter" idx="12"/>
          </p:nvPr>
        </p:nvSpPr>
        <p:spPr>
          <a:ln/>
        </p:spPr>
        <p:txBody>
          <a:bodyPr/>
          <a:lstStyle>
            <a:lvl1pPr>
              <a:defRPr/>
            </a:lvl1pPr>
          </a:lstStyle>
          <a:p>
            <a:fld id="{876408FF-B24F-446F-99EC-76EBD6F1AFCA}" type="slidenum">
              <a:rPr lang="en-US" altLang="en-US"/>
              <a:pPr/>
              <a:t>‹#›</a:t>
            </a:fld>
            <a:endParaRPr lang="en-US" altLang="en-US"/>
          </a:p>
        </p:txBody>
      </p:sp>
    </p:spTree>
    <p:extLst>
      <p:ext uri="{BB962C8B-B14F-4D97-AF65-F5344CB8AC3E}">
        <p14:creationId xmlns:p14="http://schemas.microsoft.com/office/powerpoint/2010/main" val="2101870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19CC27-1047-4A79-A919-95F9BD8E29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56D964-E440-4279-8B83-66CD10711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8038B3-9010-48CE-BA11-23810D96C7EB}"/>
              </a:ext>
            </a:extLst>
          </p:cNvPr>
          <p:cNvSpPr>
            <a:spLocks noGrp="1" noChangeArrowheads="1"/>
          </p:cNvSpPr>
          <p:nvPr>
            <p:ph type="sldNum" sz="quarter" idx="12"/>
          </p:nvPr>
        </p:nvSpPr>
        <p:spPr>
          <a:ln/>
        </p:spPr>
        <p:txBody>
          <a:bodyPr/>
          <a:lstStyle>
            <a:lvl1pPr>
              <a:defRPr/>
            </a:lvl1pPr>
          </a:lstStyle>
          <a:p>
            <a:fld id="{9967D345-C899-40B6-9084-F65E00D7ABE1}" type="slidenum">
              <a:rPr lang="en-US" altLang="en-US"/>
              <a:pPr/>
              <a:t>‹#›</a:t>
            </a:fld>
            <a:endParaRPr lang="en-US" altLang="en-US"/>
          </a:p>
        </p:txBody>
      </p:sp>
    </p:spTree>
    <p:extLst>
      <p:ext uri="{BB962C8B-B14F-4D97-AF65-F5344CB8AC3E}">
        <p14:creationId xmlns:p14="http://schemas.microsoft.com/office/powerpoint/2010/main" val="967613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B7BA9AB-F3F7-4585-A0FB-E6E6288DE6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99128C7-5D4A-4CDC-AAE8-9DCDF9B2DB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A5D1FAB-A41C-4FCD-AB39-68FC9E40D3FB}"/>
              </a:ext>
            </a:extLst>
          </p:cNvPr>
          <p:cNvSpPr>
            <a:spLocks noGrp="1" noChangeArrowheads="1"/>
          </p:cNvSpPr>
          <p:nvPr>
            <p:ph type="sldNum" sz="quarter" idx="12"/>
          </p:nvPr>
        </p:nvSpPr>
        <p:spPr>
          <a:ln/>
        </p:spPr>
        <p:txBody>
          <a:bodyPr/>
          <a:lstStyle>
            <a:lvl1pPr>
              <a:defRPr/>
            </a:lvl1pPr>
          </a:lstStyle>
          <a:p>
            <a:fld id="{47504F96-3FA3-49DB-A383-CA30A60DFD6E}" type="slidenum">
              <a:rPr lang="en-US" altLang="en-US"/>
              <a:pPr/>
              <a:t>‹#›</a:t>
            </a:fld>
            <a:endParaRPr lang="en-US" altLang="en-US"/>
          </a:p>
        </p:txBody>
      </p:sp>
    </p:spTree>
    <p:extLst>
      <p:ext uri="{BB962C8B-B14F-4D97-AF65-F5344CB8AC3E}">
        <p14:creationId xmlns:p14="http://schemas.microsoft.com/office/powerpoint/2010/main" val="2915955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20C638A7-1DCA-4851-BD1A-BB3F67D2C1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328347-A22B-46AD-8758-DBF85B49B3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3FC291-4586-43B7-8993-45197177FEF7}"/>
              </a:ext>
            </a:extLst>
          </p:cNvPr>
          <p:cNvSpPr>
            <a:spLocks noGrp="1" noChangeArrowheads="1"/>
          </p:cNvSpPr>
          <p:nvPr>
            <p:ph type="sldNum" sz="quarter" idx="12"/>
          </p:nvPr>
        </p:nvSpPr>
        <p:spPr>
          <a:ln/>
        </p:spPr>
        <p:txBody>
          <a:bodyPr/>
          <a:lstStyle>
            <a:lvl1pPr>
              <a:defRPr/>
            </a:lvl1pPr>
          </a:lstStyle>
          <a:p>
            <a:fld id="{607A4026-195A-4C75-BD74-EB0EE2D634EC}" type="slidenum">
              <a:rPr lang="en-US" altLang="en-US"/>
              <a:pPr/>
              <a:t>‹#›</a:t>
            </a:fld>
            <a:endParaRPr lang="en-US" altLang="en-US"/>
          </a:p>
        </p:txBody>
      </p:sp>
    </p:spTree>
    <p:extLst>
      <p:ext uri="{BB962C8B-B14F-4D97-AF65-F5344CB8AC3E}">
        <p14:creationId xmlns:p14="http://schemas.microsoft.com/office/powerpoint/2010/main" val="3750229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04768F17-56BC-4753-BF10-20BCC7A5C5D9}"/>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8DF85EC-8D89-4AD4-8D09-42F79AF916DB}"/>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2D801B9-7854-47B5-98B2-641AC3D8583E}"/>
              </a:ext>
            </a:extLst>
          </p:cNvPr>
          <p:cNvSpPr>
            <a:spLocks noGrp="1"/>
          </p:cNvSpPr>
          <p:nvPr>
            <p:ph type="sldNum" sz="quarter" idx="12"/>
          </p:nvPr>
        </p:nvSpPr>
        <p:spPr>
          <a:xfrm>
            <a:off x="8737600" y="6248400"/>
            <a:ext cx="2540000" cy="457200"/>
          </a:xfrm>
        </p:spPr>
        <p:txBody>
          <a:bodyPr/>
          <a:lstStyle>
            <a:lvl1pPr>
              <a:defRPr/>
            </a:lvl1pPr>
          </a:lstStyle>
          <a:p>
            <a:fld id="{8C45C01A-049B-479E-9C7B-EA07232BB889}" type="slidenum">
              <a:rPr lang="en-US" altLang="en-US"/>
              <a:pPr/>
              <a:t>‹#›</a:t>
            </a:fld>
            <a:endParaRPr lang="en-US" altLang="en-US"/>
          </a:p>
        </p:txBody>
      </p:sp>
    </p:spTree>
    <p:extLst>
      <p:ext uri="{BB962C8B-B14F-4D97-AF65-F5344CB8AC3E}">
        <p14:creationId xmlns:p14="http://schemas.microsoft.com/office/powerpoint/2010/main" val="67633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275D952B-FFCF-4364-AEF1-367560E4A34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5F6D76-6FDD-4DD3-948E-862B95FEF8E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DD2345-63EC-42FE-B062-8725ABC0B8CC}"/>
              </a:ext>
            </a:extLst>
          </p:cNvPr>
          <p:cNvSpPr>
            <a:spLocks noGrp="1" noChangeArrowheads="1"/>
          </p:cNvSpPr>
          <p:nvPr>
            <p:ph type="sldNum" sz="quarter" idx="12"/>
          </p:nvPr>
        </p:nvSpPr>
        <p:spPr/>
        <p:txBody>
          <a:bodyPr/>
          <a:lstStyle>
            <a:lvl1pPr>
              <a:defRPr/>
            </a:lvl1pPr>
          </a:lstStyle>
          <a:p>
            <a:fld id="{68653C39-F216-4F6B-B9C3-C5ED18A2CDB0}" type="slidenum">
              <a:rPr lang="en-US" altLang="en-US"/>
              <a:pPr/>
              <a:t>‹#›</a:t>
            </a:fld>
            <a:endParaRPr lang="en-US" altLang="en-US"/>
          </a:p>
        </p:txBody>
      </p:sp>
    </p:spTree>
    <p:extLst>
      <p:ext uri="{BB962C8B-B14F-4D97-AF65-F5344CB8AC3E}">
        <p14:creationId xmlns:p14="http://schemas.microsoft.com/office/powerpoint/2010/main" val="1799760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4B0765-53ED-4704-A5AF-67A0FB2F52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78C350-D9D2-4EFD-A500-D8C93150DC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C63A1B-7CF9-4374-8E3B-634569301DF7}"/>
              </a:ext>
            </a:extLst>
          </p:cNvPr>
          <p:cNvSpPr>
            <a:spLocks noGrp="1" noChangeArrowheads="1"/>
          </p:cNvSpPr>
          <p:nvPr>
            <p:ph type="sldNum" sz="quarter" idx="12"/>
          </p:nvPr>
        </p:nvSpPr>
        <p:spPr>
          <a:ln/>
        </p:spPr>
        <p:txBody>
          <a:bodyPr/>
          <a:lstStyle>
            <a:lvl1pPr>
              <a:defRPr/>
            </a:lvl1pPr>
          </a:lstStyle>
          <a:p>
            <a:fld id="{4D5263EA-6AD4-4C2D-A130-59991CCC2AF8}" type="slidenum">
              <a:rPr lang="en-US" altLang="en-US"/>
              <a:pPr/>
              <a:t>‹#›</a:t>
            </a:fld>
            <a:endParaRPr lang="en-US" altLang="en-US"/>
          </a:p>
        </p:txBody>
      </p:sp>
    </p:spTree>
    <p:extLst>
      <p:ext uri="{BB962C8B-B14F-4D97-AF65-F5344CB8AC3E}">
        <p14:creationId xmlns:p14="http://schemas.microsoft.com/office/powerpoint/2010/main" val="2134363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2AB9A15-703F-4141-986E-CD810A3D31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C9C831-8E5D-4EB4-BF36-895608EE76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61F24E-2EBF-4767-AC72-261DF935DF89}"/>
              </a:ext>
            </a:extLst>
          </p:cNvPr>
          <p:cNvSpPr>
            <a:spLocks noGrp="1" noChangeArrowheads="1"/>
          </p:cNvSpPr>
          <p:nvPr>
            <p:ph type="sldNum" sz="quarter" idx="12"/>
          </p:nvPr>
        </p:nvSpPr>
        <p:spPr>
          <a:ln/>
        </p:spPr>
        <p:txBody>
          <a:bodyPr/>
          <a:lstStyle>
            <a:lvl1pPr>
              <a:defRPr/>
            </a:lvl1pPr>
          </a:lstStyle>
          <a:p>
            <a:fld id="{BB25D05A-BF99-4EA1-914A-43847605798A}" type="slidenum">
              <a:rPr lang="en-US" altLang="en-US"/>
              <a:pPr/>
              <a:t>‹#›</a:t>
            </a:fld>
            <a:endParaRPr lang="en-US" altLang="en-US"/>
          </a:p>
        </p:txBody>
      </p:sp>
    </p:spTree>
    <p:extLst>
      <p:ext uri="{BB962C8B-B14F-4D97-AF65-F5344CB8AC3E}">
        <p14:creationId xmlns:p14="http://schemas.microsoft.com/office/powerpoint/2010/main" val="11061554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5CF93A8-8157-4A98-9873-F28A5DAC45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E04092-E805-4B34-B337-BA00C1E64C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E516B6-8D57-4564-9337-7885D89AD709}"/>
              </a:ext>
            </a:extLst>
          </p:cNvPr>
          <p:cNvSpPr>
            <a:spLocks noGrp="1" noChangeArrowheads="1"/>
          </p:cNvSpPr>
          <p:nvPr>
            <p:ph type="sldNum" sz="quarter" idx="12"/>
          </p:nvPr>
        </p:nvSpPr>
        <p:spPr>
          <a:ln/>
        </p:spPr>
        <p:txBody>
          <a:bodyPr/>
          <a:lstStyle>
            <a:lvl1pPr>
              <a:defRPr/>
            </a:lvl1pPr>
          </a:lstStyle>
          <a:p>
            <a:fld id="{68CB4D91-914F-4BE6-A366-D34563D378BF}" type="slidenum">
              <a:rPr lang="en-US" altLang="en-US"/>
              <a:pPr/>
              <a:t>‹#›</a:t>
            </a:fld>
            <a:endParaRPr lang="en-US" altLang="en-US"/>
          </a:p>
        </p:txBody>
      </p:sp>
    </p:spTree>
    <p:extLst>
      <p:ext uri="{BB962C8B-B14F-4D97-AF65-F5344CB8AC3E}">
        <p14:creationId xmlns:p14="http://schemas.microsoft.com/office/powerpoint/2010/main" val="609490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4204A5-534B-46E7-8C82-2F5EFB56A94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DCA73E8-04CC-4031-804F-C14D979B39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34FBB04-A15F-4BDC-8AA2-E431C6559D26}"/>
              </a:ext>
            </a:extLst>
          </p:cNvPr>
          <p:cNvSpPr>
            <a:spLocks noGrp="1" noChangeArrowheads="1"/>
          </p:cNvSpPr>
          <p:nvPr>
            <p:ph type="sldNum" sz="quarter" idx="12"/>
          </p:nvPr>
        </p:nvSpPr>
        <p:spPr>
          <a:ln/>
        </p:spPr>
        <p:txBody>
          <a:bodyPr/>
          <a:lstStyle>
            <a:lvl1pPr>
              <a:defRPr/>
            </a:lvl1pPr>
          </a:lstStyle>
          <a:p>
            <a:fld id="{728D5DA3-6694-4414-9CAF-487A36808E66}" type="slidenum">
              <a:rPr lang="en-US" altLang="en-US"/>
              <a:pPr/>
              <a:t>‹#›</a:t>
            </a:fld>
            <a:endParaRPr lang="en-US" altLang="en-US"/>
          </a:p>
        </p:txBody>
      </p:sp>
    </p:spTree>
    <p:extLst>
      <p:ext uri="{BB962C8B-B14F-4D97-AF65-F5344CB8AC3E}">
        <p14:creationId xmlns:p14="http://schemas.microsoft.com/office/powerpoint/2010/main" val="1349236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E5EDA04-5C5A-4925-BE3D-8A4AE9EE2B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7517635-7F17-47A8-B09E-4AD84E7E44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F1C5B6B-D214-48A2-A4AA-AA158CDC41FA}"/>
              </a:ext>
            </a:extLst>
          </p:cNvPr>
          <p:cNvSpPr>
            <a:spLocks noGrp="1" noChangeArrowheads="1"/>
          </p:cNvSpPr>
          <p:nvPr>
            <p:ph type="sldNum" sz="quarter" idx="12"/>
          </p:nvPr>
        </p:nvSpPr>
        <p:spPr>
          <a:ln/>
        </p:spPr>
        <p:txBody>
          <a:bodyPr/>
          <a:lstStyle>
            <a:lvl1pPr>
              <a:defRPr/>
            </a:lvl1pPr>
          </a:lstStyle>
          <a:p>
            <a:fld id="{E1A0828C-0CB1-40F8-B636-F7BD0A6EB070}" type="slidenum">
              <a:rPr lang="en-US" altLang="en-US"/>
              <a:pPr/>
              <a:t>‹#›</a:t>
            </a:fld>
            <a:endParaRPr lang="en-US" altLang="en-US"/>
          </a:p>
        </p:txBody>
      </p:sp>
    </p:spTree>
    <p:extLst>
      <p:ext uri="{BB962C8B-B14F-4D97-AF65-F5344CB8AC3E}">
        <p14:creationId xmlns:p14="http://schemas.microsoft.com/office/powerpoint/2010/main" val="1572289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0758A3-49CA-47AF-AF6A-A35B4BDD865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5966C8B-8E26-4160-888C-E720F78213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0DFF23B-E572-4D71-89C1-A5714F69E0CA}"/>
              </a:ext>
            </a:extLst>
          </p:cNvPr>
          <p:cNvSpPr>
            <a:spLocks noGrp="1" noChangeArrowheads="1"/>
          </p:cNvSpPr>
          <p:nvPr>
            <p:ph type="sldNum" sz="quarter" idx="12"/>
          </p:nvPr>
        </p:nvSpPr>
        <p:spPr>
          <a:ln/>
        </p:spPr>
        <p:txBody>
          <a:bodyPr/>
          <a:lstStyle>
            <a:lvl1pPr>
              <a:defRPr/>
            </a:lvl1pPr>
          </a:lstStyle>
          <a:p>
            <a:fld id="{63C09EBD-1A8C-43B5-941C-FBCA9EEAB79E}" type="slidenum">
              <a:rPr lang="en-US" altLang="en-US"/>
              <a:pPr/>
              <a:t>‹#›</a:t>
            </a:fld>
            <a:endParaRPr lang="en-US" altLang="en-US"/>
          </a:p>
        </p:txBody>
      </p:sp>
    </p:spTree>
    <p:extLst>
      <p:ext uri="{BB962C8B-B14F-4D97-AF65-F5344CB8AC3E}">
        <p14:creationId xmlns:p14="http://schemas.microsoft.com/office/powerpoint/2010/main" val="3123926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E3DE40-517D-42CC-9DEE-54C9FC47E9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66860A-E3BA-4ADE-B87E-1D35DD968C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098DBF-FF34-4042-9590-04EEF36251A6}"/>
              </a:ext>
            </a:extLst>
          </p:cNvPr>
          <p:cNvSpPr>
            <a:spLocks noGrp="1" noChangeArrowheads="1"/>
          </p:cNvSpPr>
          <p:nvPr>
            <p:ph type="sldNum" sz="quarter" idx="12"/>
          </p:nvPr>
        </p:nvSpPr>
        <p:spPr>
          <a:ln/>
        </p:spPr>
        <p:txBody>
          <a:bodyPr/>
          <a:lstStyle>
            <a:lvl1pPr>
              <a:defRPr/>
            </a:lvl1pPr>
          </a:lstStyle>
          <a:p>
            <a:fld id="{33D6646F-1143-4AB5-885D-061EB2599CEA}" type="slidenum">
              <a:rPr lang="en-US" altLang="en-US"/>
              <a:pPr/>
              <a:t>‹#›</a:t>
            </a:fld>
            <a:endParaRPr lang="en-US" altLang="en-US"/>
          </a:p>
        </p:txBody>
      </p:sp>
    </p:spTree>
    <p:extLst>
      <p:ext uri="{BB962C8B-B14F-4D97-AF65-F5344CB8AC3E}">
        <p14:creationId xmlns:p14="http://schemas.microsoft.com/office/powerpoint/2010/main" val="32587742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A93F10-01A2-412D-BC24-DDAF5D4A92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23F9C8A-FB70-4B68-A236-2069B4ADF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BF0396-3FB1-4D9F-9F22-BCE92688F835}"/>
              </a:ext>
            </a:extLst>
          </p:cNvPr>
          <p:cNvSpPr>
            <a:spLocks noGrp="1" noChangeArrowheads="1"/>
          </p:cNvSpPr>
          <p:nvPr>
            <p:ph type="sldNum" sz="quarter" idx="12"/>
          </p:nvPr>
        </p:nvSpPr>
        <p:spPr>
          <a:ln/>
        </p:spPr>
        <p:txBody>
          <a:bodyPr/>
          <a:lstStyle>
            <a:lvl1pPr>
              <a:defRPr/>
            </a:lvl1pPr>
          </a:lstStyle>
          <a:p>
            <a:fld id="{E5C92B06-3DC3-47B9-B169-C727EBF84826}" type="slidenum">
              <a:rPr lang="en-US" altLang="en-US"/>
              <a:pPr/>
              <a:t>‹#›</a:t>
            </a:fld>
            <a:endParaRPr lang="en-US" altLang="en-US"/>
          </a:p>
        </p:txBody>
      </p:sp>
    </p:spTree>
    <p:extLst>
      <p:ext uri="{BB962C8B-B14F-4D97-AF65-F5344CB8AC3E}">
        <p14:creationId xmlns:p14="http://schemas.microsoft.com/office/powerpoint/2010/main" val="27566099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9D3813-38EF-4B20-AE80-BB699E496F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8762DB-7054-4813-A202-2EBB4246CE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6BDAFB-F66C-4D4E-945B-B107F3A48BA7}"/>
              </a:ext>
            </a:extLst>
          </p:cNvPr>
          <p:cNvSpPr>
            <a:spLocks noGrp="1" noChangeArrowheads="1"/>
          </p:cNvSpPr>
          <p:nvPr>
            <p:ph type="sldNum" sz="quarter" idx="12"/>
          </p:nvPr>
        </p:nvSpPr>
        <p:spPr>
          <a:ln/>
        </p:spPr>
        <p:txBody>
          <a:bodyPr/>
          <a:lstStyle>
            <a:lvl1pPr>
              <a:defRPr/>
            </a:lvl1pPr>
          </a:lstStyle>
          <a:p>
            <a:fld id="{6C053D60-23DC-42D2-A572-E6A588C78D05}" type="slidenum">
              <a:rPr lang="en-US" altLang="en-US"/>
              <a:pPr/>
              <a:t>‹#›</a:t>
            </a:fld>
            <a:endParaRPr lang="en-US" altLang="en-US"/>
          </a:p>
        </p:txBody>
      </p:sp>
    </p:spTree>
    <p:extLst>
      <p:ext uri="{BB962C8B-B14F-4D97-AF65-F5344CB8AC3E}">
        <p14:creationId xmlns:p14="http://schemas.microsoft.com/office/powerpoint/2010/main" val="264081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5BCA8B-2245-4D3C-8418-51A0E87739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7CD97E-32EA-483A-B377-9B0D0C9138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211586-22D3-47E6-90C4-5C428CBE29FF}"/>
              </a:ext>
            </a:extLst>
          </p:cNvPr>
          <p:cNvSpPr>
            <a:spLocks noGrp="1" noChangeArrowheads="1"/>
          </p:cNvSpPr>
          <p:nvPr>
            <p:ph type="sldNum" sz="quarter" idx="12"/>
          </p:nvPr>
        </p:nvSpPr>
        <p:spPr>
          <a:ln/>
        </p:spPr>
        <p:txBody>
          <a:bodyPr/>
          <a:lstStyle>
            <a:lvl1pPr>
              <a:defRPr/>
            </a:lvl1pPr>
          </a:lstStyle>
          <a:p>
            <a:fld id="{4FDDB56A-5102-4F53-988E-FC670C464215}" type="slidenum">
              <a:rPr lang="en-US" altLang="en-US"/>
              <a:pPr/>
              <a:t>‹#›</a:t>
            </a:fld>
            <a:endParaRPr lang="en-US" altLang="en-US"/>
          </a:p>
        </p:txBody>
      </p:sp>
    </p:spTree>
    <p:extLst>
      <p:ext uri="{BB962C8B-B14F-4D97-AF65-F5344CB8AC3E}">
        <p14:creationId xmlns:p14="http://schemas.microsoft.com/office/powerpoint/2010/main" val="167893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D19AD83-E4EA-48E3-96E3-F8CDA92372C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E7604CF-C5D8-4119-8175-54AF152DD7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93267F8-B3DA-4805-930B-AE6904377472}"/>
              </a:ext>
            </a:extLst>
          </p:cNvPr>
          <p:cNvSpPr>
            <a:spLocks noGrp="1" noChangeArrowheads="1"/>
          </p:cNvSpPr>
          <p:nvPr>
            <p:ph type="sldNum" sz="quarter" idx="12"/>
          </p:nvPr>
        </p:nvSpPr>
        <p:spPr>
          <a:ln/>
        </p:spPr>
        <p:txBody>
          <a:bodyPr/>
          <a:lstStyle>
            <a:lvl1pPr>
              <a:defRPr/>
            </a:lvl1pPr>
          </a:lstStyle>
          <a:p>
            <a:fld id="{497C1F1D-EA4B-47C5-9CF6-CFA1F2FA1B0A}" type="slidenum">
              <a:rPr lang="en-US" altLang="en-US"/>
              <a:pPr/>
              <a:t>‹#›</a:t>
            </a:fld>
            <a:endParaRPr lang="en-US" altLang="en-US"/>
          </a:p>
        </p:txBody>
      </p:sp>
    </p:spTree>
    <p:extLst>
      <p:ext uri="{BB962C8B-B14F-4D97-AF65-F5344CB8AC3E}">
        <p14:creationId xmlns:p14="http://schemas.microsoft.com/office/powerpoint/2010/main" val="28470200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DA5440CB-197D-40B4-9AB0-593B1DC01C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F51FFF-7A56-47FF-9992-7C3EC7C76D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805D56-2156-4D0E-8501-FE9931EAE4DD}"/>
              </a:ext>
            </a:extLst>
          </p:cNvPr>
          <p:cNvSpPr>
            <a:spLocks noGrp="1" noChangeArrowheads="1"/>
          </p:cNvSpPr>
          <p:nvPr>
            <p:ph type="sldNum" sz="quarter" idx="12"/>
          </p:nvPr>
        </p:nvSpPr>
        <p:spPr>
          <a:ln/>
        </p:spPr>
        <p:txBody>
          <a:bodyPr/>
          <a:lstStyle>
            <a:lvl1pPr>
              <a:defRPr/>
            </a:lvl1pPr>
          </a:lstStyle>
          <a:p>
            <a:fld id="{CA1BF09B-1C76-455A-A77B-E02F07D623AC}" type="slidenum">
              <a:rPr lang="en-US" altLang="en-US"/>
              <a:pPr/>
              <a:t>‹#›</a:t>
            </a:fld>
            <a:endParaRPr lang="en-US" altLang="en-US"/>
          </a:p>
        </p:txBody>
      </p:sp>
    </p:spTree>
    <p:extLst>
      <p:ext uri="{BB962C8B-B14F-4D97-AF65-F5344CB8AC3E}">
        <p14:creationId xmlns:p14="http://schemas.microsoft.com/office/powerpoint/2010/main" val="2510036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1F4D5FDE-6680-45A9-8BA0-E00A4DA5C823}"/>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E1E60DA-0542-4D3C-8CC8-22EDAF36EDA8}"/>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C57F1F-88A6-4453-85A5-CBE73E77292C}"/>
              </a:ext>
            </a:extLst>
          </p:cNvPr>
          <p:cNvSpPr>
            <a:spLocks noGrp="1"/>
          </p:cNvSpPr>
          <p:nvPr>
            <p:ph type="sldNum" sz="quarter" idx="12"/>
          </p:nvPr>
        </p:nvSpPr>
        <p:spPr>
          <a:xfrm>
            <a:off x="8737600" y="6248400"/>
            <a:ext cx="2540000" cy="457200"/>
          </a:xfrm>
        </p:spPr>
        <p:txBody>
          <a:bodyPr/>
          <a:lstStyle>
            <a:lvl1pPr>
              <a:defRPr/>
            </a:lvl1pPr>
          </a:lstStyle>
          <a:p>
            <a:fld id="{041DDC28-900F-4283-83F0-C3B544945080}" type="slidenum">
              <a:rPr lang="en-US" altLang="en-US"/>
              <a:pPr/>
              <a:t>‹#›</a:t>
            </a:fld>
            <a:endParaRPr lang="en-US" altLang="en-US"/>
          </a:p>
        </p:txBody>
      </p:sp>
    </p:spTree>
    <p:extLst>
      <p:ext uri="{BB962C8B-B14F-4D97-AF65-F5344CB8AC3E}">
        <p14:creationId xmlns:p14="http://schemas.microsoft.com/office/powerpoint/2010/main" val="820142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05094B47-36A4-49D3-A1AA-3C7362E43DB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CE1463-6C42-4560-AB44-7B8E21651D4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93613D-3BBC-4BC8-BCB7-2FA88A395AC7}"/>
              </a:ext>
            </a:extLst>
          </p:cNvPr>
          <p:cNvSpPr>
            <a:spLocks noGrp="1" noChangeArrowheads="1"/>
          </p:cNvSpPr>
          <p:nvPr>
            <p:ph type="sldNum" sz="quarter" idx="12"/>
          </p:nvPr>
        </p:nvSpPr>
        <p:spPr/>
        <p:txBody>
          <a:bodyPr/>
          <a:lstStyle>
            <a:lvl1pPr>
              <a:defRPr/>
            </a:lvl1pPr>
          </a:lstStyle>
          <a:p>
            <a:fld id="{2B55C36F-87A0-4368-AAD7-3C7540F283B8}" type="slidenum">
              <a:rPr lang="en-US" altLang="en-US"/>
              <a:pPr/>
              <a:t>‹#›</a:t>
            </a:fld>
            <a:endParaRPr lang="en-US" altLang="en-US"/>
          </a:p>
        </p:txBody>
      </p:sp>
    </p:spTree>
    <p:extLst>
      <p:ext uri="{BB962C8B-B14F-4D97-AF65-F5344CB8AC3E}">
        <p14:creationId xmlns:p14="http://schemas.microsoft.com/office/powerpoint/2010/main" val="7793746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0FC2E1-7150-4E5C-B4B2-7A36070E05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D57E37-2067-4B82-8627-63123DFBB5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758D9E-1CB0-4783-9F53-FA9887C0B6B9}"/>
              </a:ext>
            </a:extLst>
          </p:cNvPr>
          <p:cNvSpPr>
            <a:spLocks noGrp="1" noChangeArrowheads="1"/>
          </p:cNvSpPr>
          <p:nvPr>
            <p:ph type="sldNum" sz="quarter" idx="12"/>
          </p:nvPr>
        </p:nvSpPr>
        <p:spPr>
          <a:ln/>
        </p:spPr>
        <p:txBody>
          <a:bodyPr/>
          <a:lstStyle>
            <a:lvl1pPr>
              <a:defRPr/>
            </a:lvl1pPr>
          </a:lstStyle>
          <a:p>
            <a:fld id="{E32CD593-2ADD-42DA-A543-8C507CEA0671}" type="slidenum">
              <a:rPr lang="en-US" altLang="en-US"/>
              <a:pPr/>
              <a:t>‹#›</a:t>
            </a:fld>
            <a:endParaRPr lang="en-US" altLang="en-US"/>
          </a:p>
        </p:txBody>
      </p:sp>
    </p:spTree>
    <p:extLst>
      <p:ext uri="{BB962C8B-B14F-4D97-AF65-F5344CB8AC3E}">
        <p14:creationId xmlns:p14="http://schemas.microsoft.com/office/powerpoint/2010/main" val="24000553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7AE52A2-D9D5-41E6-9A7C-AA0E94C229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C9F21B-931B-46A1-9E26-984836AB9D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C033E2-8CC7-4CCF-9D76-B375037E439F}"/>
              </a:ext>
            </a:extLst>
          </p:cNvPr>
          <p:cNvSpPr>
            <a:spLocks noGrp="1" noChangeArrowheads="1"/>
          </p:cNvSpPr>
          <p:nvPr>
            <p:ph type="sldNum" sz="quarter" idx="12"/>
          </p:nvPr>
        </p:nvSpPr>
        <p:spPr>
          <a:ln/>
        </p:spPr>
        <p:txBody>
          <a:bodyPr/>
          <a:lstStyle>
            <a:lvl1pPr>
              <a:defRPr/>
            </a:lvl1pPr>
          </a:lstStyle>
          <a:p>
            <a:fld id="{57E6D540-47ED-4575-BDB4-F3F65DCD53C0}" type="slidenum">
              <a:rPr lang="en-US" altLang="en-US"/>
              <a:pPr/>
              <a:t>‹#›</a:t>
            </a:fld>
            <a:endParaRPr lang="en-US" altLang="en-US"/>
          </a:p>
        </p:txBody>
      </p:sp>
    </p:spTree>
    <p:extLst>
      <p:ext uri="{BB962C8B-B14F-4D97-AF65-F5344CB8AC3E}">
        <p14:creationId xmlns:p14="http://schemas.microsoft.com/office/powerpoint/2010/main" val="40292707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240C32-E6CD-4BF7-914F-332ECE4C39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94503A-1CBD-46B6-80CF-1768D4E01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619CF5-A976-459D-942C-4B5914E31D7C}"/>
              </a:ext>
            </a:extLst>
          </p:cNvPr>
          <p:cNvSpPr>
            <a:spLocks noGrp="1" noChangeArrowheads="1"/>
          </p:cNvSpPr>
          <p:nvPr>
            <p:ph type="sldNum" sz="quarter" idx="12"/>
          </p:nvPr>
        </p:nvSpPr>
        <p:spPr>
          <a:ln/>
        </p:spPr>
        <p:txBody>
          <a:bodyPr/>
          <a:lstStyle>
            <a:lvl1pPr>
              <a:defRPr/>
            </a:lvl1pPr>
          </a:lstStyle>
          <a:p>
            <a:fld id="{D081D741-BA4C-4E48-B391-F023E3ED2253}" type="slidenum">
              <a:rPr lang="en-US" altLang="en-US"/>
              <a:pPr/>
              <a:t>‹#›</a:t>
            </a:fld>
            <a:endParaRPr lang="en-US" altLang="en-US"/>
          </a:p>
        </p:txBody>
      </p:sp>
    </p:spTree>
    <p:extLst>
      <p:ext uri="{BB962C8B-B14F-4D97-AF65-F5344CB8AC3E}">
        <p14:creationId xmlns:p14="http://schemas.microsoft.com/office/powerpoint/2010/main" val="10249376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7A7164-3655-4326-86F9-77B48400BD3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E082351-1CCD-45BE-8429-22E9C0A0AA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55C168D-818D-4A70-A8D8-AADCE8585D1A}"/>
              </a:ext>
            </a:extLst>
          </p:cNvPr>
          <p:cNvSpPr>
            <a:spLocks noGrp="1" noChangeArrowheads="1"/>
          </p:cNvSpPr>
          <p:nvPr>
            <p:ph type="sldNum" sz="quarter" idx="12"/>
          </p:nvPr>
        </p:nvSpPr>
        <p:spPr>
          <a:ln/>
        </p:spPr>
        <p:txBody>
          <a:bodyPr/>
          <a:lstStyle>
            <a:lvl1pPr>
              <a:defRPr/>
            </a:lvl1pPr>
          </a:lstStyle>
          <a:p>
            <a:fld id="{DCE49117-3997-41D5-89A3-17E1EC5EC696}" type="slidenum">
              <a:rPr lang="en-US" altLang="en-US"/>
              <a:pPr/>
              <a:t>‹#›</a:t>
            </a:fld>
            <a:endParaRPr lang="en-US" altLang="en-US"/>
          </a:p>
        </p:txBody>
      </p:sp>
    </p:spTree>
    <p:extLst>
      <p:ext uri="{BB962C8B-B14F-4D97-AF65-F5344CB8AC3E}">
        <p14:creationId xmlns:p14="http://schemas.microsoft.com/office/powerpoint/2010/main" val="38238247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E0303F-5408-4CB8-A78E-36BD80EABF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1773B3A-7218-4537-A995-A7A3951595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3792F0-64DE-41B4-83D0-01F2A646D5AF}"/>
              </a:ext>
            </a:extLst>
          </p:cNvPr>
          <p:cNvSpPr>
            <a:spLocks noGrp="1" noChangeArrowheads="1"/>
          </p:cNvSpPr>
          <p:nvPr>
            <p:ph type="sldNum" sz="quarter" idx="12"/>
          </p:nvPr>
        </p:nvSpPr>
        <p:spPr>
          <a:ln/>
        </p:spPr>
        <p:txBody>
          <a:bodyPr/>
          <a:lstStyle>
            <a:lvl1pPr>
              <a:defRPr/>
            </a:lvl1pPr>
          </a:lstStyle>
          <a:p>
            <a:fld id="{CBC6080C-0931-41F8-878B-3DBCC15A3ABE}" type="slidenum">
              <a:rPr lang="en-US" altLang="en-US"/>
              <a:pPr/>
              <a:t>‹#›</a:t>
            </a:fld>
            <a:endParaRPr lang="en-US" altLang="en-US"/>
          </a:p>
        </p:txBody>
      </p:sp>
    </p:spTree>
    <p:extLst>
      <p:ext uri="{BB962C8B-B14F-4D97-AF65-F5344CB8AC3E}">
        <p14:creationId xmlns:p14="http://schemas.microsoft.com/office/powerpoint/2010/main" val="92421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E3617E-56D6-496D-A1C5-34966B9C010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9C0F1CB-7AEE-4965-B166-3A49C871FD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B861789-3CAB-4A03-89B1-C4D7F791E83C}"/>
              </a:ext>
            </a:extLst>
          </p:cNvPr>
          <p:cNvSpPr>
            <a:spLocks noGrp="1" noChangeArrowheads="1"/>
          </p:cNvSpPr>
          <p:nvPr>
            <p:ph type="sldNum" sz="quarter" idx="12"/>
          </p:nvPr>
        </p:nvSpPr>
        <p:spPr>
          <a:ln/>
        </p:spPr>
        <p:txBody>
          <a:bodyPr/>
          <a:lstStyle>
            <a:lvl1pPr>
              <a:defRPr/>
            </a:lvl1pPr>
          </a:lstStyle>
          <a:p>
            <a:fld id="{798D147A-D8E5-4D36-A7EF-D496D6C86DB0}" type="slidenum">
              <a:rPr lang="en-US" altLang="en-US"/>
              <a:pPr/>
              <a:t>‹#›</a:t>
            </a:fld>
            <a:endParaRPr lang="en-US" altLang="en-US"/>
          </a:p>
        </p:txBody>
      </p:sp>
    </p:spTree>
    <p:extLst>
      <p:ext uri="{BB962C8B-B14F-4D97-AF65-F5344CB8AC3E}">
        <p14:creationId xmlns:p14="http://schemas.microsoft.com/office/powerpoint/2010/main" val="1124868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61AB28-B722-4DED-A391-94FABE7E58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D28858-8F54-4250-BE88-63B7B1A83D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EF7D00A-B063-4A9A-BCC3-2A4D9101E509}"/>
              </a:ext>
            </a:extLst>
          </p:cNvPr>
          <p:cNvSpPr>
            <a:spLocks noGrp="1" noChangeArrowheads="1"/>
          </p:cNvSpPr>
          <p:nvPr>
            <p:ph type="sldNum" sz="quarter" idx="12"/>
          </p:nvPr>
        </p:nvSpPr>
        <p:spPr>
          <a:ln/>
        </p:spPr>
        <p:txBody>
          <a:bodyPr/>
          <a:lstStyle>
            <a:lvl1pPr>
              <a:defRPr/>
            </a:lvl1pPr>
          </a:lstStyle>
          <a:p>
            <a:fld id="{5F5F8F54-779A-43BA-AA0A-F286C8CD368F}" type="slidenum">
              <a:rPr lang="en-US" altLang="en-US"/>
              <a:pPr/>
              <a:t>‹#›</a:t>
            </a:fld>
            <a:endParaRPr lang="en-US" altLang="en-US"/>
          </a:p>
        </p:txBody>
      </p:sp>
    </p:spTree>
    <p:extLst>
      <p:ext uri="{BB962C8B-B14F-4D97-AF65-F5344CB8AC3E}">
        <p14:creationId xmlns:p14="http://schemas.microsoft.com/office/powerpoint/2010/main" val="638688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0789E9-AECC-470A-8940-E4B7E31E0F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4D4017-8C97-499B-BEDD-39C5D93CF8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D0B863-2B66-42F5-B269-93D20220CA91}"/>
              </a:ext>
            </a:extLst>
          </p:cNvPr>
          <p:cNvSpPr>
            <a:spLocks noGrp="1" noChangeArrowheads="1"/>
          </p:cNvSpPr>
          <p:nvPr>
            <p:ph type="sldNum" sz="quarter" idx="12"/>
          </p:nvPr>
        </p:nvSpPr>
        <p:spPr>
          <a:ln/>
        </p:spPr>
        <p:txBody>
          <a:bodyPr/>
          <a:lstStyle>
            <a:lvl1pPr>
              <a:defRPr/>
            </a:lvl1pPr>
          </a:lstStyle>
          <a:p>
            <a:fld id="{160F76CE-905D-4722-A0D0-DB5EDD694795}" type="slidenum">
              <a:rPr lang="en-US" altLang="en-US"/>
              <a:pPr/>
              <a:t>‹#›</a:t>
            </a:fld>
            <a:endParaRPr lang="en-US" altLang="en-US"/>
          </a:p>
        </p:txBody>
      </p:sp>
    </p:spTree>
    <p:extLst>
      <p:ext uri="{BB962C8B-B14F-4D97-AF65-F5344CB8AC3E}">
        <p14:creationId xmlns:p14="http://schemas.microsoft.com/office/powerpoint/2010/main" val="30746713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EA4D7A-7D95-4C86-906B-D4E7C084E3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BE081A-E7FC-4B03-8202-42671F7717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D5E3AE-49A4-4DE2-88EA-587349CCF36B}"/>
              </a:ext>
            </a:extLst>
          </p:cNvPr>
          <p:cNvSpPr>
            <a:spLocks noGrp="1" noChangeArrowheads="1"/>
          </p:cNvSpPr>
          <p:nvPr>
            <p:ph type="sldNum" sz="quarter" idx="12"/>
          </p:nvPr>
        </p:nvSpPr>
        <p:spPr>
          <a:ln/>
        </p:spPr>
        <p:txBody>
          <a:bodyPr/>
          <a:lstStyle>
            <a:lvl1pPr>
              <a:defRPr/>
            </a:lvl1pPr>
          </a:lstStyle>
          <a:p>
            <a:fld id="{8D9F8085-6B4C-4D38-B9DB-C3E0450E757E}" type="slidenum">
              <a:rPr lang="en-US" altLang="en-US"/>
              <a:pPr/>
              <a:t>‹#›</a:t>
            </a:fld>
            <a:endParaRPr lang="en-US" altLang="en-US"/>
          </a:p>
        </p:txBody>
      </p:sp>
    </p:spTree>
    <p:extLst>
      <p:ext uri="{BB962C8B-B14F-4D97-AF65-F5344CB8AC3E}">
        <p14:creationId xmlns:p14="http://schemas.microsoft.com/office/powerpoint/2010/main" val="269488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3D604F-F08D-437F-8186-9FA6F2B2A9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7FAD93-3F73-4648-BD02-C987764343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16344A-9E9A-4AD9-9A0A-67A61C1C9644}"/>
              </a:ext>
            </a:extLst>
          </p:cNvPr>
          <p:cNvSpPr>
            <a:spLocks noGrp="1" noChangeArrowheads="1"/>
          </p:cNvSpPr>
          <p:nvPr>
            <p:ph type="sldNum" sz="quarter" idx="12"/>
          </p:nvPr>
        </p:nvSpPr>
        <p:spPr>
          <a:ln/>
        </p:spPr>
        <p:txBody>
          <a:bodyPr/>
          <a:lstStyle>
            <a:lvl1pPr>
              <a:defRPr/>
            </a:lvl1pPr>
          </a:lstStyle>
          <a:p>
            <a:fld id="{0F1A0241-1D8F-403B-8BD9-F8371872C27D}" type="slidenum">
              <a:rPr lang="en-US" altLang="en-US"/>
              <a:pPr/>
              <a:t>‹#›</a:t>
            </a:fld>
            <a:endParaRPr lang="en-US" altLang="en-US"/>
          </a:p>
        </p:txBody>
      </p:sp>
    </p:spTree>
    <p:extLst>
      <p:ext uri="{BB962C8B-B14F-4D97-AF65-F5344CB8AC3E}">
        <p14:creationId xmlns:p14="http://schemas.microsoft.com/office/powerpoint/2010/main" val="33694146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EC0AD20-AA9D-4B0D-A73E-F089ACFE3B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533827A-547E-4518-A881-5D5C89C5B9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F71F1B-3610-4882-AF07-DF8F013A7BE7}"/>
              </a:ext>
            </a:extLst>
          </p:cNvPr>
          <p:cNvSpPr>
            <a:spLocks noGrp="1" noChangeArrowheads="1"/>
          </p:cNvSpPr>
          <p:nvPr>
            <p:ph type="sldNum" sz="quarter" idx="12"/>
          </p:nvPr>
        </p:nvSpPr>
        <p:spPr>
          <a:ln/>
        </p:spPr>
        <p:txBody>
          <a:bodyPr/>
          <a:lstStyle>
            <a:lvl1pPr>
              <a:defRPr/>
            </a:lvl1pPr>
          </a:lstStyle>
          <a:p>
            <a:fld id="{B531EDBC-8DAA-4BAB-A014-772E01B773FB}" type="slidenum">
              <a:rPr lang="en-US" altLang="en-US"/>
              <a:pPr/>
              <a:t>‹#›</a:t>
            </a:fld>
            <a:endParaRPr lang="en-US" altLang="en-US"/>
          </a:p>
        </p:txBody>
      </p:sp>
    </p:spTree>
    <p:extLst>
      <p:ext uri="{BB962C8B-B14F-4D97-AF65-F5344CB8AC3E}">
        <p14:creationId xmlns:p14="http://schemas.microsoft.com/office/powerpoint/2010/main" val="3021770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58E2D3C1-7499-4BA7-A28B-31A0C2F9E8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B66EEB-3330-4650-835E-1399A31D2E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2AC5B3-97AE-4FC7-AE09-35C4B0B1BFBB}"/>
              </a:ext>
            </a:extLst>
          </p:cNvPr>
          <p:cNvSpPr>
            <a:spLocks noGrp="1" noChangeArrowheads="1"/>
          </p:cNvSpPr>
          <p:nvPr>
            <p:ph type="sldNum" sz="quarter" idx="12"/>
          </p:nvPr>
        </p:nvSpPr>
        <p:spPr>
          <a:ln/>
        </p:spPr>
        <p:txBody>
          <a:bodyPr/>
          <a:lstStyle>
            <a:lvl1pPr>
              <a:defRPr/>
            </a:lvl1pPr>
          </a:lstStyle>
          <a:p>
            <a:fld id="{56C5FA95-9089-4110-81CC-76A9DEFD363D}" type="slidenum">
              <a:rPr lang="en-US" altLang="en-US"/>
              <a:pPr/>
              <a:t>‹#›</a:t>
            </a:fld>
            <a:endParaRPr lang="en-US" altLang="en-US"/>
          </a:p>
        </p:txBody>
      </p:sp>
    </p:spTree>
    <p:extLst>
      <p:ext uri="{BB962C8B-B14F-4D97-AF65-F5344CB8AC3E}">
        <p14:creationId xmlns:p14="http://schemas.microsoft.com/office/powerpoint/2010/main" val="7433852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r>
              <a:rPr lang="en-US" noProof="0"/>
              <a:t>Click icon to add clip art</a:t>
            </a:r>
          </a:p>
        </p:txBody>
      </p:sp>
      <p:sp>
        <p:nvSpPr>
          <p:cNvPr id="5" name="Date Placeholder 4">
            <a:extLst>
              <a:ext uri="{FF2B5EF4-FFF2-40B4-BE49-F238E27FC236}">
                <a16:creationId xmlns:a16="http://schemas.microsoft.com/office/drawing/2014/main" id="{AC27F615-142E-42D0-91B7-17759534B91B}"/>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F406B2F-4407-4B89-B36E-EF751FB544C3}"/>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632B583-CC74-4791-A1DB-F0DAA95F6FA2}"/>
              </a:ext>
            </a:extLst>
          </p:cNvPr>
          <p:cNvSpPr>
            <a:spLocks noGrp="1"/>
          </p:cNvSpPr>
          <p:nvPr>
            <p:ph type="sldNum" sz="quarter" idx="12"/>
          </p:nvPr>
        </p:nvSpPr>
        <p:spPr>
          <a:xfrm>
            <a:off x="8737600" y="6248400"/>
            <a:ext cx="2540000" cy="457200"/>
          </a:xfrm>
        </p:spPr>
        <p:txBody>
          <a:bodyPr/>
          <a:lstStyle>
            <a:lvl1pPr>
              <a:defRPr/>
            </a:lvl1pPr>
          </a:lstStyle>
          <a:p>
            <a:fld id="{80802BF4-9C80-4545-AC55-953781BDECFB}" type="slidenum">
              <a:rPr lang="en-US" altLang="en-US"/>
              <a:pPr/>
              <a:t>‹#›</a:t>
            </a:fld>
            <a:endParaRPr lang="en-US" altLang="en-US"/>
          </a:p>
        </p:txBody>
      </p:sp>
    </p:spTree>
    <p:extLst>
      <p:ext uri="{BB962C8B-B14F-4D97-AF65-F5344CB8AC3E}">
        <p14:creationId xmlns:p14="http://schemas.microsoft.com/office/powerpoint/2010/main" val="13766648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4BC7378F-DA17-42F8-9479-880FDBA7B00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B60D87-D16D-4BC5-A72E-5B9F4FBA73B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A34EAF-55D3-4CD6-BB5F-3B03A37186E5}"/>
              </a:ext>
            </a:extLst>
          </p:cNvPr>
          <p:cNvSpPr>
            <a:spLocks noGrp="1" noChangeArrowheads="1"/>
          </p:cNvSpPr>
          <p:nvPr>
            <p:ph type="sldNum" sz="quarter" idx="12"/>
          </p:nvPr>
        </p:nvSpPr>
        <p:spPr/>
        <p:txBody>
          <a:bodyPr/>
          <a:lstStyle>
            <a:lvl1pPr>
              <a:defRPr/>
            </a:lvl1pPr>
          </a:lstStyle>
          <a:p>
            <a:fld id="{6BBAFF35-5BC9-427B-9A8F-CEA6C22597D1}" type="slidenum">
              <a:rPr lang="en-US" altLang="en-US"/>
              <a:pPr/>
              <a:t>‹#›</a:t>
            </a:fld>
            <a:endParaRPr lang="en-US" altLang="en-US"/>
          </a:p>
        </p:txBody>
      </p:sp>
    </p:spTree>
    <p:extLst>
      <p:ext uri="{BB962C8B-B14F-4D97-AF65-F5344CB8AC3E}">
        <p14:creationId xmlns:p14="http://schemas.microsoft.com/office/powerpoint/2010/main" val="2740502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D71F4E-54F4-4437-8277-F9A10FE1A5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F7B37D-886C-48F3-BDEE-A90AE9791A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73242C-5DA6-4911-9457-B14BCCDD2D84}"/>
              </a:ext>
            </a:extLst>
          </p:cNvPr>
          <p:cNvSpPr>
            <a:spLocks noGrp="1" noChangeArrowheads="1"/>
          </p:cNvSpPr>
          <p:nvPr>
            <p:ph type="sldNum" sz="quarter" idx="12"/>
          </p:nvPr>
        </p:nvSpPr>
        <p:spPr>
          <a:ln/>
        </p:spPr>
        <p:txBody>
          <a:bodyPr/>
          <a:lstStyle>
            <a:lvl1pPr>
              <a:defRPr/>
            </a:lvl1pPr>
          </a:lstStyle>
          <a:p>
            <a:fld id="{A1E15FB7-E354-4B6E-ACB9-AD6CC1C44BA4}" type="slidenum">
              <a:rPr lang="en-US" altLang="en-US"/>
              <a:pPr/>
              <a:t>‹#›</a:t>
            </a:fld>
            <a:endParaRPr lang="en-US" altLang="en-US"/>
          </a:p>
        </p:txBody>
      </p:sp>
    </p:spTree>
    <p:extLst>
      <p:ext uri="{BB962C8B-B14F-4D97-AF65-F5344CB8AC3E}">
        <p14:creationId xmlns:p14="http://schemas.microsoft.com/office/powerpoint/2010/main" val="305273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AB2666-E05B-490E-B1B9-9F147CEBE7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9E6D37-5DAD-474F-BD43-6A095ECD02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D7884A-708E-4874-88F1-4F64BA08A66C}"/>
              </a:ext>
            </a:extLst>
          </p:cNvPr>
          <p:cNvSpPr>
            <a:spLocks noGrp="1" noChangeArrowheads="1"/>
          </p:cNvSpPr>
          <p:nvPr>
            <p:ph type="sldNum" sz="quarter" idx="12"/>
          </p:nvPr>
        </p:nvSpPr>
        <p:spPr>
          <a:ln/>
        </p:spPr>
        <p:txBody>
          <a:bodyPr/>
          <a:lstStyle>
            <a:lvl1pPr>
              <a:defRPr/>
            </a:lvl1pPr>
          </a:lstStyle>
          <a:p>
            <a:fld id="{E039C837-3ADF-42C7-A769-B8335959EA64}" type="slidenum">
              <a:rPr lang="en-US" altLang="en-US"/>
              <a:pPr/>
              <a:t>‹#›</a:t>
            </a:fld>
            <a:endParaRPr lang="en-US" altLang="en-US"/>
          </a:p>
        </p:txBody>
      </p:sp>
    </p:spTree>
    <p:extLst>
      <p:ext uri="{BB962C8B-B14F-4D97-AF65-F5344CB8AC3E}">
        <p14:creationId xmlns:p14="http://schemas.microsoft.com/office/powerpoint/2010/main" val="27614756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27455BB-782D-4612-9B7E-0631538FC2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9EF2F3-2ACD-4BE9-B26C-8CE2CDFFB9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14E1E2-7B87-4690-92EB-81CB6F77E1A3}"/>
              </a:ext>
            </a:extLst>
          </p:cNvPr>
          <p:cNvSpPr>
            <a:spLocks noGrp="1" noChangeArrowheads="1"/>
          </p:cNvSpPr>
          <p:nvPr>
            <p:ph type="sldNum" sz="quarter" idx="12"/>
          </p:nvPr>
        </p:nvSpPr>
        <p:spPr>
          <a:ln/>
        </p:spPr>
        <p:txBody>
          <a:bodyPr/>
          <a:lstStyle>
            <a:lvl1pPr>
              <a:defRPr/>
            </a:lvl1pPr>
          </a:lstStyle>
          <a:p>
            <a:fld id="{582E759C-80A4-499A-A156-FE26E0F30C2A}" type="slidenum">
              <a:rPr lang="en-US" altLang="en-US"/>
              <a:pPr/>
              <a:t>‹#›</a:t>
            </a:fld>
            <a:endParaRPr lang="en-US" altLang="en-US"/>
          </a:p>
        </p:txBody>
      </p:sp>
    </p:spTree>
    <p:extLst>
      <p:ext uri="{BB962C8B-B14F-4D97-AF65-F5344CB8AC3E}">
        <p14:creationId xmlns:p14="http://schemas.microsoft.com/office/powerpoint/2010/main" val="18827163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A9B46E-6E26-4F88-A630-F9BAE2AEF82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1FD25C-516F-4A48-9FC1-FF8BB5D434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4689CE-4BDB-4204-BEA8-47DA818C8A95}"/>
              </a:ext>
            </a:extLst>
          </p:cNvPr>
          <p:cNvSpPr>
            <a:spLocks noGrp="1" noChangeArrowheads="1"/>
          </p:cNvSpPr>
          <p:nvPr>
            <p:ph type="sldNum" sz="quarter" idx="12"/>
          </p:nvPr>
        </p:nvSpPr>
        <p:spPr>
          <a:ln/>
        </p:spPr>
        <p:txBody>
          <a:bodyPr/>
          <a:lstStyle>
            <a:lvl1pPr>
              <a:defRPr/>
            </a:lvl1pPr>
          </a:lstStyle>
          <a:p>
            <a:fld id="{4A5CE630-2D38-4881-BE72-2570F8A32677}" type="slidenum">
              <a:rPr lang="en-US" altLang="en-US"/>
              <a:pPr/>
              <a:t>‹#›</a:t>
            </a:fld>
            <a:endParaRPr lang="en-US" altLang="en-US"/>
          </a:p>
        </p:txBody>
      </p:sp>
    </p:spTree>
    <p:extLst>
      <p:ext uri="{BB962C8B-B14F-4D97-AF65-F5344CB8AC3E}">
        <p14:creationId xmlns:p14="http://schemas.microsoft.com/office/powerpoint/2010/main" val="37282782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D1EA79-19BC-43A7-89A0-4D11094D83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7513AE6-ACC2-4DF4-93C2-3E625BD856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7B3624-C50C-40CD-9E7C-8904203A9B7E}"/>
              </a:ext>
            </a:extLst>
          </p:cNvPr>
          <p:cNvSpPr>
            <a:spLocks noGrp="1" noChangeArrowheads="1"/>
          </p:cNvSpPr>
          <p:nvPr>
            <p:ph type="sldNum" sz="quarter" idx="12"/>
          </p:nvPr>
        </p:nvSpPr>
        <p:spPr>
          <a:ln/>
        </p:spPr>
        <p:txBody>
          <a:bodyPr/>
          <a:lstStyle>
            <a:lvl1pPr>
              <a:defRPr/>
            </a:lvl1pPr>
          </a:lstStyle>
          <a:p>
            <a:fld id="{F547756F-0E53-443D-99F6-FAF9BEC1B13F}" type="slidenum">
              <a:rPr lang="en-US" altLang="en-US"/>
              <a:pPr/>
              <a:t>‹#›</a:t>
            </a:fld>
            <a:endParaRPr lang="en-US" altLang="en-US"/>
          </a:p>
        </p:txBody>
      </p:sp>
    </p:spTree>
    <p:extLst>
      <p:ext uri="{BB962C8B-B14F-4D97-AF65-F5344CB8AC3E}">
        <p14:creationId xmlns:p14="http://schemas.microsoft.com/office/powerpoint/2010/main" val="1934216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D578FE-9A2A-44D8-8954-E4D1F48C1A2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6B4C975-002C-4929-A086-B193633BB8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F0C694D-88FA-4CE8-82D8-5F9266DABCEB}"/>
              </a:ext>
            </a:extLst>
          </p:cNvPr>
          <p:cNvSpPr>
            <a:spLocks noGrp="1" noChangeArrowheads="1"/>
          </p:cNvSpPr>
          <p:nvPr>
            <p:ph type="sldNum" sz="quarter" idx="12"/>
          </p:nvPr>
        </p:nvSpPr>
        <p:spPr>
          <a:ln/>
        </p:spPr>
        <p:txBody>
          <a:bodyPr/>
          <a:lstStyle>
            <a:lvl1pPr>
              <a:defRPr/>
            </a:lvl1pPr>
          </a:lstStyle>
          <a:p>
            <a:fld id="{ED19A2DA-7EEC-4CE4-AD2B-CF05861952B4}" type="slidenum">
              <a:rPr lang="en-US" altLang="en-US"/>
              <a:pPr/>
              <a:t>‹#›</a:t>
            </a:fld>
            <a:endParaRPr lang="en-US" altLang="en-US"/>
          </a:p>
        </p:txBody>
      </p:sp>
    </p:spTree>
    <p:extLst>
      <p:ext uri="{BB962C8B-B14F-4D97-AF65-F5344CB8AC3E}">
        <p14:creationId xmlns:p14="http://schemas.microsoft.com/office/powerpoint/2010/main" val="4142453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63475A-3673-48CD-B4F0-C772EA648E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2C5C50-6578-4739-9FE3-C5E16DF5DB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6050A7-136E-46F1-816A-E8BD43D8AD6E}"/>
              </a:ext>
            </a:extLst>
          </p:cNvPr>
          <p:cNvSpPr>
            <a:spLocks noGrp="1" noChangeArrowheads="1"/>
          </p:cNvSpPr>
          <p:nvPr>
            <p:ph type="sldNum" sz="quarter" idx="12"/>
          </p:nvPr>
        </p:nvSpPr>
        <p:spPr>
          <a:ln/>
        </p:spPr>
        <p:txBody>
          <a:bodyPr/>
          <a:lstStyle>
            <a:lvl1pPr>
              <a:defRPr/>
            </a:lvl1pPr>
          </a:lstStyle>
          <a:p>
            <a:fld id="{00DD72BA-F621-460C-9C18-208E43D65CCA}" type="slidenum">
              <a:rPr lang="en-US" altLang="en-US"/>
              <a:pPr/>
              <a:t>‹#›</a:t>
            </a:fld>
            <a:endParaRPr lang="en-US" altLang="en-US"/>
          </a:p>
        </p:txBody>
      </p:sp>
    </p:spTree>
    <p:extLst>
      <p:ext uri="{BB962C8B-B14F-4D97-AF65-F5344CB8AC3E}">
        <p14:creationId xmlns:p14="http://schemas.microsoft.com/office/powerpoint/2010/main" val="1429794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FB85AD-B52D-41C4-A3DE-11B811F29A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AFBF09-C2D9-4F31-B09E-0A6D6751E5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3F0309-DAE8-4C58-8C7F-11AE8202A157}"/>
              </a:ext>
            </a:extLst>
          </p:cNvPr>
          <p:cNvSpPr>
            <a:spLocks noGrp="1" noChangeArrowheads="1"/>
          </p:cNvSpPr>
          <p:nvPr>
            <p:ph type="sldNum" sz="quarter" idx="12"/>
          </p:nvPr>
        </p:nvSpPr>
        <p:spPr>
          <a:ln/>
        </p:spPr>
        <p:txBody>
          <a:bodyPr/>
          <a:lstStyle>
            <a:lvl1pPr>
              <a:defRPr/>
            </a:lvl1pPr>
          </a:lstStyle>
          <a:p>
            <a:fld id="{D7A06B9B-432C-4573-BCF1-D1E7E1B0C215}" type="slidenum">
              <a:rPr lang="en-US" altLang="en-US"/>
              <a:pPr/>
              <a:t>‹#›</a:t>
            </a:fld>
            <a:endParaRPr lang="en-US" altLang="en-US"/>
          </a:p>
        </p:txBody>
      </p:sp>
    </p:spTree>
    <p:extLst>
      <p:ext uri="{BB962C8B-B14F-4D97-AF65-F5344CB8AC3E}">
        <p14:creationId xmlns:p14="http://schemas.microsoft.com/office/powerpoint/2010/main" val="2834534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34381E-D6FF-4DF5-BF30-F212202DF7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9C1FE0-63F2-4C97-B00A-EAA79E56CB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13DE43-4497-49BD-B72F-8A99BB3372C1}"/>
              </a:ext>
            </a:extLst>
          </p:cNvPr>
          <p:cNvSpPr>
            <a:spLocks noGrp="1" noChangeArrowheads="1"/>
          </p:cNvSpPr>
          <p:nvPr>
            <p:ph type="sldNum" sz="quarter" idx="12"/>
          </p:nvPr>
        </p:nvSpPr>
        <p:spPr>
          <a:ln/>
        </p:spPr>
        <p:txBody>
          <a:bodyPr/>
          <a:lstStyle>
            <a:lvl1pPr>
              <a:defRPr/>
            </a:lvl1pPr>
          </a:lstStyle>
          <a:p>
            <a:fld id="{2EA6DF3C-995E-4A59-AC38-535D49930248}" type="slidenum">
              <a:rPr lang="en-US" altLang="en-US"/>
              <a:pPr/>
              <a:t>‹#›</a:t>
            </a:fld>
            <a:endParaRPr lang="en-US" altLang="en-US"/>
          </a:p>
        </p:txBody>
      </p:sp>
    </p:spTree>
    <p:extLst>
      <p:ext uri="{BB962C8B-B14F-4D97-AF65-F5344CB8AC3E}">
        <p14:creationId xmlns:p14="http://schemas.microsoft.com/office/powerpoint/2010/main" val="26075271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67BFED-1AC1-4861-AA79-647495B01B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598FEE-AFB8-4FC4-B2A1-2BF168776F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001E2B-6875-42F1-98E0-F4D2B01D928A}"/>
              </a:ext>
            </a:extLst>
          </p:cNvPr>
          <p:cNvSpPr>
            <a:spLocks noGrp="1" noChangeArrowheads="1"/>
          </p:cNvSpPr>
          <p:nvPr>
            <p:ph type="sldNum" sz="quarter" idx="12"/>
          </p:nvPr>
        </p:nvSpPr>
        <p:spPr>
          <a:ln/>
        </p:spPr>
        <p:txBody>
          <a:bodyPr/>
          <a:lstStyle>
            <a:lvl1pPr>
              <a:defRPr/>
            </a:lvl1pPr>
          </a:lstStyle>
          <a:p>
            <a:fld id="{A645E4B4-274E-48D8-9DB7-0E99D5D9153E}" type="slidenum">
              <a:rPr lang="en-US" altLang="en-US"/>
              <a:pPr/>
              <a:t>‹#›</a:t>
            </a:fld>
            <a:endParaRPr lang="en-US" altLang="en-US"/>
          </a:p>
        </p:txBody>
      </p:sp>
    </p:spTree>
    <p:extLst>
      <p:ext uri="{BB962C8B-B14F-4D97-AF65-F5344CB8AC3E}">
        <p14:creationId xmlns:p14="http://schemas.microsoft.com/office/powerpoint/2010/main" val="37241247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75A6769-D05A-4A4B-A679-AEF0E579B8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F9A9624-6C40-4B3F-9EF7-FB6BA445CA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E81189E-A78E-42E5-8843-570956F5C347}"/>
              </a:ext>
            </a:extLst>
          </p:cNvPr>
          <p:cNvSpPr>
            <a:spLocks noGrp="1" noChangeArrowheads="1"/>
          </p:cNvSpPr>
          <p:nvPr>
            <p:ph type="sldNum" sz="quarter" idx="12"/>
          </p:nvPr>
        </p:nvSpPr>
        <p:spPr>
          <a:ln/>
        </p:spPr>
        <p:txBody>
          <a:bodyPr/>
          <a:lstStyle>
            <a:lvl1pPr>
              <a:defRPr/>
            </a:lvl1pPr>
          </a:lstStyle>
          <a:p>
            <a:fld id="{1DDF2D67-711C-4DC6-86F9-B31A90F9CB8A}" type="slidenum">
              <a:rPr lang="en-US" altLang="en-US"/>
              <a:pPr/>
              <a:t>‹#›</a:t>
            </a:fld>
            <a:endParaRPr lang="en-US" altLang="en-US"/>
          </a:p>
        </p:txBody>
      </p:sp>
    </p:spTree>
    <p:extLst>
      <p:ext uri="{BB962C8B-B14F-4D97-AF65-F5344CB8AC3E}">
        <p14:creationId xmlns:p14="http://schemas.microsoft.com/office/powerpoint/2010/main" val="101068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7.jpe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7.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7.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5.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7.jpe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6.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7.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7.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7.jpe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8.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9.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2" descr="sunsetcross">
            <a:extLst>
              <a:ext uri="{FF2B5EF4-FFF2-40B4-BE49-F238E27FC236}">
                <a16:creationId xmlns:a16="http://schemas.microsoft.com/office/drawing/2014/main" id="{FF422C54-BAA4-49D6-A3CE-6A1D4D54F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11EBB33A-F548-4534-BD72-37114BF1AE9E}"/>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8" name="Rectangle 4">
            <a:extLst>
              <a:ext uri="{FF2B5EF4-FFF2-40B4-BE49-F238E27FC236}">
                <a16:creationId xmlns:a16="http://schemas.microsoft.com/office/drawing/2014/main" id="{7A0032BA-D949-4E2A-8CA0-E297745D183B}"/>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133" name="Rectangle 5">
            <a:extLst>
              <a:ext uri="{FF2B5EF4-FFF2-40B4-BE49-F238E27FC236}">
                <a16:creationId xmlns:a16="http://schemas.microsoft.com/office/drawing/2014/main" id="{0BF63E3E-B296-4153-B997-E76100A2C46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ffectLst/>
                <a:latin typeface="+mn-lt"/>
                <a:ea typeface="ＭＳ Ｐゴシック" pitchFamily="34" charset="-128"/>
              </a:defRPr>
            </a:lvl1pPr>
          </a:lstStyle>
          <a:p>
            <a:pPr>
              <a:defRPr/>
            </a:pPr>
            <a:endParaRPr lang="en-US"/>
          </a:p>
        </p:txBody>
      </p:sp>
      <p:sp>
        <p:nvSpPr>
          <p:cNvPr id="48134" name="Rectangle 6">
            <a:extLst>
              <a:ext uri="{FF2B5EF4-FFF2-40B4-BE49-F238E27FC236}">
                <a16:creationId xmlns:a16="http://schemas.microsoft.com/office/drawing/2014/main" id="{9BAA52A9-FF9F-429C-B7B0-3BDCA187A204}"/>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anose="020B0604020202020204" pitchFamily="34" charset="0"/>
              </a:defRPr>
            </a:lvl1pPr>
          </a:lstStyle>
          <a:p>
            <a:fld id="{F3EB4F68-905F-4C9F-ADA6-4ADA6D7B3DBE}" type="slidenum">
              <a:rPr lang="en-US" altLang="en-US"/>
              <a:pPr/>
              <a:t>‹#›</a:t>
            </a:fld>
            <a:endParaRPr lang="en-US" altLang="en-US"/>
          </a:p>
        </p:txBody>
      </p:sp>
    </p:spTree>
    <p:extLst>
      <p:ext uri="{BB962C8B-B14F-4D97-AF65-F5344CB8AC3E}">
        <p14:creationId xmlns:p14="http://schemas.microsoft.com/office/powerpoint/2010/main" val="1397318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8B0816C-4F2A-4491-8095-6CF9002159F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2227" name="Rectangle 3">
            <a:extLst>
              <a:ext uri="{FF2B5EF4-FFF2-40B4-BE49-F238E27FC236}">
                <a16:creationId xmlns:a16="http://schemas.microsoft.com/office/drawing/2014/main" id="{EF6367BB-330B-437A-8ABD-3EDDB6B9CD0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4BF3A6-9CBA-4AC0-8109-EFF6A29D1E9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78A97D32-6015-41A0-B60B-DE89D01F582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id="{BCEDAE78-BB49-4521-A3AD-DB94EEE4EC5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9EB7D774-F1E0-411F-B0B8-2AB23EA71B0C}" type="slidenum">
              <a:rPr lang="en-US" altLang="en-US"/>
              <a:pPr/>
              <a:t>‹#›</a:t>
            </a:fld>
            <a:endParaRPr lang="en-US" altLang="en-US"/>
          </a:p>
        </p:txBody>
      </p:sp>
    </p:spTree>
    <p:extLst>
      <p:ext uri="{BB962C8B-B14F-4D97-AF65-F5344CB8AC3E}">
        <p14:creationId xmlns:p14="http://schemas.microsoft.com/office/powerpoint/2010/main" val="7404688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36F76DD-DE1A-43B1-831C-C401F6B85C3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7D3FAED-250D-480F-88EB-95369D56B02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B82D152-81DB-4A09-AB3F-F8EA8944D03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DBE91DBE-8EF2-45AA-933B-7F75240C57B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E72558DF-6FE8-4AD0-AA1F-36AF9F4BAF8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BBFFBAB6-D6AB-4151-AEF3-C31E2C797846}" type="slidenum">
              <a:rPr lang="en-US" altLang="en-US"/>
              <a:pPr/>
              <a:t>‹#›</a:t>
            </a:fld>
            <a:endParaRPr lang="en-US" altLang="en-US"/>
          </a:p>
        </p:txBody>
      </p:sp>
    </p:spTree>
    <p:extLst>
      <p:ext uri="{BB962C8B-B14F-4D97-AF65-F5344CB8AC3E}">
        <p14:creationId xmlns:p14="http://schemas.microsoft.com/office/powerpoint/2010/main" val="3906976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72C4FAB-E750-4EAB-857F-1C285309012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0419" name="Rectangle 3">
            <a:extLst>
              <a:ext uri="{FF2B5EF4-FFF2-40B4-BE49-F238E27FC236}">
                <a16:creationId xmlns:a16="http://schemas.microsoft.com/office/drawing/2014/main" id="{1280FB8D-B97E-4534-860C-0F9A7173E02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7FEA33A-DC1B-4AB2-A82B-294C0395F6F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29D53DC4-E817-429A-B509-5820201175F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id="{1161D37A-035F-49D7-9451-241A7F31907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6DD438E1-E7A2-4F03-B15B-0CAD0D885660}" type="slidenum">
              <a:rPr lang="en-US" altLang="en-US"/>
              <a:pPr/>
              <a:t>‹#›</a:t>
            </a:fld>
            <a:endParaRPr lang="en-US" altLang="en-US"/>
          </a:p>
        </p:txBody>
      </p:sp>
    </p:spTree>
    <p:extLst>
      <p:ext uri="{BB962C8B-B14F-4D97-AF65-F5344CB8AC3E}">
        <p14:creationId xmlns:p14="http://schemas.microsoft.com/office/powerpoint/2010/main" val="229489265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5736F70-4D3B-454A-93E9-E2465FE8178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5779" name="Rectangle 3">
            <a:extLst>
              <a:ext uri="{FF2B5EF4-FFF2-40B4-BE49-F238E27FC236}">
                <a16:creationId xmlns:a16="http://schemas.microsoft.com/office/drawing/2014/main" id="{7CEAED55-E850-4619-A5CB-86E6632D0F9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D55DE5-0674-4D56-9D2F-702265834F5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77FD9B5C-7B26-4F8F-B9D0-9741B642959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id="{8B9A04AA-38FD-44F1-8C4E-1537C9D31BB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F1E9B489-B9CD-4AB5-AD47-6484142CD890}" type="slidenum">
              <a:rPr lang="en-US" altLang="en-US"/>
              <a:pPr/>
              <a:t>‹#›</a:t>
            </a:fld>
            <a:endParaRPr lang="en-US" altLang="en-US"/>
          </a:p>
        </p:txBody>
      </p:sp>
    </p:spTree>
    <p:extLst>
      <p:ext uri="{BB962C8B-B14F-4D97-AF65-F5344CB8AC3E}">
        <p14:creationId xmlns:p14="http://schemas.microsoft.com/office/powerpoint/2010/main" val="219331915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CFF0C36-6604-4B7A-9EAF-DCE8E7C338F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7055D1AD-F7EC-48D5-A672-90D19FEF94C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F4E5E65-17CA-43CB-B6ED-66BE9274967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A8397430-7361-4BB0-9573-585649ADED4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id="{24989D1F-A53C-4088-9B0F-F76FE36407A5}"/>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E010FC27-218D-4F92-809D-86AFC74C04BF}" type="slidenum">
              <a:rPr lang="en-US" altLang="en-US"/>
              <a:pPr/>
              <a:t>‹#›</a:t>
            </a:fld>
            <a:endParaRPr lang="en-US" altLang="en-US"/>
          </a:p>
        </p:txBody>
      </p:sp>
    </p:spTree>
    <p:extLst>
      <p:ext uri="{BB962C8B-B14F-4D97-AF65-F5344CB8AC3E}">
        <p14:creationId xmlns:p14="http://schemas.microsoft.com/office/powerpoint/2010/main" val="206362485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E144D07-49D2-4B2A-9972-59EA0945970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C3B031DF-451B-42C2-B3D3-FC9667C320F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6376889-DB0E-455B-A302-C1AD189C981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92E60DB0-EA10-47FD-9C6B-FD494BD8158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id="{E8E2286D-22D2-4F5F-BC00-24BE561433D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B63AFDAB-55DF-49CF-A5A8-8D5D535AFCD8}" type="slidenum">
              <a:rPr lang="en-US" altLang="en-US"/>
              <a:pPr/>
              <a:t>‹#›</a:t>
            </a:fld>
            <a:endParaRPr lang="en-US" altLang="en-US"/>
          </a:p>
        </p:txBody>
      </p:sp>
    </p:spTree>
    <p:extLst>
      <p:ext uri="{BB962C8B-B14F-4D97-AF65-F5344CB8AC3E}">
        <p14:creationId xmlns:p14="http://schemas.microsoft.com/office/powerpoint/2010/main" val="291893151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7612C-D372-4A69-9E48-08BE30F75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5818C7-8CB1-46D8-84A9-421E9D6B1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1E202-ED7E-44BB-9932-92771DA27F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C7210-5589-410D-A704-70AA7C1B20DD}" type="datetimeFigureOut">
              <a:rPr lang="en-US" smtClean="0"/>
              <a:t>6/3/2020</a:t>
            </a:fld>
            <a:endParaRPr lang="en-US"/>
          </a:p>
        </p:txBody>
      </p:sp>
      <p:sp>
        <p:nvSpPr>
          <p:cNvPr id="5" name="Footer Placeholder 4">
            <a:extLst>
              <a:ext uri="{FF2B5EF4-FFF2-40B4-BE49-F238E27FC236}">
                <a16:creationId xmlns:a16="http://schemas.microsoft.com/office/drawing/2014/main" id="{B33DCC6E-01F5-416D-81FA-D4BD0DBBE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F2C0F-342A-42E4-96AB-9924EC672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7701C-3184-4152-9A0D-947F8DC6A0E2}" type="slidenum">
              <a:rPr lang="en-US" smtClean="0"/>
              <a:t>‹#›</a:t>
            </a:fld>
            <a:endParaRPr lang="en-US"/>
          </a:p>
        </p:txBody>
      </p:sp>
    </p:spTree>
    <p:extLst>
      <p:ext uri="{BB962C8B-B14F-4D97-AF65-F5344CB8AC3E}">
        <p14:creationId xmlns:p14="http://schemas.microsoft.com/office/powerpoint/2010/main" val="8877904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03.xml"/><Relationship Id="rId1" Type="http://schemas.openxmlformats.org/officeDocument/2006/relationships/themeOverride" Target="../theme/themeOverride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7.xml"/></Relationships>
</file>

<file path=ppt/slides/_rels/slide10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7.xml"/><Relationship Id="rId1" Type="http://schemas.openxmlformats.org/officeDocument/2006/relationships/themeOverride" Target="../theme/themeOverride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7.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0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1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0.xml"/><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2.xml"/><Relationship Id="rId1" Type="http://schemas.openxmlformats.org/officeDocument/2006/relationships/slideLayout" Target="../slideLayouts/slideLayout47.xml"/></Relationships>
</file>

<file path=ppt/slides/_rels/slide1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3.xml"/><Relationship Id="rId1" Type="http://schemas.openxmlformats.org/officeDocument/2006/relationships/slideLayout" Target="../slideLayouts/slideLayout47.xml"/></Relationships>
</file>

<file path=ppt/slides/_rels/slide1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4.xml"/><Relationship Id="rId1" Type="http://schemas.openxmlformats.org/officeDocument/2006/relationships/slideLayout" Target="../slideLayouts/slideLayout47.xml"/></Relationships>
</file>

<file path=ppt/slides/_rels/slide1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5.xml"/><Relationship Id="rId1" Type="http://schemas.openxmlformats.org/officeDocument/2006/relationships/slideLayout" Target="../slideLayouts/slideLayout47.xml"/></Relationships>
</file>

<file path=ppt/slides/_rels/slide1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6.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7.xml"/><Relationship Id="rId1" Type="http://schemas.openxmlformats.org/officeDocument/2006/relationships/themeOverride" Target="../theme/themeOverride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2.xml"/><Relationship Id="rId1" Type="http://schemas.openxmlformats.org/officeDocument/2006/relationships/themeOverride" Target="../theme/themeOverride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7.xml"/><Relationship Id="rId1" Type="http://schemas.openxmlformats.org/officeDocument/2006/relationships/themeOverride" Target="../theme/themeOverride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2.xml"/><Relationship Id="rId1" Type="http://schemas.openxmlformats.org/officeDocument/2006/relationships/themeOverride" Target="../theme/themeOverride8.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7.xml"/><Relationship Id="rId1" Type="http://schemas.openxmlformats.org/officeDocument/2006/relationships/themeOverride" Target="../theme/themeOverride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2.xml"/><Relationship Id="rId1" Type="http://schemas.openxmlformats.org/officeDocument/2006/relationships/themeOverride" Target="../theme/themeOverride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7.xml"/></Relationships>
</file>

<file path=ppt/slides/_rels/slide8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8.xml"/><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4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7.xml"/><Relationship Id="rId1" Type="http://schemas.openxmlformats.org/officeDocument/2006/relationships/themeOverride" Target="../theme/themeOverride11.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93.xml"/><Relationship Id="rId1" Type="http://schemas.openxmlformats.org/officeDocument/2006/relationships/audio" Target="file:///C:\Users\David%20L\Documents\Disk%20B%20-%20%20My%20Own%20Power%20Points%20Slide%20Shows\07_-_Viva_La_Vida.mp3" TargetMode="Externa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a:normAutofit/>
          </a:bodyPr>
          <a:lstStyle/>
          <a:p>
            <a:pPr algn="l"/>
            <a:r>
              <a:rPr lang="en-US" dirty="0"/>
              <a:t>The Book of Job</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a:normAutofit/>
          </a:bodyPr>
          <a:lstStyle/>
          <a:p>
            <a:pPr algn="l"/>
            <a:r>
              <a:rPr lang="en-US" sz="2000" dirty="0">
                <a:solidFill>
                  <a:srgbClr val="FC05CB"/>
                </a:solidFill>
              </a:rPr>
              <a:t>by David Lee Burris</a:t>
            </a:r>
          </a:p>
        </p:txBody>
      </p:sp>
    </p:spTree>
    <p:extLst>
      <p:ext uri="{BB962C8B-B14F-4D97-AF65-F5344CB8AC3E}">
        <p14:creationId xmlns:p14="http://schemas.microsoft.com/office/powerpoint/2010/main" val="374944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32514" name="Rectangle 2">
            <a:extLst>
              <a:ext uri="{FF2B5EF4-FFF2-40B4-BE49-F238E27FC236}">
                <a16:creationId xmlns:a16="http://schemas.microsoft.com/office/drawing/2014/main" id="{9F2AD3AE-E254-4C94-A973-F9E7F3B6E6F1}"/>
              </a:ext>
            </a:extLst>
          </p:cNvPr>
          <p:cNvSpPr>
            <a:spLocks noGrp="1" noChangeArrowheads="1"/>
          </p:cNvSpPr>
          <p:nvPr>
            <p:ph type="title"/>
          </p:nvPr>
        </p:nvSpPr>
        <p:spPr/>
        <p:txBody>
          <a:bodyPr/>
          <a:lstStyle/>
          <a:p>
            <a:pPr eaLnBrk="1" hangingPunct="1"/>
            <a:endParaRPr lang="en-US" altLang="en-US"/>
          </a:p>
        </p:txBody>
      </p:sp>
      <p:sp>
        <p:nvSpPr>
          <p:cNvPr id="1304579" name="Rectangle 3">
            <a:extLst>
              <a:ext uri="{FF2B5EF4-FFF2-40B4-BE49-F238E27FC236}">
                <a16:creationId xmlns:a16="http://schemas.microsoft.com/office/drawing/2014/main" id="{631B57F6-F3C9-44A7-A3F7-8F1855AC59C8}"/>
              </a:ext>
            </a:extLst>
          </p:cNvPr>
          <p:cNvSpPr>
            <a:spLocks noGrp="1" noChangeArrowheads="1"/>
          </p:cNvSpPr>
          <p:nvPr>
            <p:ph type="body" idx="1"/>
          </p:nvPr>
        </p:nvSpPr>
        <p:spPr>
          <a:xfrm>
            <a:off x="2590800" y="1905000"/>
            <a:ext cx="7086600" cy="4267200"/>
          </a:xfrm>
        </p:spPr>
        <p:txBody>
          <a:bodyPr/>
          <a:lstStyle/>
          <a:p>
            <a:pPr eaLnBrk="1" hangingPunct="1">
              <a:buFont typeface="Wingdings" pitchFamily="2" charset="2"/>
              <a:buChar char="ü"/>
              <a:defRPr/>
            </a:pPr>
            <a:r>
              <a:rPr lang="en-US" u="sng" dirty="0">
                <a:solidFill>
                  <a:srgbClr val="CC0000"/>
                </a:solidFill>
                <a:effectLst>
                  <a:outerShdw blurRad="38100" dist="38100" dir="2700000" algn="tl">
                    <a:srgbClr val="C0C0C0"/>
                  </a:outerShdw>
                </a:effectLst>
              </a:rPr>
              <a:t> Formulation Of Covenant Preamble</a:t>
            </a:r>
            <a:r>
              <a:rPr lang="en-US" dirty="0">
                <a:solidFill>
                  <a:srgbClr val="CC0000"/>
                </a:solidFill>
                <a:effectLst>
                  <a:outerShdw blurRad="38100" dist="38100" dir="2700000" algn="tl">
                    <a:srgbClr val="C0C0C0"/>
                  </a:outerShdw>
                </a:effectLst>
              </a:rPr>
              <a:t>  </a:t>
            </a:r>
            <a:r>
              <a:rPr lang="en-US" i="1" dirty="0">
                <a:solidFill>
                  <a:srgbClr val="CC0000"/>
                </a:solidFill>
                <a:effectLst>
                  <a:outerShdw blurRad="38100" dist="38100" dir="2700000" algn="tl">
                    <a:srgbClr val="C0C0C0"/>
                  </a:outerShdw>
                </a:effectLst>
              </a:rPr>
              <a:t>Opens With Titles Of Superior Party</a:t>
            </a:r>
          </a:p>
          <a:p>
            <a:pPr eaLnBrk="1" hangingPunct="1">
              <a:buFont typeface="Wingdings" pitchFamily="2" charset="2"/>
              <a:buChar char="ü"/>
              <a:defRPr/>
            </a:pPr>
            <a:r>
              <a:rPr lang="en-US" u="sng" dirty="0">
                <a:solidFill>
                  <a:srgbClr val="CC0000"/>
                </a:solidFill>
                <a:effectLst>
                  <a:outerShdw blurRad="38100" dist="38100" dir="2700000" algn="tl">
                    <a:srgbClr val="C0C0C0"/>
                  </a:outerShdw>
                </a:effectLst>
              </a:rPr>
              <a:t> Normal Covenant Form In Part Two </a:t>
            </a:r>
            <a:r>
              <a:rPr lang="en-US" dirty="0">
                <a:solidFill>
                  <a:srgbClr val="CC0000"/>
                </a:solidFill>
                <a:effectLst>
                  <a:outerShdw blurRad="38100" dist="38100" dir="2700000" algn="tl">
                    <a:srgbClr val="C0C0C0"/>
                  </a:outerShdw>
                </a:effectLst>
              </a:rPr>
              <a:t>  </a:t>
            </a:r>
            <a:r>
              <a:rPr lang="en-US" i="1" dirty="0">
                <a:solidFill>
                  <a:srgbClr val="CC0000"/>
                </a:solidFill>
                <a:effectLst>
                  <a:outerShdw blurRad="38100" dist="38100" dir="2700000" algn="tl">
                    <a:srgbClr val="C0C0C0"/>
                  </a:outerShdw>
                </a:effectLst>
              </a:rPr>
              <a:t>Evidence Of Capacities To Contract</a:t>
            </a:r>
          </a:p>
          <a:p>
            <a:pPr eaLnBrk="1" hangingPunct="1">
              <a:buFont typeface="Wingdings" pitchFamily="2" charset="2"/>
              <a:buChar char="ü"/>
              <a:defRPr/>
            </a:pPr>
            <a:r>
              <a:rPr lang="en-US" u="sng" dirty="0">
                <a:solidFill>
                  <a:srgbClr val="CC0000"/>
                </a:solidFill>
                <a:effectLst>
                  <a:outerShdw blurRad="38100" dist="38100" dir="2700000" algn="tl">
                    <a:srgbClr val="C0C0C0"/>
                  </a:outerShdw>
                </a:effectLst>
              </a:rPr>
              <a:t> The Third &amp; Last Part Of Covenant</a:t>
            </a:r>
            <a:r>
              <a:rPr lang="en-US" dirty="0">
                <a:solidFill>
                  <a:srgbClr val="CC0000"/>
                </a:solidFill>
                <a:effectLst>
                  <a:outerShdw blurRad="38100" dist="38100" dir="2700000" algn="tl">
                    <a:srgbClr val="C0C0C0"/>
                  </a:outerShdw>
                </a:effectLst>
              </a:rPr>
              <a:t> </a:t>
            </a:r>
            <a:r>
              <a:rPr lang="en-US" i="1" dirty="0">
                <a:solidFill>
                  <a:srgbClr val="CC0000"/>
                </a:solidFill>
                <a:effectLst>
                  <a:outerShdw blurRad="38100" dist="38100" dir="2700000" algn="tl">
                    <a:srgbClr val="C0C0C0"/>
                  </a:outerShdw>
                </a:effectLst>
              </a:rPr>
              <a:t>Contains Regulations &amp; Stipulations Loyalty Pledge - Causal Penalties – Warning Of Apodictic Rule Violation</a:t>
            </a:r>
            <a:endParaRPr lang="en-US" i="1" dirty="0"/>
          </a:p>
        </p:txBody>
      </p:sp>
      <p:sp>
        <p:nvSpPr>
          <p:cNvPr id="832516" name="WordArt 4">
            <a:extLst>
              <a:ext uri="{FF2B5EF4-FFF2-40B4-BE49-F238E27FC236}">
                <a16:creationId xmlns:a16="http://schemas.microsoft.com/office/drawing/2014/main" id="{AA3AD594-6CC6-4E4F-9605-4F5466E0F0DC}"/>
              </a:ext>
            </a:extLst>
          </p:cNvPr>
          <p:cNvSpPr>
            <a:spLocks noChangeArrowheads="1" noChangeShapeType="1" noTextEdit="1"/>
          </p:cNvSpPr>
          <p:nvPr/>
        </p:nvSpPr>
        <p:spPr bwMode="auto">
          <a:xfrm>
            <a:off x="2590800" y="1143000"/>
            <a:ext cx="70104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JOB'S FRIENDS:  Their Concept Of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04579">
                                            <p:txEl>
                                              <p:pRg st="0" end="0"/>
                                            </p:txEl>
                                          </p:spTgt>
                                        </p:tgtEl>
                                        <p:attrNameLst>
                                          <p:attrName>style.visibility</p:attrName>
                                        </p:attrNameLst>
                                      </p:cBhvr>
                                      <p:to>
                                        <p:strVal val="visible"/>
                                      </p:to>
                                    </p:set>
                                    <p:anim calcmode="lin" valueType="num">
                                      <p:cBhvr additive="base">
                                        <p:cTn id="7" dur="5000" fill="hold"/>
                                        <p:tgtEl>
                                          <p:spTgt spid="130457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30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04579">
                                            <p:txEl>
                                              <p:pRg st="1" end="1"/>
                                            </p:txEl>
                                          </p:spTgt>
                                        </p:tgtEl>
                                        <p:attrNameLst>
                                          <p:attrName>style.visibility</p:attrName>
                                        </p:attrNameLst>
                                      </p:cBhvr>
                                      <p:to>
                                        <p:strVal val="visible"/>
                                      </p:to>
                                    </p:set>
                                    <p:anim calcmode="lin" valueType="num">
                                      <p:cBhvr additive="base">
                                        <p:cTn id="13" dur="5000" fill="hold"/>
                                        <p:tgtEl>
                                          <p:spTgt spid="1304579">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30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304579">
                                            <p:txEl>
                                              <p:pRg st="2" end="2"/>
                                            </p:txEl>
                                          </p:spTgt>
                                        </p:tgtEl>
                                        <p:attrNameLst>
                                          <p:attrName>style.visibility</p:attrName>
                                        </p:attrNameLst>
                                      </p:cBhvr>
                                      <p:to>
                                        <p:strVal val="visible"/>
                                      </p:to>
                                    </p:set>
                                    <p:anim calcmode="lin" valueType="num">
                                      <p:cBhvr additive="base">
                                        <p:cTn id="19" dur="5000" fill="hold"/>
                                        <p:tgtEl>
                                          <p:spTgt spid="1304579">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30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79"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924674" name="Rectangle 2">
            <a:extLst>
              <a:ext uri="{FF2B5EF4-FFF2-40B4-BE49-F238E27FC236}">
                <a16:creationId xmlns:a16="http://schemas.microsoft.com/office/drawing/2014/main" id="{B1BB6A03-4D91-4905-8AA4-8799CC238C58}"/>
              </a:ext>
            </a:extLst>
          </p:cNvPr>
          <p:cNvSpPr>
            <a:spLocks noGrp="1" noChangeArrowheads="1"/>
          </p:cNvSpPr>
          <p:nvPr>
            <p:ph type="title"/>
          </p:nvPr>
        </p:nvSpPr>
        <p:spPr>
          <a:xfrm>
            <a:off x="1524000" y="533400"/>
            <a:ext cx="9144000" cy="838200"/>
          </a:xfrm>
        </p:spPr>
        <p:txBody>
          <a:bodyPr/>
          <a:lstStyle/>
          <a:p>
            <a:pPr eaLnBrk="1" hangingPunct="1"/>
            <a:r>
              <a:rPr lang="en-US" altLang="en-US" sz="4000" b="1">
                <a:solidFill>
                  <a:srgbClr val="FFCF1E"/>
                </a:solidFill>
                <a:latin typeface="Comic Sans MS" panose="030F0702030302020204" pitchFamily="66" charset="0"/>
              </a:rPr>
              <a:t>What You Need To Hold On To!</a:t>
            </a:r>
            <a:endParaRPr lang="en-US" altLang="en-US" b="1">
              <a:latin typeface="Comic Sans MS" panose="030F0702030302020204" pitchFamily="66" charset="0"/>
            </a:endParaRPr>
          </a:p>
        </p:txBody>
      </p:sp>
      <p:sp>
        <p:nvSpPr>
          <p:cNvPr id="2735107" name="Rectangle 3">
            <a:extLst>
              <a:ext uri="{FF2B5EF4-FFF2-40B4-BE49-F238E27FC236}">
                <a16:creationId xmlns:a16="http://schemas.microsoft.com/office/drawing/2014/main" id="{A426B563-75DC-4277-B088-8F20D74EFCD8}"/>
              </a:ext>
            </a:extLst>
          </p:cNvPr>
          <p:cNvSpPr>
            <a:spLocks noGrp="1" noChangeArrowheads="1"/>
          </p:cNvSpPr>
          <p:nvPr>
            <p:ph type="body" idx="1"/>
          </p:nvPr>
        </p:nvSpPr>
        <p:spPr>
          <a:xfrm>
            <a:off x="1981200" y="1941514"/>
            <a:ext cx="8305800" cy="4535487"/>
          </a:xfrm>
        </p:spPr>
        <p:txBody>
          <a:bodyPr/>
          <a:lstStyle/>
          <a:p>
            <a:pPr eaLnBrk="1" hangingPunct="1"/>
            <a:r>
              <a:rPr lang="en-US" altLang="en-US" b="1">
                <a:latin typeface="Comic Sans MS" panose="030F0702030302020204" pitchFamily="66" charset="0"/>
              </a:rPr>
              <a:t>He knows the beginning from the end</a:t>
            </a:r>
          </a:p>
          <a:p>
            <a:pPr eaLnBrk="1" hangingPunct="1"/>
            <a:r>
              <a:rPr lang="en-US" altLang="en-US" b="1">
                <a:latin typeface="Comic Sans MS" panose="030F0702030302020204" pitchFamily="66" charset="0"/>
              </a:rPr>
              <a:t>God will bring you through this 27:2</a:t>
            </a:r>
          </a:p>
          <a:p>
            <a:pPr eaLnBrk="1" hangingPunct="1"/>
            <a:r>
              <a:rPr lang="en-US" altLang="en-US" b="1">
                <a:latin typeface="Comic Sans MS" panose="030F0702030302020204" pitchFamily="66" charset="0"/>
              </a:rPr>
              <a:t>My words are of critical importance!  Wickedness and deceit are not part  of a redemptive solution 27:4</a:t>
            </a:r>
          </a:p>
          <a:p>
            <a:pPr eaLnBrk="1" hangingPunct="1"/>
            <a:r>
              <a:rPr lang="en-US" altLang="en-US" b="1">
                <a:latin typeface="Comic Sans MS" panose="030F0702030302020204" pitchFamily="66" charset="0"/>
              </a:rPr>
              <a:t>Your integrity is what God sees and rewards and gives you inner peace in the conflict 27:5-6</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2735107">
                                            <p:txEl>
                                              <p:pRg st="0" end="0"/>
                                            </p:txEl>
                                          </p:spTgt>
                                        </p:tgtEl>
                                        <p:attrNameLst>
                                          <p:attrName>style.color</p:attrName>
                                        </p:attrNameLst>
                                      </p:cBhvr>
                                      <p:to>
                                        <a:schemeClr val="accent2"/>
                                      </p:to>
                                    </p:animClr>
                                    <p:animClr clrSpc="rgb" dir="cw">
                                      <p:cBhvr>
                                        <p:cTn id="7" dur="1900" fill="hold">
                                          <p:stCondLst>
                                            <p:cond delay="100"/>
                                          </p:stCondLst>
                                        </p:cTn>
                                        <p:tgtEl>
                                          <p:spTgt spid="2735107">
                                            <p:txEl>
                                              <p:pRg st="0" end="0"/>
                                            </p:txEl>
                                          </p:spTgt>
                                        </p:tgtEl>
                                        <p:attrNameLst>
                                          <p:attrName>fillColor</p:attrName>
                                        </p:attrNameLst>
                                      </p:cBhvr>
                                      <p:to>
                                        <a:schemeClr val="accent2"/>
                                      </p:to>
                                    </p:animClr>
                                    <p:set>
                                      <p:cBhvr>
                                        <p:cTn id="8" dur="1900" fill="hold">
                                          <p:stCondLst>
                                            <p:cond delay="100"/>
                                          </p:stCondLst>
                                        </p:cTn>
                                        <p:tgtEl>
                                          <p:spTgt spid="2735107">
                                            <p:txEl>
                                              <p:pRg st="0" end="0"/>
                                            </p:txEl>
                                          </p:spTgt>
                                        </p:tgtEl>
                                        <p:attrNameLst>
                                          <p:attrName>fill.type</p:attrName>
                                        </p:attrNameLst>
                                      </p:cBhvr>
                                      <p:to>
                                        <p:strVal val="solid"/>
                                      </p:to>
                                    </p:set>
                                    <p:set>
                                      <p:cBhvr>
                                        <p:cTn id="9" dur="1900" fill="hold">
                                          <p:stCondLst>
                                            <p:cond delay="100"/>
                                          </p:stCondLst>
                                        </p:cTn>
                                        <p:tgtEl>
                                          <p:spTgt spid="2735107">
                                            <p:txEl>
                                              <p:pRg st="0" end="0"/>
                                            </p:txEl>
                                          </p:spTgt>
                                        </p:tgtEl>
                                        <p:attrNameLst>
                                          <p:attrName>fill.on</p:attrName>
                                        </p:attrNameLst>
                                      </p:cBhvr>
                                      <p:to>
                                        <p:strVal val="true"/>
                                      </p:to>
                                    </p:set>
                                    <p:animScale>
                                      <p:cBhvr>
                                        <p:cTn id="10" dur="200" fill="hold">
                                          <p:stCondLst>
                                            <p:cond delay="0"/>
                                          </p:stCondLst>
                                        </p:cTn>
                                        <p:tgtEl>
                                          <p:spTgt spid="2735107">
                                            <p:txEl>
                                              <p:pRg st="0" end="0"/>
                                            </p:txEl>
                                          </p:spTgt>
                                        </p:tgtEl>
                                      </p:cBhvr>
                                      <p:from x="100000" y="100000"/>
                                      <p:to x="100000" y="5000"/>
                                    </p:animScale>
                                    <p:animScale>
                                      <p:cBhvr>
                                        <p:cTn id="11" dur="200" fill="hold">
                                          <p:stCondLst>
                                            <p:cond delay="200"/>
                                          </p:stCondLst>
                                        </p:cTn>
                                        <p:tgtEl>
                                          <p:spTgt spid="2735107">
                                            <p:txEl>
                                              <p:pRg st="0" end="0"/>
                                            </p:txEl>
                                          </p:spTgt>
                                        </p:tgtEl>
                                      </p:cBhvr>
                                      <p:from x="100000" y="5000"/>
                                      <p:to x="120000" y="150000"/>
                                    </p:animScale>
                                    <p:animScale>
                                      <p:cBhvr>
                                        <p:cTn id="12" dur="600" fill="hold">
                                          <p:stCondLst>
                                            <p:cond delay="1400"/>
                                          </p:stCondLst>
                                        </p:cTn>
                                        <p:tgtEl>
                                          <p:spTgt spid="2735107">
                                            <p:txEl>
                                              <p:pRg st="0" end="0"/>
                                            </p:txEl>
                                          </p:spTgt>
                                        </p:tgtEl>
                                      </p:cBhvr>
                                      <p:to x="12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mph" presetSubtype="0" fill="hold" grpId="0" nodeType="clickEffect">
                                  <p:stCondLst>
                                    <p:cond delay="0"/>
                                  </p:stCondLst>
                                  <p:childTnLst>
                                    <p:animClr clrSpc="rgb" dir="cw">
                                      <p:cBhvr override="childStyle">
                                        <p:cTn id="16" dur="1900" fill="hold">
                                          <p:stCondLst>
                                            <p:cond delay="100"/>
                                          </p:stCondLst>
                                        </p:cTn>
                                        <p:tgtEl>
                                          <p:spTgt spid="2735107">
                                            <p:txEl>
                                              <p:pRg st="1" end="1"/>
                                            </p:txEl>
                                          </p:spTgt>
                                        </p:tgtEl>
                                        <p:attrNameLst>
                                          <p:attrName>style.color</p:attrName>
                                        </p:attrNameLst>
                                      </p:cBhvr>
                                      <p:to>
                                        <a:schemeClr val="accent2"/>
                                      </p:to>
                                    </p:animClr>
                                    <p:animClr clrSpc="rgb" dir="cw">
                                      <p:cBhvr>
                                        <p:cTn id="17" dur="1900" fill="hold">
                                          <p:stCondLst>
                                            <p:cond delay="100"/>
                                          </p:stCondLst>
                                        </p:cTn>
                                        <p:tgtEl>
                                          <p:spTgt spid="2735107">
                                            <p:txEl>
                                              <p:pRg st="1" end="1"/>
                                            </p:txEl>
                                          </p:spTgt>
                                        </p:tgtEl>
                                        <p:attrNameLst>
                                          <p:attrName>fillColor</p:attrName>
                                        </p:attrNameLst>
                                      </p:cBhvr>
                                      <p:to>
                                        <a:schemeClr val="accent2"/>
                                      </p:to>
                                    </p:animClr>
                                    <p:set>
                                      <p:cBhvr>
                                        <p:cTn id="18" dur="1900" fill="hold">
                                          <p:stCondLst>
                                            <p:cond delay="100"/>
                                          </p:stCondLst>
                                        </p:cTn>
                                        <p:tgtEl>
                                          <p:spTgt spid="2735107">
                                            <p:txEl>
                                              <p:pRg st="1" end="1"/>
                                            </p:txEl>
                                          </p:spTgt>
                                        </p:tgtEl>
                                        <p:attrNameLst>
                                          <p:attrName>fill.type</p:attrName>
                                        </p:attrNameLst>
                                      </p:cBhvr>
                                      <p:to>
                                        <p:strVal val="solid"/>
                                      </p:to>
                                    </p:set>
                                    <p:set>
                                      <p:cBhvr>
                                        <p:cTn id="19" dur="1900" fill="hold">
                                          <p:stCondLst>
                                            <p:cond delay="100"/>
                                          </p:stCondLst>
                                        </p:cTn>
                                        <p:tgtEl>
                                          <p:spTgt spid="2735107">
                                            <p:txEl>
                                              <p:pRg st="1" end="1"/>
                                            </p:txEl>
                                          </p:spTgt>
                                        </p:tgtEl>
                                        <p:attrNameLst>
                                          <p:attrName>fill.on</p:attrName>
                                        </p:attrNameLst>
                                      </p:cBhvr>
                                      <p:to>
                                        <p:strVal val="true"/>
                                      </p:to>
                                    </p:set>
                                    <p:animScale>
                                      <p:cBhvr>
                                        <p:cTn id="20" dur="200" fill="hold">
                                          <p:stCondLst>
                                            <p:cond delay="0"/>
                                          </p:stCondLst>
                                        </p:cTn>
                                        <p:tgtEl>
                                          <p:spTgt spid="2735107">
                                            <p:txEl>
                                              <p:pRg st="1" end="1"/>
                                            </p:txEl>
                                          </p:spTgt>
                                        </p:tgtEl>
                                      </p:cBhvr>
                                      <p:from x="100000" y="100000"/>
                                      <p:to x="100000" y="5000"/>
                                    </p:animScale>
                                    <p:animScale>
                                      <p:cBhvr>
                                        <p:cTn id="21" dur="200" fill="hold">
                                          <p:stCondLst>
                                            <p:cond delay="200"/>
                                          </p:stCondLst>
                                        </p:cTn>
                                        <p:tgtEl>
                                          <p:spTgt spid="2735107">
                                            <p:txEl>
                                              <p:pRg st="1" end="1"/>
                                            </p:txEl>
                                          </p:spTgt>
                                        </p:tgtEl>
                                      </p:cBhvr>
                                      <p:from x="100000" y="5000"/>
                                      <p:to x="120000" y="150000"/>
                                    </p:animScale>
                                    <p:animScale>
                                      <p:cBhvr>
                                        <p:cTn id="22" dur="600" fill="hold">
                                          <p:stCondLst>
                                            <p:cond delay="1400"/>
                                          </p:stCondLst>
                                        </p:cTn>
                                        <p:tgtEl>
                                          <p:spTgt spid="2735107">
                                            <p:txEl>
                                              <p:pRg st="1" end="1"/>
                                            </p:txEl>
                                          </p:spTgt>
                                        </p:tgtEl>
                                      </p:cBhvr>
                                      <p:to x="120000" y="150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mph" presetSubtype="0" fill="hold" grpId="0" nodeType="clickEffect">
                                  <p:stCondLst>
                                    <p:cond delay="0"/>
                                  </p:stCondLst>
                                  <p:childTnLst>
                                    <p:animClr clrSpc="rgb" dir="cw">
                                      <p:cBhvr override="childStyle">
                                        <p:cTn id="26" dur="1900" fill="hold">
                                          <p:stCondLst>
                                            <p:cond delay="100"/>
                                          </p:stCondLst>
                                        </p:cTn>
                                        <p:tgtEl>
                                          <p:spTgt spid="2735107">
                                            <p:txEl>
                                              <p:pRg st="2" end="2"/>
                                            </p:txEl>
                                          </p:spTgt>
                                        </p:tgtEl>
                                        <p:attrNameLst>
                                          <p:attrName>style.color</p:attrName>
                                        </p:attrNameLst>
                                      </p:cBhvr>
                                      <p:to>
                                        <a:schemeClr val="accent2"/>
                                      </p:to>
                                    </p:animClr>
                                    <p:animClr clrSpc="rgb" dir="cw">
                                      <p:cBhvr>
                                        <p:cTn id="27" dur="1900" fill="hold">
                                          <p:stCondLst>
                                            <p:cond delay="100"/>
                                          </p:stCondLst>
                                        </p:cTn>
                                        <p:tgtEl>
                                          <p:spTgt spid="2735107">
                                            <p:txEl>
                                              <p:pRg st="2" end="2"/>
                                            </p:txEl>
                                          </p:spTgt>
                                        </p:tgtEl>
                                        <p:attrNameLst>
                                          <p:attrName>fillColor</p:attrName>
                                        </p:attrNameLst>
                                      </p:cBhvr>
                                      <p:to>
                                        <a:schemeClr val="accent2"/>
                                      </p:to>
                                    </p:animClr>
                                    <p:set>
                                      <p:cBhvr>
                                        <p:cTn id="28" dur="1900" fill="hold">
                                          <p:stCondLst>
                                            <p:cond delay="100"/>
                                          </p:stCondLst>
                                        </p:cTn>
                                        <p:tgtEl>
                                          <p:spTgt spid="2735107">
                                            <p:txEl>
                                              <p:pRg st="2" end="2"/>
                                            </p:txEl>
                                          </p:spTgt>
                                        </p:tgtEl>
                                        <p:attrNameLst>
                                          <p:attrName>fill.type</p:attrName>
                                        </p:attrNameLst>
                                      </p:cBhvr>
                                      <p:to>
                                        <p:strVal val="solid"/>
                                      </p:to>
                                    </p:set>
                                    <p:set>
                                      <p:cBhvr>
                                        <p:cTn id="29" dur="1900" fill="hold">
                                          <p:stCondLst>
                                            <p:cond delay="100"/>
                                          </p:stCondLst>
                                        </p:cTn>
                                        <p:tgtEl>
                                          <p:spTgt spid="2735107">
                                            <p:txEl>
                                              <p:pRg st="2" end="2"/>
                                            </p:txEl>
                                          </p:spTgt>
                                        </p:tgtEl>
                                        <p:attrNameLst>
                                          <p:attrName>fill.on</p:attrName>
                                        </p:attrNameLst>
                                      </p:cBhvr>
                                      <p:to>
                                        <p:strVal val="true"/>
                                      </p:to>
                                    </p:set>
                                    <p:animScale>
                                      <p:cBhvr>
                                        <p:cTn id="30" dur="200" fill="hold">
                                          <p:stCondLst>
                                            <p:cond delay="0"/>
                                          </p:stCondLst>
                                        </p:cTn>
                                        <p:tgtEl>
                                          <p:spTgt spid="2735107">
                                            <p:txEl>
                                              <p:pRg st="2" end="2"/>
                                            </p:txEl>
                                          </p:spTgt>
                                        </p:tgtEl>
                                      </p:cBhvr>
                                      <p:from x="100000" y="100000"/>
                                      <p:to x="100000" y="5000"/>
                                    </p:animScale>
                                    <p:animScale>
                                      <p:cBhvr>
                                        <p:cTn id="31" dur="200" fill="hold">
                                          <p:stCondLst>
                                            <p:cond delay="200"/>
                                          </p:stCondLst>
                                        </p:cTn>
                                        <p:tgtEl>
                                          <p:spTgt spid="2735107">
                                            <p:txEl>
                                              <p:pRg st="2" end="2"/>
                                            </p:txEl>
                                          </p:spTgt>
                                        </p:tgtEl>
                                      </p:cBhvr>
                                      <p:from x="100000" y="5000"/>
                                      <p:to x="120000" y="150000"/>
                                    </p:animScale>
                                    <p:animScale>
                                      <p:cBhvr>
                                        <p:cTn id="32" dur="600" fill="hold">
                                          <p:stCondLst>
                                            <p:cond delay="1400"/>
                                          </p:stCondLst>
                                        </p:cTn>
                                        <p:tgtEl>
                                          <p:spTgt spid="2735107">
                                            <p:txEl>
                                              <p:pRg st="2" end="2"/>
                                            </p:txEl>
                                          </p:spTgt>
                                        </p:tgtEl>
                                      </p:cBhvr>
                                      <p:to x="120000" y="15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mph" presetSubtype="0" fill="hold" grpId="0" nodeType="clickEffect">
                                  <p:stCondLst>
                                    <p:cond delay="0"/>
                                  </p:stCondLst>
                                  <p:childTnLst>
                                    <p:animClr clrSpc="rgb" dir="cw">
                                      <p:cBhvr override="childStyle">
                                        <p:cTn id="36" dur="1900" fill="hold">
                                          <p:stCondLst>
                                            <p:cond delay="100"/>
                                          </p:stCondLst>
                                        </p:cTn>
                                        <p:tgtEl>
                                          <p:spTgt spid="2735107">
                                            <p:txEl>
                                              <p:pRg st="3" end="3"/>
                                            </p:txEl>
                                          </p:spTgt>
                                        </p:tgtEl>
                                        <p:attrNameLst>
                                          <p:attrName>style.color</p:attrName>
                                        </p:attrNameLst>
                                      </p:cBhvr>
                                      <p:to>
                                        <a:schemeClr val="accent2"/>
                                      </p:to>
                                    </p:animClr>
                                    <p:animClr clrSpc="rgb" dir="cw">
                                      <p:cBhvr>
                                        <p:cTn id="37" dur="1900" fill="hold">
                                          <p:stCondLst>
                                            <p:cond delay="100"/>
                                          </p:stCondLst>
                                        </p:cTn>
                                        <p:tgtEl>
                                          <p:spTgt spid="2735107">
                                            <p:txEl>
                                              <p:pRg st="3" end="3"/>
                                            </p:txEl>
                                          </p:spTgt>
                                        </p:tgtEl>
                                        <p:attrNameLst>
                                          <p:attrName>fillColor</p:attrName>
                                        </p:attrNameLst>
                                      </p:cBhvr>
                                      <p:to>
                                        <a:schemeClr val="accent2"/>
                                      </p:to>
                                    </p:animClr>
                                    <p:set>
                                      <p:cBhvr>
                                        <p:cTn id="38" dur="1900" fill="hold">
                                          <p:stCondLst>
                                            <p:cond delay="100"/>
                                          </p:stCondLst>
                                        </p:cTn>
                                        <p:tgtEl>
                                          <p:spTgt spid="2735107">
                                            <p:txEl>
                                              <p:pRg st="3" end="3"/>
                                            </p:txEl>
                                          </p:spTgt>
                                        </p:tgtEl>
                                        <p:attrNameLst>
                                          <p:attrName>fill.type</p:attrName>
                                        </p:attrNameLst>
                                      </p:cBhvr>
                                      <p:to>
                                        <p:strVal val="solid"/>
                                      </p:to>
                                    </p:set>
                                    <p:set>
                                      <p:cBhvr>
                                        <p:cTn id="39" dur="1900" fill="hold">
                                          <p:stCondLst>
                                            <p:cond delay="100"/>
                                          </p:stCondLst>
                                        </p:cTn>
                                        <p:tgtEl>
                                          <p:spTgt spid="2735107">
                                            <p:txEl>
                                              <p:pRg st="3" end="3"/>
                                            </p:txEl>
                                          </p:spTgt>
                                        </p:tgtEl>
                                        <p:attrNameLst>
                                          <p:attrName>fill.on</p:attrName>
                                        </p:attrNameLst>
                                      </p:cBhvr>
                                      <p:to>
                                        <p:strVal val="true"/>
                                      </p:to>
                                    </p:set>
                                    <p:animScale>
                                      <p:cBhvr>
                                        <p:cTn id="40" dur="200" fill="hold">
                                          <p:stCondLst>
                                            <p:cond delay="0"/>
                                          </p:stCondLst>
                                        </p:cTn>
                                        <p:tgtEl>
                                          <p:spTgt spid="2735107">
                                            <p:txEl>
                                              <p:pRg st="3" end="3"/>
                                            </p:txEl>
                                          </p:spTgt>
                                        </p:tgtEl>
                                      </p:cBhvr>
                                      <p:from x="100000" y="100000"/>
                                      <p:to x="100000" y="5000"/>
                                    </p:animScale>
                                    <p:animScale>
                                      <p:cBhvr>
                                        <p:cTn id="41" dur="200" fill="hold">
                                          <p:stCondLst>
                                            <p:cond delay="200"/>
                                          </p:stCondLst>
                                        </p:cTn>
                                        <p:tgtEl>
                                          <p:spTgt spid="2735107">
                                            <p:txEl>
                                              <p:pRg st="3" end="3"/>
                                            </p:txEl>
                                          </p:spTgt>
                                        </p:tgtEl>
                                      </p:cBhvr>
                                      <p:from x="100000" y="5000"/>
                                      <p:to x="120000" y="150000"/>
                                    </p:animScale>
                                    <p:animScale>
                                      <p:cBhvr>
                                        <p:cTn id="42" dur="600" fill="hold">
                                          <p:stCondLst>
                                            <p:cond delay="1400"/>
                                          </p:stCondLst>
                                        </p:cTn>
                                        <p:tgtEl>
                                          <p:spTgt spid="2735107">
                                            <p:txEl>
                                              <p:pRg st="3" end="3"/>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510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26722" name="Rectangle 2">
            <a:extLst>
              <a:ext uri="{FF2B5EF4-FFF2-40B4-BE49-F238E27FC236}">
                <a16:creationId xmlns:a16="http://schemas.microsoft.com/office/drawing/2014/main" id="{FFAB9689-2C65-40B5-AE70-FB9B6878ED58}"/>
              </a:ext>
            </a:extLst>
          </p:cNvPr>
          <p:cNvSpPr>
            <a:spLocks noGrp="1" noChangeArrowheads="1"/>
          </p:cNvSpPr>
          <p:nvPr>
            <p:ph type="title"/>
          </p:nvPr>
        </p:nvSpPr>
        <p:spPr>
          <a:xfrm>
            <a:off x="1828800" y="304800"/>
            <a:ext cx="8153400" cy="1066800"/>
          </a:xfrm>
        </p:spPr>
        <p:txBody>
          <a:bodyPr/>
          <a:lstStyle/>
          <a:p>
            <a:pPr eaLnBrk="1" hangingPunct="1"/>
            <a:r>
              <a:rPr lang="en-US" altLang="en-US" sz="4800" b="1">
                <a:solidFill>
                  <a:srgbClr val="800000"/>
                </a:solidFill>
                <a:latin typeface="Comic Sans MS" panose="030F0702030302020204" pitchFamily="66" charset="0"/>
              </a:rPr>
              <a:t>Thinking Rightly</a:t>
            </a:r>
          </a:p>
        </p:txBody>
      </p:sp>
      <p:sp>
        <p:nvSpPr>
          <p:cNvPr id="2737155" name="Rectangle 3">
            <a:extLst>
              <a:ext uri="{FF2B5EF4-FFF2-40B4-BE49-F238E27FC236}">
                <a16:creationId xmlns:a16="http://schemas.microsoft.com/office/drawing/2014/main" id="{DAD6056E-BC76-4D88-B59B-1559CACE9818}"/>
              </a:ext>
            </a:extLst>
          </p:cNvPr>
          <p:cNvSpPr>
            <a:spLocks noGrp="1" noChangeArrowheads="1"/>
          </p:cNvSpPr>
          <p:nvPr>
            <p:ph type="body" idx="1"/>
          </p:nvPr>
        </p:nvSpPr>
        <p:spPr>
          <a:xfrm>
            <a:off x="1905000" y="1676400"/>
            <a:ext cx="8534400" cy="4876800"/>
          </a:xfrm>
        </p:spPr>
        <p:txBody>
          <a:bodyPr/>
          <a:lstStyle/>
          <a:p>
            <a:pPr eaLnBrk="1" hangingPunct="1">
              <a:defRPr/>
            </a:pPr>
            <a:r>
              <a:rPr lang="en-US" b="1">
                <a:solidFill>
                  <a:srgbClr val="CCFF33"/>
                </a:solidFill>
                <a:effectLst>
                  <a:outerShdw blurRad="38100" dist="38100" dir="2700000" algn="tl">
                    <a:srgbClr val="000000"/>
                  </a:outerShdw>
                </a:effectLst>
                <a:latin typeface="Comic Sans MS" pitchFamily="66" charset="0"/>
              </a:rPr>
              <a:t>We see through a glass darkly now.   The song is right we will understand    it better by and by</a:t>
            </a:r>
          </a:p>
          <a:p>
            <a:pPr eaLnBrk="1" hangingPunct="1">
              <a:defRPr/>
            </a:pPr>
            <a:r>
              <a:rPr lang="en-US" b="1">
                <a:solidFill>
                  <a:srgbClr val="CCFF33"/>
                </a:solidFill>
                <a:effectLst>
                  <a:outerShdw blurRad="38100" dist="38100" dir="2700000" algn="tl">
                    <a:srgbClr val="000000"/>
                  </a:outerShdw>
                </a:effectLst>
                <a:latin typeface="Comic Sans MS" pitchFamily="66" charset="0"/>
              </a:rPr>
              <a:t>In the statement “though He slay me yet will I trust Him” we learn God is worthy to be trusted simply because  He is God</a:t>
            </a:r>
          </a:p>
          <a:p>
            <a:pPr eaLnBrk="1" hangingPunct="1">
              <a:defRPr/>
            </a:pPr>
            <a:r>
              <a:rPr lang="en-US" b="1">
                <a:solidFill>
                  <a:srgbClr val="CCFF33"/>
                </a:solidFill>
                <a:effectLst>
                  <a:outerShdw blurRad="38100" dist="38100" dir="2700000" algn="tl">
                    <a:srgbClr val="000000"/>
                  </a:outerShdw>
                </a:effectLst>
                <a:latin typeface="Comic Sans MS" pitchFamily="66" charset="0"/>
              </a:rPr>
              <a:t>We do not have a need to understand everything in life in order to trust Him</a:t>
            </a:r>
          </a:p>
          <a:p>
            <a:pPr eaLnBrk="1" hangingPunct="1">
              <a:defRPr/>
            </a:pPr>
            <a:endParaRPr lang="en-US" b="1">
              <a:solidFill>
                <a:srgbClr val="CCFF33"/>
              </a:solidFill>
              <a:effectLst>
                <a:outerShdw blurRad="38100" dist="38100" dir="2700000" algn="tl">
                  <a:srgbClr val="000000"/>
                </a:outerShdw>
              </a:effectLst>
              <a:latin typeface="Comic Sans MS" pitchFamily="66"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747" name="Content Placeholder 3" descr="trust.jpg">
            <a:extLst>
              <a:ext uri="{FF2B5EF4-FFF2-40B4-BE49-F238E27FC236}">
                <a16:creationId xmlns:a16="http://schemas.microsoft.com/office/drawing/2014/main" id="{95C0F20F-99ED-4FC5-89F2-B032FB0D12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741251" name="Rectangle 3">
            <a:extLst>
              <a:ext uri="{FF2B5EF4-FFF2-40B4-BE49-F238E27FC236}">
                <a16:creationId xmlns:a16="http://schemas.microsoft.com/office/drawing/2014/main" id="{D9847013-C762-405F-A5F4-4CC4EA12E342}"/>
              </a:ext>
            </a:extLst>
          </p:cNvPr>
          <p:cNvSpPr>
            <a:spLocks noGrp="1" noChangeArrowheads="1"/>
          </p:cNvSpPr>
          <p:nvPr>
            <p:ph type="body" idx="1"/>
          </p:nvPr>
        </p:nvSpPr>
        <p:spPr>
          <a:xfrm>
            <a:off x="1828800" y="609601"/>
            <a:ext cx="8382000" cy="5516563"/>
          </a:xfrm>
        </p:spPr>
        <p:txBody>
          <a:bodyPr/>
          <a:lstStyle/>
          <a:p>
            <a:pPr eaLnBrk="1" hangingPunct="1">
              <a:lnSpc>
                <a:spcPct val="90000"/>
              </a:lnSpc>
              <a:defRPr/>
            </a:pPr>
            <a:r>
              <a:rPr lang="en-US" sz="4000" b="1">
                <a:solidFill>
                  <a:srgbClr val="CCFF33"/>
                </a:solidFill>
                <a:effectLst>
                  <a:outerShdw blurRad="38100" dist="38100" dir="2700000" algn="tl">
                    <a:srgbClr val="000000"/>
                  </a:outerShdw>
                </a:effectLst>
                <a:latin typeface="Comic Sans MS" pitchFamily="66" charset="0"/>
              </a:rPr>
              <a:t>It’s not what happens to me but how I respond to what happens to me that shows my character</a:t>
            </a:r>
          </a:p>
          <a:p>
            <a:pPr eaLnBrk="1" hangingPunct="1">
              <a:lnSpc>
                <a:spcPct val="90000"/>
              </a:lnSpc>
              <a:defRPr/>
            </a:pPr>
            <a:r>
              <a:rPr lang="en-US" sz="4000" b="1">
                <a:solidFill>
                  <a:srgbClr val="CCFF33"/>
                </a:solidFill>
                <a:effectLst>
                  <a:outerShdw blurRad="38100" dist="38100" dir="2700000" algn="tl">
                    <a:srgbClr val="000000"/>
                  </a:outerShdw>
                </a:effectLst>
                <a:latin typeface="Comic Sans MS" pitchFamily="66" charset="0"/>
              </a:rPr>
              <a:t>Job trusted God even when he felt he was being treated unfairly</a:t>
            </a:r>
          </a:p>
          <a:p>
            <a:pPr eaLnBrk="1" hangingPunct="1">
              <a:lnSpc>
                <a:spcPct val="90000"/>
              </a:lnSpc>
              <a:defRPr/>
            </a:pPr>
            <a:r>
              <a:rPr lang="en-US" sz="4000" b="1">
                <a:solidFill>
                  <a:srgbClr val="CCFF33"/>
                </a:solidFill>
                <a:effectLst>
                  <a:outerShdw blurRad="38100" dist="38100" dir="2700000" algn="tl">
                    <a:srgbClr val="000000"/>
                  </a:outerShdw>
                </a:effectLst>
                <a:latin typeface="Comic Sans MS" pitchFamily="66" charset="0"/>
              </a:rPr>
              <a:t>When God doesn’t answer our prayers the way we want is  He still worthy of our trust?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9795" name="Content Placeholder 3" descr="trust.gif">
            <a:extLst>
              <a:ext uri="{FF2B5EF4-FFF2-40B4-BE49-F238E27FC236}">
                <a16:creationId xmlns:a16="http://schemas.microsoft.com/office/drawing/2014/main" id="{BD1C487F-353C-4060-A793-1B93747711A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2749442" name="Rectangle 2">
            <a:extLst>
              <a:ext uri="{FF2B5EF4-FFF2-40B4-BE49-F238E27FC236}">
                <a16:creationId xmlns:a16="http://schemas.microsoft.com/office/drawing/2014/main" id="{DDEDCA87-43CA-4229-A235-E49D26A2549D}"/>
              </a:ext>
            </a:extLst>
          </p:cNvPr>
          <p:cNvSpPr>
            <a:spLocks noGrp="1" noChangeArrowheads="1"/>
          </p:cNvSpPr>
          <p:nvPr>
            <p:ph type="title"/>
          </p:nvPr>
        </p:nvSpPr>
        <p:spPr>
          <a:xfrm>
            <a:off x="1524000" y="0"/>
            <a:ext cx="9144000" cy="1295400"/>
          </a:xfrm>
        </p:spPr>
        <p:txBody>
          <a:bodyPr/>
          <a:lstStyle/>
          <a:p>
            <a:pPr eaLnBrk="1" hangingPunct="1"/>
            <a:r>
              <a:rPr lang="en-US" altLang="en-US" sz="4800" b="1">
                <a:latin typeface="Comic Sans MS" panose="030F0702030302020204" pitchFamily="66" charset="0"/>
              </a:rPr>
              <a:t>John 10:10</a:t>
            </a:r>
            <a:endParaRPr lang="en-US" altLang="en-US" b="1">
              <a:latin typeface="Comic Sans MS" panose="030F0702030302020204" pitchFamily="66" charset="0"/>
            </a:endParaRPr>
          </a:p>
        </p:txBody>
      </p:sp>
      <p:sp>
        <p:nvSpPr>
          <p:cNvPr id="2749443" name="Rectangle 3">
            <a:extLst>
              <a:ext uri="{FF2B5EF4-FFF2-40B4-BE49-F238E27FC236}">
                <a16:creationId xmlns:a16="http://schemas.microsoft.com/office/drawing/2014/main" id="{AEECA7EC-52BF-4A16-97B9-514F7DEA12C7}"/>
              </a:ext>
            </a:extLst>
          </p:cNvPr>
          <p:cNvSpPr>
            <a:spLocks noGrp="1" noChangeArrowheads="1"/>
          </p:cNvSpPr>
          <p:nvPr>
            <p:ph type="body" idx="1"/>
          </p:nvPr>
        </p:nvSpPr>
        <p:spPr/>
        <p:txBody>
          <a:bodyPr/>
          <a:lstStyle/>
          <a:p>
            <a:pPr algn="ctr" eaLnBrk="1" hangingPunct="1">
              <a:buFontTx/>
              <a:buNone/>
              <a:defRPr/>
            </a:pPr>
            <a:r>
              <a:rPr lang="en-US" sz="4000" b="1">
                <a:effectLst>
                  <a:outerShdw blurRad="38100" dist="38100" dir="2700000" algn="tl">
                    <a:srgbClr val="000000"/>
                  </a:outerShdw>
                </a:effectLst>
                <a:latin typeface="Comic Sans MS" pitchFamily="66" charset="0"/>
              </a:rPr>
              <a:t>The thief comes to steal kill and destroy:</a:t>
            </a:r>
          </a:p>
          <a:p>
            <a:pPr algn="ctr" eaLnBrk="1" hangingPunct="1">
              <a:buFontTx/>
              <a:buNone/>
              <a:defRPr/>
            </a:pPr>
            <a:r>
              <a:rPr lang="en-US" sz="4000" b="1">
                <a:solidFill>
                  <a:schemeClr val="hlink"/>
                </a:solidFill>
                <a:effectLst>
                  <a:outerShdw blurRad="38100" dist="38100" dir="2700000" algn="tl">
                    <a:srgbClr val="000000"/>
                  </a:outerShdw>
                </a:effectLst>
                <a:latin typeface="Comic Sans MS" pitchFamily="66" charset="0"/>
              </a:rPr>
              <a:t>I am come that you might have life and have it more abundantly</a:t>
            </a:r>
            <a:endParaRPr lang="en-US" b="1">
              <a:effectLst>
                <a:outerShdw blurRad="38100" dist="38100" dir="2700000" algn="tl">
                  <a:srgbClr val="000000"/>
                </a:outerShdw>
              </a:effectLst>
              <a:latin typeface="Comic Sans MS" pitchFamily="66"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49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494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49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9442" grpId="0" build="p" bldLvl="2" autoUpdateAnimBg="0"/>
      <p:bldP spid="2749443"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31842" name="Rectangle 2">
            <a:extLst>
              <a:ext uri="{FF2B5EF4-FFF2-40B4-BE49-F238E27FC236}">
                <a16:creationId xmlns:a16="http://schemas.microsoft.com/office/drawing/2014/main" id="{30382B53-9581-4FCA-81A8-3BE2E42B1B2D}"/>
              </a:ext>
            </a:extLst>
          </p:cNvPr>
          <p:cNvSpPr>
            <a:spLocks noGrp="1" noChangeArrowheads="1"/>
          </p:cNvSpPr>
          <p:nvPr>
            <p:ph type="title"/>
          </p:nvPr>
        </p:nvSpPr>
        <p:spPr>
          <a:xfrm>
            <a:off x="1524000" y="304800"/>
            <a:ext cx="9144000" cy="1143000"/>
          </a:xfrm>
        </p:spPr>
        <p:txBody>
          <a:bodyPr/>
          <a:lstStyle/>
          <a:p>
            <a:pPr eaLnBrk="1" hangingPunct="1"/>
            <a:r>
              <a:rPr lang="en-US" altLang="en-US" b="1">
                <a:solidFill>
                  <a:srgbClr val="800000"/>
                </a:solidFill>
                <a:latin typeface="Comic Sans MS" panose="030F0702030302020204" pitchFamily="66" charset="0"/>
              </a:rPr>
              <a:t>Handling Your Crisis Of Faith</a:t>
            </a:r>
          </a:p>
        </p:txBody>
      </p:sp>
      <p:sp>
        <p:nvSpPr>
          <p:cNvPr id="2745347" name="Rectangle 3">
            <a:extLst>
              <a:ext uri="{FF2B5EF4-FFF2-40B4-BE49-F238E27FC236}">
                <a16:creationId xmlns:a16="http://schemas.microsoft.com/office/drawing/2014/main" id="{81C26FF1-2398-4D57-8AD2-0E8713C623C6}"/>
              </a:ext>
            </a:extLst>
          </p:cNvPr>
          <p:cNvSpPr>
            <a:spLocks noGrp="1" noChangeArrowheads="1"/>
          </p:cNvSpPr>
          <p:nvPr>
            <p:ph type="body" idx="1"/>
          </p:nvPr>
        </p:nvSpPr>
        <p:spPr>
          <a:xfrm>
            <a:off x="1752600" y="1905000"/>
            <a:ext cx="8686800" cy="4419600"/>
          </a:xfrm>
        </p:spPr>
        <p:txBody>
          <a:bodyPr/>
          <a:lstStyle/>
          <a:p>
            <a:pPr eaLnBrk="1" hangingPunct="1">
              <a:defRPr/>
            </a:pPr>
            <a:r>
              <a:rPr lang="en-US" b="1">
                <a:solidFill>
                  <a:srgbClr val="CCFF33"/>
                </a:solidFill>
                <a:effectLst>
                  <a:outerShdw blurRad="38100" dist="38100" dir="2700000" algn="tl">
                    <a:srgbClr val="000000"/>
                  </a:outerShdw>
                </a:effectLst>
                <a:latin typeface="Comic Sans MS" pitchFamily="66" charset="0"/>
              </a:rPr>
              <a:t>Don’t try to squeeze God into your  notion of how He should or shouldn’t  act. Remember He’s God, you are not!</a:t>
            </a:r>
          </a:p>
          <a:p>
            <a:pPr eaLnBrk="1" hangingPunct="1">
              <a:defRPr/>
            </a:pPr>
            <a:r>
              <a:rPr lang="en-US" b="1">
                <a:solidFill>
                  <a:srgbClr val="CCFF33"/>
                </a:solidFill>
                <a:effectLst>
                  <a:outerShdw blurRad="38100" dist="38100" dir="2700000" algn="tl">
                    <a:srgbClr val="000000"/>
                  </a:outerShdw>
                </a:effectLst>
                <a:latin typeface="Comic Sans MS" pitchFamily="66" charset="0"/>
              </a:rPr>
              <a:t>In the dark of the trial we need to remember that we can’t see what goes on behind the curtain but we can believe that in the end the good plans He has for us will become our reality!</a:t>
            </a:r>
          </a:p>
          <a:p>
            <a:pPr eaLnBrk="1" hangingPunct="1">
              <a:defRPr/>
            </a:pPr>
            <a:endParaRPr lang="en-US" b="1">
              <a:latin typeface="Comic Sans MS" pitchFamily="66"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32866" name="Rectangle 2">
            <a:extLst>
              <a:ext uri="{FF2B5EF4-FFF2-40B4-BE49-F238E27FC236}">
                <a16:creationId xmlns:a16="http://schemas.microsoft.com/office/drawing/2014/main" id="{6C11589C-0C89-4B44-9554-B0FDB424274C}"/>
              </a:ext>
            </a:extLst>
          </p:cNvPr>
          <p:cNvSpPr>
            <a:spLocks noGrp="1" noChangeArrowheads="1"/>
          </p:cNvSpPr>
          <p:nvPr>
            <p:ph type="title"/>
          </p:nvPr>
        </p:nvSpPr>
        <p:spPr>
          <a:xfrm>
            <a:off x="1524000" y="228600"/>
            <a:ext cx="9144000" cy="1295400"/>
          </a:xfrm>
        </p:spPr>
        <p:txBody>
          <a:bodyPr/>
          <a:lstStyle/>
          <a:p>
            <a:pPr eaLnBrk="1" hangingPunct="1"/>
            <a:r>
              <a:rPr lang="en-US" altLang="en-US" b="1">
                <a:solidFill>
                  <a:srgbClr val="800000"/>
                </a:solidFill>
                <a:latin typeface="Comic Sans MS" panose="030F0702030302020204" pitchFamily="66" charset="0"/>
              </a:rPr>
              <a:t>Handling Your Crisis Of Faith</a:t>
            </a:r>
          </a:p>
        </p:txBody>
      </p:sp>
      <p:sp>
        <p:nvSpPr>
          <p:cNvPr id="2747395" name="Rectangle 3">
            <a:extLst>
              <a:ext uri="{FF2B5EF4-FFF2-40B4-BE49-F238E27FC236}">
                <a16:creationId xmlns:a16="http://schemas.microsoft.com/office/drawing/2014/main" id="{E74CFE70-B386-4F0B-BC35-C1E1E933A9FA}"/>
              </a:ext>
            </a:extLst>
          </p:cNvPr>
          <p:cNvSpPr>
            <a:spLocks noGrp="1" noChangeArrowheads="1"/>
          </p:cNvSpPr>
          <p:nvPr>
            <p:ph type="body" idx="1"/>
          </p:nvPr>
        </p:nvSpPr>
        <p:spPr>
          <a:xfrm>
            <a:off x="1905000" y="1828800"/>
            <a:ext cx="8305800" cy="4343400"/>
          </a:xfrm>
        </p:spPr>
        <p:txBody>
          <a:bodyPr/>
          <a:lstStyle/>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Be real careful who and what you listen to. Friends like Job’s are sometimes not helpful in the tough times.</a:t>
            </a:r>
          </a:p>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The choices we make not only have an impact on us but matter to God himself &amp; the universe He rules. “Thy will be done…” is an appropriate prayer.</a:t>
            </a:r>
          </a:p>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When the trial comes to know He has invited us to cast our cares upon Him is good news to hang on to.</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741144"/>
            <a:ext cx="10218803" cy="1135781"/>
          </a:xfrm>
        </p:spPr>
        <p:txBody>
          <a:bodyPr>
            <a:noAutofit/>
          </a:bodyPr>
          <a:lstStyle/>
          <a:p>
            <a:r>
              <a:rPr lang="en-US" sz="8000" dirty="0">
                <a:solidFill>
                  <a:schemeClr val="accent2">
                    <a:lumMod val="60000"/>
                    <a:lumOff val="40000"/>
                  </a:schemeClr>
                </a:solidFill>
              </a:rPr>
              <a:t>CONCLUSION</a:t>
            </a:r>
          </a:p>
        </p:txBody>
      </p:sp>
      <p:sp>
        <p:nvSpPr>
          <p:cNvPr id="4" name="Content Placeholder 3">
            <a:extLst>
              <a:ext uri="{FF2B5EF4-FFF2-40B4-BE49-F238E27FC236}">
                <a16:creationId xmlns:a16="http://schemas.microsoft.com/office/drawing/2014/main" id="{842F0D3E-1094-44A0-AC92-AA7070ABEDD1}"/>
              </a:ext>
            </a:extLst>
          </p:cNvPr>
          <p:cNvSpPr>
            <a:spLocks noGrp="1"/>
          </p:cNvSpPr>
          <p:nvPr>
            <p:ph idx="1"/>
          </p:nvPr>
        </p:nvSpPr>
        <p:spPr>
          <a:xfrm>
            <a:off x="2041864" y="2444817"/>
            <a:ext cx="9225692" cy="3346382"/>
          </a:xfrm>
        </p:spPr>
        <p:txBody>
          <a:bodyPr>
            <a:normAutofit/>
          </a:bodyPr>
          <a:lstStyle/>
          <a:p>
            <a:r>
              <a:rPr lang="en-US" sz="7200" dirty="0">
                <a:solidFill>
                  <a:schemeClr val="accent1">
                    <a:lumMod val="60000"/>
                    <a:lumOff val="40000"/>
                  </a:schemeClr>
                </a:solidFill>
                <a:effectLst>
                  <a:outerShdw blurRad="38100" dist="38100" dir="2700000" algn="tl">
                    <a:srgbClr val="000000">
                      <a:alpha val="43137"/>
                    </a:srgbClr>
                  </a:outerShdw>
                </a:effectLst>
              </a:rPr>
              <a:t>Lessons for Today</a:t>
            </a:r>
          </a:p>
        </p:txBody>
      </p:sp>
    </p:spTree>
    <p:extLst>
      <p:ext uri="{BB962C8B-B14F-4D97-AF65-F5344CB8AC3E}">
        <p14:creationId xmlns:p14="http://schemas.microsoft.com/office/powerpoint/2010/main" val="14289218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A7392FB-7383-4E12-9C1A-1CC923DBE22E}"/>
              </a:ext>
            </a:extLst>
          </p:cNvPr>
          <p:cNvSpPr>
            <a:spLocks noGrp="1" noChangeArrowheads="1"/>
          </p:cNvSpPr>
          <p:nvPr>
            <p:ph type="title"/>
          </p:nvPr>
        </p:nvSpPr>
        <p:spPr>
          <a:xfrm>
            <a:off x="0" y="228600"/>
            <a:ext cx="12192000" cy="1676400"/>
          </a:xfrm>
        </p:spPr>
        <p:txBody>
          <a:bodyPr/>
          <a:lstStyle/>
          <a:p>
            <a:pPr eaLnBrk="1" hangingPunct="1">
              <a:defRPr/>
            </a:pPr>
            <a:r>
              <a:rPr lang="en-US" sz="4800" b="1" dirty="0">
                <a:effectLst>
                  <a:outerShdw blurRad="38100" dist="38100" dir="2700000" algn="tl">
                    <a:srgbClr val="C0C0C0"/>
                  </a:outerShdw>
                </a:effectLst>
              </a:rPr>
              <a:t>ENIGMATIC NEXUS EXISTS BETWEEN</a:t>
            </a:r>
            <a:r>
              <a:rPr lang="en-US" sz="4800" dirty="0"/>
              <a:t> </a:t>
            </a:r>
            <a:r>
              <a:rPr lang="en-US" sz="9600" b="1" dirty="0">
                <a:solidFill>
                  <a:schemeClr val="bg1"/>
                </a:solidFill>
                <a:effectLst>
                  <a:outerShdw blurRad="38100" dist="38100" dir="2700000" algn="tl">
                    <a:srgbClr val="C0C0C0"/>
                  </a:outerShdw>
                </a:effectLst>
                <a:latin typeface="Matisse ITC" pitchFamily="82" charset="0"/>
              </a:rPr>
              <a:t>SUFFERING &amp; BEAUTY</a:t>
            </a:r>
          </a:p>
        </p:txBody>
      </p:sp>
      <p:sp>
        <p:nvSpPr>
          <p:cNvPr id="101379" name="Rectangle 3">
            <a:extLst>
              <a:ext uri="{FF2B5EF4-FFF2-40B4-BE49-F238E27FC236}">
                <a16:creationId xmlns:a16="http://schemas.microsoft.com/office/drawing/2014/main" id="{160FF1BF-8CAF-4213-A05D-C01BA27002F1}"/>
              </a:ext>
            </a:extLst>
          </p:cNvPr>
          <p:cNvSpPr>
            <a:spLocks noGrp="1" noChangeArrowheads="1"/>
          </p:cNvSpPr>
          <p:nvPr>
            <p:ph type="body" idx="1"/>
          </p:nvPr>
        </p:nvSpPr>
        <p:spPr>
          <a:xfrm>
            <a:off x="1752600" y="2057400"/>
            <a:ext cx="8763000" cy="4572000"/>
          </a:xfrm>
          <a:ln>
            <a:solidFill>
              <a:srgbClr val="FFFF00"/>
            </a:solidFill>
          </a:ln>
        </p:spPr>
        <p:txBody>
          <a:bodyPr/>
          <a:lstStyle/>
          <a:p>
            <a:pPr eaLnBrk="1" hangingPunct="1">
              <a:lnSpc>
                <a:spcPct val="90000"/>
              </a:lnSpc>
              <a:buFontTx/>
              <a:buNone/>
              <a:defRPr/>
            </a:pPr>
            <a:r>
              <a:rPr lang="en-US" u="sng">
                <a:solidFill>
                  <a:srgbClr val="FFFF00"/>
                </a:solidFill>
                <a:effectLst>
                  <a:outerShdw blurRad="38100" dist="38100" dir="2700000" algn="tl">
                    <a:srgbClr val="C0C0C0"/>
                  </a:outerShdw>
                </a:effectLst>
              </a:rPr>
              <a:t>Although Job Was Not Tempted Beyond What</a:t>
            </a:r>
          </a:p>
          <a:p>
            <a:pPr eaLnBrk="1" hangingPunct="1">
              <a:lnSpc>
                <a:spcPct val="90000"/>
              </a:lnSpc>
              <a:buFontTx/>
              <a:buNone/>
              <a:defRPr/>
            </a:pPr>
            <a:r>
              <a:rPr lang="en-US" u="sng">
                <a:solidFill>
                  <a:srgbClr val="FFFF00"/>
                </a:solidFill>
                <a:effectLst>
                  <a:outerShdw blurRad="38100" dist="38100" dir="2700000" algn="tl">
                    <a:srgbClr val="C0C0C0"/>
                  </a:outerShdw>
                </a:effectLst>
              </a:rPr>
              <a:t>He Could Bear His Tests Were As None Other:</a:t>
            </a:r>
          </a:p>
          <a:p>
            <a:pPr eaLnBrk="1" hangingPunct="1">
              <a:lnSpc>
                <a:spcPct val="90000"/>
              </a:lnSpc>
              <a:buFontTx/>
              <a:buNone/>
              <a:defRPr/>
            </a:pPr>
            <a:endParaRPr lang="en-US" u="sng">
              <a:effectLst>
                <a:outerShdw blurRad="38100" dist="38100" dir="2700000" algn="tl">
                  <a:srgbClr val="C0C0C0"/>
                </a:outerShdw>
              </a:effectLst>
            </a:endParaRPr>
          </a:p>
          <a:p>
            <a:pPr eaLnBrk="1" hangingPunct="1">
              <a:lnSpc>
                <a:spcPct val="90000"/>
              </a:lnSpc>
              <a:buFont typeface="Wingdings" pitchFamily="2" charset="2"/>
              <a:buChar char="Ø"/>
              <a:defRPr/>
            </a:pPr>
            <a:r>
              <a:rPr lang="en-US" sz="2800" b="1">
                <a:solidFill>
                  <a:schemeClr val="bg1"/>
                </a:solidFill>
              </a:rPr>
              <a:t>  </a:t>
            </a:r>
            <a:r>
              <a:rPr lang="en-US" sz="2800">
                <a:solidFill>
                  <a:schemeClr val="bg1"/>
                </a:solidFill>
                <a:effectLst>
                  <a:outerShdw blurRad="38100" dist="38100" dir="2700000" algn="tl">
                    <a:srgbClr val="C0C0C0"/>
                  </a:outerShdw>
                </a:effectLst>
              </a:rPr>
              <a:t>Circumstantially, through his relationships and</a:t>
            </a:r>
          </a:p>
          <a:p>
            <a:pPr eaLnBrk="1" hangingPunct="1">
              <a:lnSpc>
                <a:spcPct val="90000"/>
              </a:lnSpc>
              <a:buFont typeface="Wingdings" pitchFamily="2" charset="2"/>
              <a:buNone/>
              <a:defRPr/>
            </a:pPr>
            <a:r>
              <a:rPr lang="en-US" sz="2800">
                <a:solidFill>
                  <a:schemeClr val="bg1"/>
                </a:solidFill>
                <a:effectLst>
                  <a:outerShdw blurRad="38100" dist="38100" dir="2700000" algn="tl">
                    <a:srgbClr val="C0C0C0"/>
                  </a:outerShdw>
                </a:effectLst>
              </a:rPr>
              <a:t>      possessions.</a:t>
            </a:r>
          </a:p>
          <a:p>
            <a:pPr eaLnBrk="1" hangingPunct="1">
              <a:lnSpc>
                <a:spcPct val="90000"/>
              </a:lnSpc>
              <a:buFont typeface="Wingdings" pitchFamily="2" charset="2"/>
              <a:buChar char="Ø"/>
              <a:defRPr/>
            </a:pPr>
            <a:r>
              <a:rPr lang="en-US" sz="2800">
                <a:solidFill>
                  <a:schemeClr val="bg1"/>
                </a:solidFill>
                <a:effectLst>
                  <a:outerShdw blurRad="38100" dist="38100" dir="2700000" algn="tl">
                    <a:srgbClr val="C0C0C0"/>
                  </a:outerShdw>
                </a:effectLst>
              </a:rPr>
              <a:t>  Constitutionally, inside his own physical body.</a:t>
            </a:r>
          </a:p>
          <a:p>
            <a:pPr eaLnBrk="1" hangingPunct="1">
              <a:lnSpc>
                <a:spcPct val="90000"/>
              </a:lnSpc>
              <a:buFont typeface="Wingdings" pitchFamily="2" charset="2"/>
              <a:buChar char="Ø"/>
              <a:defRPr/>
            </a:pPr>
            <a:r>
              <a:rPr lang="en-US" sz="2800">
                <a:solidFill>
                  <a:schemeClr val="bg1"/>
                </a:solidFill>
                <a:effectLst>
                  <a:outerShdw blurRad="38100" dist="38100" dir="2700000" algn="tl">
                    <a:srgbClr val="C0C0C0"/>
                  </a:outerShdw>
                </a:effectLst>
              </a:rPr>
              <a:t>  Lastly,  He was tested theologically in his loyalties.</a:t>
            </a:r>
          </a:p>
          <a:p>
            <a:pPr eaLnBrk="1" hangingPunct="1">
              <a:lnSpc>
                <a:spcPct val="90000"/>
              </a:lnSpc>
              <a:buFont typeface="Wingdings" pitchFamily="2" charset="2"/>
              <a:buChar char="Ø"/>
              <a:defRPr/>
            </a:pPr>
            <a:r>
              <a:rPr lang="en-US" sz="2800">
                <a:solidFill>
                  <a:schemeClr val="bg1"/>
                </a:solidFill>
                <a:effectLst>
                  <a:outerShdw blurRad="38100" dist="38100" dir="2700000" algn="tl">
                    <a:srgbClr val="C0C0C0"/>
                  </a:outerShdw>
                </a:effectLst>
              </a:rPr>
              <a:t>  In The End,  He maintained his integrity and is</a:t>
            </a:r>
          </a:p>
          <a:p>
            <a:pPr eaLnBrk="1" hangingPunct="1">
              <a:lnSpc>
                <a:spcPct val="90000"/>
              </a:lnSpc>
              <a:buFont typeface="Wingdings" pitchFamily="2" charset="2"/>
              <a:buNone/>
              <a:defRPr/>
            </a:pPr>
            <a:r>
              <a:rPr lang="en-US" sz="2800">
                <a:solidFill>
                  <a:schemeClr val="bg1"/>
                </a:solidFill>
                <a:effectLst>
                  <a:outerShdw blurRad="38100" dist="38100" dir="2700000" algn="tl">
                    <a:srgbClr val="C0C0C0"/>
                  </a:outerShdw>
                </a:effectLst>
              </a:rPr>
              <a:t>      regarded as an approved example for us today!</a:t>
            </a:r>
            <a:r>
              <a:rPr lang="en-US" sz="2800">
                <a:solidFill>
                  <a:schemeClr val="bg1"/>
                </a:solidFill>
              </a:rPr>
              <a:t> </a:t>
            </a:r>
          </a:p>
          <a:p>
            <a:pPr eaLnBrk="1" hangingPunct="1">
              <a:lnSpc>
                <a:spcPct val="90000"/>
              </a:lnSpc>
              <a:buFont typeface="Wingdings" pitchFamily="2" charset="2"/>
              <a:buNone/>
              <a:defRPr/>
            </a:pPr>
            <a:endParaRPr lang="en-US" sz="2800">
              <a:solidFill>
                <a:schemeClr val="bg1"/>
              </a:solidFill>
            </a:endParaRPr>
          </a:p>
          <a:p>
            <a:pPr eaLnBrk="1" hangingPunct="1">
              <a:lnSpc>
                <a:spcPct val="90000"/>
              </a:lnSpc>
              <a:buFont typeface="Wingdings" pitchFamily="2" charset="2"/>
              <a:buNone/>
              <a:defRPr/>
            </a:pPr>
            <a:r>
              <a:rPr lang="en-US" sz="2800"/>
              <a:t>  </a:t>
            </a:r>
          </a:p>
        </p:txBody>
      </p:sp>
      <p:sp>
        <p:nvSpPr>
          <p:cNvPr id="101380" name="Comment 4">
            <a:extLst>
              <a:ext uri="{FF2B5EF4-FFF2-40B4-BE49-F238E27FC236}">
                <a16:creationId xmlns:a16="http://schemas.microsoft.com/office/drawing/2014/main" id="{2E71CDEB-B937-4312-A07D-60BECA3B536C}"/>
              </a:ext>
            </a:extLst>
          </p:cNvPr>
          <p:cNvSpPr>
            <a:spLocks noChangeArrowheads="1"/>
          </p:cNvSpPr>
          <p:nvPr/>
        </p:nvSpPr>
        <p:spPr bwMode="auto">
          <a:xfrm>
            <a:off x="1524000" y="-1676400"/>
            <a:ext cx="9448800" cy="15160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fontAlgn="base">
              <a:spcBef>
                <a:spcPct val="50000"/>
              </a:spcBef>
              <a:spcAft>
                <a:spcPct val="0"/>
              </a:spcAft>
              <a:defRPr/>
            </a:pPr>
            <a:r>
              <a:rPr lang="en-US" sz="1600" b="1">
                <a:solidFill>
                  <a:srgbClr val="000000"/>
                </a:solidFill>
                <a:latin typeface="Arial" charset="0"/>
              </a:rPr>
              <a:t>David Lee Burris:</a:t>
            </a:r>
            <a:endParaRPr lang="en-US" sz="1600">
              <a:solidFill>
                <a:srgbClr val="000000"/>
              </a:solidFill>
              <a:latin typeface="Arial" charset="0"/>
            </a:endParaRPr>
          </a:p>
          <a:p>
            <a:pPr fontAlgn="base">
              <a:spcBef>
                <a:spcPct val="50000"/>
              </a:spcBef>
              <a:spcAft>
                <a:spcPct val="0"/>
              </a:spcAft>
              <a:defRPr/>
            </a:pPr>
            <a:r>
              <a:rPr lang="en-US" sz="1400" b="1">
                <a:solidFill>
                  <a:srgbClr val="000000"/>
                </a:solidFill>
                <a:latin typeface="Arial" charset="0"/>
              </a:rPr>
              <a:t>Cyprian @ “On Morality” –</a:t>
            </a:r>
            <a:r>
              <a:rPr lang="en-US" sz="1400">
                <a:solidFill>
                  <a:srgbClr val="000000"/>
                </a:solidFill>
                <a:latin typeface="Arial" charset="0"/>
              </a:rPr>
              <a:t> ‘Life in this world is nothing but a daily battle against the devil,  a continual engagement against his darts and weapons.  We struggle with greed, with impurity, with anger, with ambition;   our unending and burdensome fight is with the sins of the flesh &amp; enticements of the world.  Man’s mind is under siege encompassed on all sides with the hostility of the devil, and can scarcely confront and resist its foes one by one.  If greed is dispatched, lust looms;  if lust is prostrated, ambition takes its place;  if ambition is spurned, anger embitters, pride inflates…’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13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p:cTn id="13" dur="5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13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1379">
                                            <p:txEl>
                                              <p:pRg st="3" end="3"/>
                                            </p:txEl>
                                          </p:spTgt>
                                        </p:tgtEl>
                                        <p:attrNameLst>
                                          <p:attrName>style.visibility</p:attrName>
                                        </p:attrNameLst>
                                      </p:cBhvr>
                                      <p:to>
                                        <p:strVal val="visible"/>
                                      </p:to>
                                    </p:set>
                                    <p:anim calcmode="lin" valueType="num">
                                      <p:cBhvr>
                                        <p:cTn id="19" dur="500" fill="hold"/>
                                        <p:tgtEl>
                                          <p:spTgt spid="10137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137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1379">
                                            <p:txEl>
                                              <p:pRg st="4" end="4"/>
                                            </p:txEl>
                                          </p:spTgt>
                                        </p:tgtEl>
                                        <p:attrNameLst>
                                          <p:attrName>style.visibility</p:attrName>
                                        </p:attrNameLst>
                                      </p:cBhvr>
                                      <p:to>
                                        <p:strVal val="visible"/>
                                      </p:to>
                                    </p:set>
                                    <p:anim calcmode="lin" valueType="num">
                                      <p:cBhvr>
                                        <p:cTn id="25" dur="500" fill="hold"/>
                                        <p:tgtEl>
                                          <p:spTgt spid="10137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0137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1379">
                                            <p:txEl>
                                              <p:pRg st="5" end="5"/>
                                            </p:txEl>
                                          </p:spTgt>
                                        </p:tgtEl>
                                        <p:attrNameLst>
                                          <p:attrName>style.visibility</p:attrName>
                                        </p:attrNameLst>
                                      </p:cBhvr>
                                      <p:to>
                                        <p:strVal val="visible"/>
                                      </p:to>
                                    </p:set>
                                    <p:anim calcmode="lin" valueType="num">
                                      <p:cBhvr>
                                        <p:cTn id="31" dur="500" fill="hold"/>
                                        <p:tgtEl>
                                          <p:spTgt spid="10137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0137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01379">
                                            <p:txEl>
                                              <p:pRg st="6" end="6"/>
                                            </p:txEl>
                                          </p:spTgt>
                                        </p:tgtEl>
                                        <p:attrNameLst>
                                          <p:attrName>style.visibility</p:attrName>
                                        </p:attrNameLst>
                                      </p:cBhvr>
                                      <p:to>
                                        <p:strVal val="visible"/>
                                      </p:to>
                                    </p:set>
                                    <p:anim calcmode="lin" valueType="num">
                                      <p:cBhvr>
                                        <p:cTn id="37" dur="500" fill="hold"/>
                                        <p:tgtEl>
                                          <p:spTgt spid="10137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0137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01379">
                                            <p:txEl>
                                              <p:pRg st="7" end="7"/>
                                            </p:txEl>
                                          </p:spTgt>
                                        </p:tgtEl>
                                        <p:attrNameLst>
                                          <p:attrName>style.visibility</p:attrName>
                                        </p:attrNameLst>
                                      </p:cBhvr>
                                      <p:to>
                                        <p:strVal val="visible"/>
                                      </p:to>
                                    </p:set>
                                    <p:anim calcmode="lin" valueType="num">
                                      <p:cBhvr>
                                        <p:cTn id="43" dur="500" fill="hold"/>
                                        <p:tgtEl>
                                          <p:spTgt spid="101379">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0137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01379">
                                            <p:txEl>
                                              <p:pRg st="8" end="8"/>
                                            </p:txEl>
                                          </p:spTgt>
                                        </p:tgtEl>
                                        <p:attrNameLst>
                                          <p:attrName>style.visibility</p:attrName>
                                        </p:attrNameLst>
                                      </p:cBhvr>
                                      <p:to>
                                        <p:strVal val="visible"/>
                                      </p:to>
                                    </p:set>
                                    <p:anim calcmode="lin" valueType="num">
                                      <p:cBhvr>
                                        <p:cTn id="49" dur="500" fill="hold"/>
                                        <p:tgtEl>
                                          <p:spTgt spid="101379">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101379">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01379">
                                            <p:txEl>
                                              <p:pRg st="10" end="10"/>
                                            </p:txEl>
                                          </p:spTgt>
                                        </p:tgtEl>
                                        <p:attrNameLst>
                                          <p:attrName>style.visibility</p:attrName>
                                        </p:attrNameLst>
                                      </p:cBhvr>
                                      <p:to>
                                        <p:strVal val="visible"/>
                                      </p:to>
                                    </p:set>
                                    <p:anim calcmode="lin" valueType="num">
                                      <p:cBhvr>
                                        <p:cTn id="55" dur="500" fill="hold"/>
                                        <p:tgtEl>
                                          <p:spTgt spid="101379">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101379">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04579" name="Rectangle 3">
            <a:extLst>
              <a:ext uri="{FF2B5EF4-FFF2-40B4-BE49-F238E27FC236}">
                <a16:creationId xmlns:a16="http://schemas.microsoft.com/office/drawing/2014/main" id="{1CA3CFFD-A258-46B4-B15F-BB4F5D083702}"/>
              </a:ext>
            </a:extLst>
          </p:cNvPr>
          <p:cNvSpPr>
            <a:spLocks noGrp="1" noChangeArrowheads="1"/>
          </p:cNvSpPr>
          <p:nvPr>
            <p:ph type="body" idx="1"/>
          </p:nvPr>
        </p:nvSpPr>
        <p:spPr>
          <a:xfrm>
            <a:off x="2590800" y="2057400"/>
            <a:ext cx="7010400" cy="4114800"/>
          </a:xfrm>
        </p:spPr>
        <p:txBody>
          <a:bodyPr/>
          <a:lstStyle/>
          <a:p>
            <a:pPr>
              <a:buFont typeface="Wingdings" panose="05000000000000000000" pitchFamily="2" charset="2"/>
              <a:buChar char="Ø"/>
            </a:pPr>
            <a:r>
              <a:rPr lang="en-US" altLang="en-US" sz="2000" b="1">
                <a:solidFill>
                  <a:srgbClr val="C00000"/>
                </a:solidFill>
              </a:rPr>
              <a:t>And is it conceivable for a Biblical figure to </a:t>
            </a:r>
            <a:r>
              <a:rPr lang="en-US" altLang="en-US" sz="2000" b="1" i="1">
                <a:solidFill>
                  <a:srgbClr val="C00000"/>
                </a:solidFill>
              </a:rPr>
              <a:t>sue</a:t>
            </a:r>
            <a:r>
              <a:rPr lang="en-US" altLang="en-US" sz="2000" b="1">
                <a:solidFill>
                  <a:srgbClr val="C00000"/>
                </a:solidFill>
              </a:rPr>
              <a:t> God?</a:t>
            </a:r>
          </a:p>
          <a:p>
            <a:endParaRPr lang="en-US" altLang="en-US" sz="800" b="1">
              <a:solidFill>
                <a:srgbClr val="C00000"/>
              </a:solidFill>
            </a:endParaRPr>
          </a:p>
          <a:p>
            <a:pPr>
              <a:buFont typeface="Wingdings" panose="05000000000000000000" pitchFamily="2" charset="2"/>
              <a:buChar char="§"/>
            </a:pPr>
            <a:r>
              <a:rPr lang="en-US" altLang="en-US" sz="1600" b="1">
                <a:solidFill>
                  <a:srgbClr val="C00000"/>
                </a:solidFill>
              </a:rPr>
              <a:t>In the Book of Job, Satan challenges God to test the devotion and piety of the righteous man Job. Job loses all of his worldly goods, his children and servants,  as well as his health.  Does he accept his fate or curse God?  According to Biblical scholar Edward L. Greenstein,  Job sues God.  By comparing Biblical language to Near Eastern legal texts, it becomes clear that Job understood the ancient legal system well. He knows that he cannot call witnesses in a lawsuit against God.  So,  lacking witnesses,  he swears an exculpatory oath,  as was standard in such legal cases in the ancient Near East.  He swears to his own innocence and lists numerous wrongs that he has not committed.  In doing so,  Job challenges God to provide evidence against him &amp; prove his guilt.</a:t>
            </a:r>
          </a:p>
        </p:txBody>
      </p:sp>
      <p:sp>
        <p:nvSpPr>
          <p:cNvPr id="828419" name="WordArt 4">
            <a:extLst>
              <a:ext uri="{FF2B5EF4-FFF2-40B4-BE49-F238E27FC236}">
                <a16:creationId xmlns:a16="http://schemas.microsoft.com/office/drawing/2014/main" id="{BE69A553-C7D0-4380-9DBA-59350CDA073B}"/>
              </a:ext>
            </a:extLst>
          </p:cNvPr>
          <p:cNvSpPr>
            <a:spLocks noChangeArrowheads="1" noChangeShapeType="1" noTextEdit="1"/>
          </p:cNvSpPr>
          <p:nvPr/>
        </p:nvSpPr>
        <p:spPr bwMode="auto">
          <a:xfrm>
            <a:off x="2819400" y="1143000"/>
            <a:ext cx="66294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JOB‘s Civil Lawsuit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04579">
                                            <p:txEl>
                                              <p:pRg st="0" end="0"/>
                                            </p:txEl>
                                          </p:spTgt>
                                        </p:tgtEl>
                                        <p:attrNameLst>
                                          <p:attrName>style.visibility</p:attrName>
                                        </p:attrNameLst>
                                      </p:cBhvr>
                                      <p:to>
                                        <p:strVal val="visible"/>
                                      </p:to>
                                    </p:set>
                                    <p:anim calcmode="lin" valueType="num">
                                      <p:cBhvr additive="base">
                                        <p:cTn id="7" dur="5000" fill="hold"/>
                                        <p:tgtEl>
                                          <p:spTgt spid="130457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30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04579">
                                            <p:txEl>
                                              <p:pRg st="2" end="2"/>
                                            </p:txEl>
                                          </p:spTgt>
                                        </p:tgtEl>
                                        <p:attrNameLst>
                                          <p:attrName>style.visibility</p:attrName>
                                        </p:attrNameLst>
                                      </p:cBhvr>
                                      <p:to>
                                        <p:strVal val="visible"/>
                                      </p:to>
                                    </p:set>
                                    <p:anim calcmode="lin" valueType="num">
                                      <p:cBhvr additive="base">
                                        <p:cTn id="13" dur="5000" fill="hold"/>
                                        <p:tgtEl>
                                          <p:spTgt spid="1304579">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30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79"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12578" name="Rectangle 2">
            <a:extLst>
              <a:ext uri="{FF2B5EF4-FFF2-40B4-BE49-F238E27FC236}">
                <a16:creationId xmlns:a16="http://schemas.microsoft.com/office/drawing/2014/main" id="{A67C7E1A-FADA-4C20-BA54-E7CCC5943103}"/>
              </a:ext>
            </a:extLst>
          </p:cNvPr>
          <p:cNvSpPr>
            <a:spLocks noGrp="1" noChangeArrowheads="1"/>
          </p:cNvSpPr>
          <p:nvPr>
            <p:ph type="subTitle" idx="1"/>
          </p:nvPr>
        </p:nvSpPr>
        <p:spPr>
          <a:xfrm>
            <a:off x="3048000" y="5638800"/>
            <a:ext cx="6248400" cy="1066800"/>
          </a:xfrm>
          <a:solidFill>
            <a:schemeClr val="bg1"/>
          </a:solidFill>
        </p:spPr>
        <p:txBody>
          <a:bodyPr/>
          <a:lstStyle/>
          <a:p>
            <a:pPr eaLnBrk="1" hangingPunct="1">
              <a:defRPr/>
            </a:pPr>
            <a:r>
              <a:rPr lang="en-US" b="1">
                <a:effectLst>
                  <a:outerShdw blurRad="38100" dist="38100" dir="2700000" algn="tl">
                    <a:srgbClr val="C0C0C0"/>
                  </a:outerShdw>
                </a:effectLst>
              </a:rPr>
              <a:t>In Fishing For Men Sometimes We Are Ourselves The Chum!  </a:t>
            </a:r>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4290" name="Rectangle 2">
            <a:extLst>
              <a:ext uri="{FF2B5EF4-FFF2-40B4-BE49-F238E27FC236}">
                <a16:creationId xmlns:a16="http://schemas.microsoft.com/office/drawing/2014/main" id="{7A4CF460-A1F5-4B9D-BA2D-633A109DF8E2}"/>
              </a:ext>
            </a:extLst>
          </p:cNvPr>
          <p:cNvSpPr>
            <a:spLocks noGrp="1" noChangeArrowheads="1"/>
          </p:cNvSpPr>
          <p:nvPr>
            <p:ph type="ctrTitle"/>
          </p:nvPr>
        </p:nvSpPr>
        <p:spPr>
          <a:xfrm>
            <a:off x="111760" y="-228600"/>
            <a:ext cx="10022840" cy="6172200"/>
          </a:xfrm>
        </p:spPr>
        <p:txBody>
          <a:bodyPr/>
          <a:lstStyle/>
          <a:p>
            <a:pPr eaLnBrk="1" hangingPunct="1">
              <a:defRPr/>
            </a:pPr>
            <a:r>
              <a:rPr lang="en-US" b="1" dirty="0">
                <a:solidFill>
                  <a:srgbClr val="FFFF00"/>
                </a:solidFill>
                <a:effectLst>
                  <a:outerShdw blurRad="38100" dist="38100" dir="2700000" algn="tl">
                    <a:srgbClr val="C0C0C0"/>
                  </a:outerShdw>
                </a:effectLst>
                <a:latin typeface="Banner" pitchFamily="2" charset="0"/>
              </a:rPr>
              <a:t>“The abundant life does not come to those who have had a lot of obstacles removed from their path by others. </a:t>
            </a:r>
            <a:br>
              <a:rPr lang="en-US" b="1" dirty="0">
                <a:solidFill>
                  <a:srgbClr val="FFFF00"/>
                </a:solidFill>
                <a:effectLst>
                  <a:outerShdw blurRad="38100" dist="38100" dir="2700000" algn="tl">
                    <a:srgbClr val="C0C0C0"/>
                  </a:outerShdw>
                </a:effectLst>
                <a:latin typeface="Banner" pitchFamily="2" charset="0"/>
              </a:rPr>
            </a:br>
            <a:r>
              <a:rPr lang="en-US" b="1" dirty="0">
                <a:solidFill>
                  <a:srgbClr val="FFFF00"/>
                </a:solidFill>
                <a:effectLst>
                  <a:outerShdw blurRad="38100" dist="38100" dir="2700000" algn="tl">
                    <a:srgbClr val="C0C0C0"/>
                  </a:outerShdw>
                </a:effectLst>
                <a:latin typeface="Banner" pitchFamily="2" charset="0"/>
              </a:rPr>
              <a:t> It develops from within and is rooted in strong mental and moral fiber.”</a:t>
            </a:r>
            <a:endParaRPr lang="en-US" b="1" dirty="0">
              <a:solidFill>
                <a:srgbClr val="FFFF00"/>
              </a:solidFill>
              <a:effectLst>
                <a:outerShdw blurRad="38100" dist="38100" dir="2700000" algn="tl">
                  <a:srgbClr val="C0C0C0"/>
                </a:outerShdw>
              </a:effectLst>
            </a:endParaRPr>
          </a:p>
        </p:txBody>
      </p:sp>
      <p:sp>
        <p:nvSpPr>
          <p:cNvPr id="1804292" name="WordArt 4">
            <a:extLst>
              <a:ext uri="{FF2B5EF4-FFF2-40B4-BE49-F238E27FC236}">
                <a16:creationId xmlns:a16="http://schemas.microsoft.com/office/drawing/2014/main" id="{A9380CA1-FCE1-41DB-9BCE-C9206B43BE43}"/>
              </a:ext>
            </a:extLst>
          </p:cNvPr>
          <p:cNvSpPr>
            <a:spLocks noChangeArrowheads="1" noChangeShapeType="1" noTextEdit="1"/>
          </p:cNvSpPr>
          <p:nvPr/>
        </p:nvSpPr>
        <p:spPr bwMode="auto">
          <a:xfrm>
            <a:off x="3901440" y="4724400"/>
            <a:ext cx="3718560" cy="2946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William Mather Lewis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804290">
                                            <p:txEl>
                                              <p:pRg st="0" end="0"/>
                                            </p:txEl>
                                          </p:spTgt>
                                        </p:tgtEl>
                                        <p:attrNameLst>
                                          <p:attrName>style.visibility</p:attrName>
                                        </p:attrNameLst>
                                      </p:cBhvr>
                                      <p:to>
                                        <p:strVal val="visible"/>
                                      </p:to>
                                    </p:set>
                                    <p:anim calcmode="lin" valueType="num">
                                      <p:cBhvr additive="base">
                                        <p:cTn id="7" dur="300" fill="hold"/>
                                        <p:tgtEl>
                                          <p:spTgt spid="180429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8042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1804292"/>
                                        </p:tgtEl>
                                        <p:attrNameLst>
                                          <p:attrName>style.visibility</p:attrName>
                                        </p:attrNameLst>
                                      </p:cBhvr>
                                      <p:to>
                                        <p:strVal val="visible"/>
                                      </p:to>
                                    </p:set>
                                    <p:anim calcmode="lin" valueType="num">
                                      <p:cBhvr>
                                        <p:cTn id="13" dur="500" fill="hold"/>
                                        <p:tgtEl>
                                          <p:spTgt spid="1804292"/>
                                        </p:tgtEl>
                                        <p:attrNameLst>
                                          <p:attrName>ppt_w</p:attrName>
                                        </p:attrNameLst>
                                      </p:cBhvr>
                                      <p:tavLst>
                                        <p:tav tm="0">
                                          <p:val>
                                            <p:fltVal val="0"/>
                                          </p:val>
                                        </p:tav>
                                        <p:tav tm="100000">
                                          <p:val>
                                            <p:strVal val="#ppt_w"/>
                                          </p:val>
                                        </p:tav>
                                      </p:tavLst>
                                    </p:anim>
                                    <p:anim calcmode="lin" valueType="num">
                                      <p:cBhvr>
                                        <p:cTn id="14" dur="500" fill="hold"/>
                                        <p:tgtEl>
                                          <p:spTgt spid="1804292"/>
                                        </p:tgtEl>
                                        <p:attrNameLst>
                                          <p:attrName>ppt_h</p:attrName>
                                        </p:attrNameLst>
                                      </p:cBhvr>
                                      <p:tavLst>
                                        <p:tav tm="0">
                                          <p:val>
                                            <p:fltVal val="0"/>
                                          </p:val>
                                        </p:tav>
                                        <p:tav tm="100000">
                                          <p:val>
                                            <p:strVal val="#ppt_h"/>
                                          </p:val>
                                        </p:tav>
                                      </p:tavLst>
                                    </p:anim>
                                    <p:anim calcmode="lin" valueType="num">
                                      <p:cBhvr>
                                        <p:cTn id="15" dur="500" fill="hold"/>
                                        <p:tgtEl>
                                          <p:spTgt spid="1804292"/>
                                        </p:tgtEl>
                                        <p:attrNameLst>
                                          <p:attrName>ppt_x</p:attrName>
                                        </p:attrNameLst>
                                      </p:cBhvr>
                                      <p:tavLst>
                                        <p:tav tm="0">
                                          <p:val>
                                            <p:fltVal val="0.5"/>
                                          </p:val>
                                        </p:tav>
                                        <p:tav tm="100000">
                                          <p:val>
                                            <p:strVal val="#ppt_x"/>
                                          </p:val>
                                        </p:tav>
                                      </p:tavLst>
                                    </p:anim>
                                    <p:anim calcmode="lin" valueType="num">
                                      <p:cBhvr>
                                        <p:cTn id="16" dur="500" fill="hold"/>
                                        <p:tgtEl>
                                          <p:spTgt spid="180429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4290"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704D597-1AAF-407A-9A75-9EA4CBD44FEC}"/>
              </a:ext>
            </a:extLst>
          </p:cNvPr>
          <p:cNvSpPr>
            <a:spLocks noGrp="1" noChangeArrowheads="1"/>
          </p:cNvSpPr>
          <p:nvPr>
            <p:ph type="title"/>
          </p:nvPr>
        </p:nvSpPr>
        <p:spPr>
          <a:xfrm>
            <a:off x="0" y="0"/>
            <a:ext cx="12192000" cy="762000"/>
          </a:xfrm>
        </p:spPr>
        <p:txBody>
          <a:bodyPr/>
          <a:lstStyle/>
          <a:p>
            <a:pPr eaLnBrk="1" hangingPunct="1">
              <a:defRPr/>
            </a:pPr>
            <a:r>
              <a:rPr lang="en-US" sz="4000" u="sng" dirty="0">
                <a:solidFill>
                  <a:srgbClr val="CC0000"/>
                </a:solidFill>
                <a:effectLst>
                  <a:outerShdw blurRad="38100" dist="38100" dir="2700000" algn="tl">
                    <a:srgbClr val="C0C0C0"/>
                  </a:outerShdw>
                </a:effectLst>
                <a:latin typeface="Andy" pitchFamily="66" charset="0"/>
              </a:rPr>
              <a:t>Unanswered Prayer Treated Poetically</a:t>
            </a:r>
          </a:p>
        </p:txBody>
      </p:sp>
      <p:sp>
        <p:nvSpPr>
          <p:cNvPr id="65539" name="Rectangle 3">
            <a:extLst>
              <a:ext uri="{FF2B5EF4-FFF2-40B4-BE49-F238E27FC236}">
                <a16:creationId xmlns:a16="http://schemas.microsoft.com/office/drawing/2014/main" id="{7774A5E0-AFBB-45BA-93DD-38AC1F036B81}"/>
              </a:ext>
            </a:extLst>
          </p:cNvPr>
          <p:cNvSpPr>
            <a:spLocks noGrp="1" noChangeArrowheads="1"/>
          </p:cNvSpPr>
          <p:nvPr>
            <p:ph idx="1"/>
          </p:nvPr>
        </p:nvSpPr>
        <p:spPr>
          <a:xfrm>
            <a:off x="619760" y="1046480"/>
            <a:ext cx="10962640" cy="5374640"/>
          </a:xfrm>
          <a:ln>
            <a:solidFill>
              <a:srgbClr val="FF3300"/>
            </a:solidFill>
          </a:ln>
        </p:spPr>
        <p:txBody>
          <a:bodyPr/>
          <a:lstStyle/>
          <a:p>
            <a:pPr eaLnBrk="1" hangingPunct="1">
              <a:defRPr/>
            </a:pPr>
            <a:r>
              <a:rPr lang="en-US" sz="2400" b="1" dirty="0">
                <a:solidFill>
                  <a:srgbClr val="FF0000"/>
                </a:solidFill>
                <a:effectLst>
                  <a:outerShdw blurRad="38100" dist="38100" dir="2700000" algn="tl">
                    <a:srgbClr val="C0C0C0"/>
                  </a:outerShdw>
                </a:effectLst>
                <a:latin typeface="Andy" pitchFamily="66" charset="0"/>
              </a:rPr>
              <a:t>He prayed for strength that he might achieve;            He was made weak that he might obey.</a:t>
            </a:r>
          </a:p>
          <a:p>
            <a:pPr eaLnBrk="1" hangingPunct="1">
              <a:defRPr/>
            </a:pPr>
            <a:r>
              <a:rPr lang="en-US" sz="2400" b="1" dirty="0">
                <a:solidFill>
                  <a:srgbClr val="FF0000"/>
                </a:solidFill>
                <a:effectLst>
                  <a:outerShdw blurRad="38100" dist="38100" dir="2700000" algn="tl">
                    <a:srgbClr val="C0C0C0"/>
                  </a:outerShdw>
                </a:effectLst>
                <a:latin typeface="Andy" pitchFamily="66" charset="0"/>
              </a:rPr>
              <a:t>He prayed for wealth that he might do greater things;    He was given infirmity that he might do better things.</a:t>
            </a:r>
          </a:p>
          <a:p>
            <a:pPr eaLnBrk="1" hangingPunct="1">
              <a:defRPr/>
            </a:pPr>
            <a:r>
              <a:rPr lang="en-US" sz="2400" b="1" dirty="0">
                <a:solidFill>
                  <a:srgbClr val="FF0000"/>
                </a:solidFill>
                <a:effectLst>
                  <a:outerShdw blurRad="38100" dist="38100" dir="2700000" algn="tl">
                    <a:srgbClr val="C0C0C0"/>
                  </a:outerShdw>
                </a:effectLst>
                <a:latin typeface="Andy" pitchFamily="66" charset="0"/>
              </a:rPr>
              <a:t>He prayed for riches that he might be happy;             He was given poverty that he might be wise.</a:t>
            </a:r>
          </a:p>
          <a:p>
            <a:pPr eaLnBrk="1" hangingPunct="1">
              <a:defRPr/>
            </a:pPr>
            <a:r>
              <a:rPr lang="en-US" sz="2400" b="1" dirty="0">
                <a:solidFill>
                  <a:srgbClr val="FF0000"/>
                </a:solidFill>
                <a:effectLst>
                  <a:outerShdw blurRad="38100" dist="38100" dir="2700000" algn="tl">
                    <a:srgbClr val="C0C0C0"/>
                  </a:outerShdw>
                </a:effectLst>
                <a:latin typeface="Andy" pitchFamily="66" charset="0"/>
              </a:rPr>
              <a:t>He prayed for power that he might have the praise of men;  He was given infirmity that he might feel need of God.  </a:t>
            </a:r>
          </a:p>
          <a:p>
            <a:pPr eaLnBrk="1" hangingPunct="1">
              <a:defRPr/>
            </a:pPr>
            <a:r>
              <a:rPr lang="en-US" sz="2400" b="1" dirty="0">
                <a:solidFill>
                  <a:srgbClr val="FF0000"/>
                </a:solidFill>
                <a:effectLst>
                  <a:outerShdw blurRad="38100" dist="38100" dir="2700000" algn="tl">
                    <a:srgbClr val="C0C0C0"/>
                  </a:outerShdw>
                </a:effectLst>
                <a:latin typeface="Andy" pitchFamily="66" charset="0"/>
              </a:rPr>
              <a:t>He prayed for all things that he might enjoy life;       He was given life that he might enjoy all things.</a:t>
            </a:r>
          </a:p>
          <a:p>
            <a:pPr eaLnBrk="1" hangingPunct="1">
              <a:defRPr/>
            </a:pPr>
            <a:r>
              <a:rPr lang="en-US" sz="2400" b="1" dirty="0">
                <a:solidFill>
                  <a:srgbClr val="FF0000"/>
                </a:solidFill>
                <a:effectLst>
                  <a:outerShdw blurRad="38100" dist="38100" dir="2700000" algn="tl">
                    <a:srgbClr val="C0C0C0"/>
                  </a:outerShdw>
                </a:effectLst>
                <a:latin typeface="Andy" pitchFamily="66" charset="0"/>
              </a:rPr>
              <a:t>He Had Received Nothing That He Asked For – All That He Hoped For; His Prayer Was Answered – He Was Most Blessed!</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62562" name="Rectangle 2">
            <a:extLst>
              <a:ext uri="{FF2B5EF4-FFF2-40B4-BE49-F238E27FC236}">
                <a16:creationId xmlns:a16="http://schemas.microsoft.com/office/drawing/2014/main" id="{7D6C5821-C8E1-4871-9AFD-7CABA2D6ACBE}"/>
              </a:ext>
            </a:extLst>
          </p:cNvPr>
          <p:cNvSpPr>
            <a:spLocks noGrp="1" noChangeArrowheads="1"/>
          </p:cNvSpPr>
          <p:nvPr>
            <p:ph type="body" idx="1"/>
          </p:nvPr>
        </p:nvSpPr>
        <p:spPr>
          <a:xfrm>
            <a:off x="1524000" y="2708276"/>
            <a:ext cx="9144000" cy="4149725"/>
          </a:xfrm>
          <a:noFill/>
        </p:spPr>
        <p:txBody>
          <a:bodyPr vert="horz" wrap="square" lIns="91440" tIns="1371600" rIns="91440" bIns="45720" numCol="1" anchor="t" anchorCtr="0" compatLnSpc="1">
            <a:prstTxWarp prst="textNoShape">
              <a:avLst/>
            </a:prstTxWarp>
          </a:bodyPr>
          <a:lstStyle/>
          <a:p>
            <a:pPr marL="685800" indent="-685800" eaLnBrk="1" hangingPunct="1">
              <a:lnSpc>
                <a:spcPct val="95000"/>
              </a:lnSpc>
              <a:buClr>
                <a:schemeClr val="tx1"/>
              </a:buClr>
              <a:buSzPct val="115000"/>
              <a:buNone/>
            </a:pPr>
            <a:r>
              <a:rPr lang="en-US" altLang="en-US" i="1" dirty="0">
                <a:latin typeface="Times New Roman" panose="02020603050405020304" pitchFamily="18" charset="0"/>
              </a:rPr>
              <a:t> </a:t>
            </a:r>
          </a:p>
        </p:txBody>
      </p:sp>
      <p:sp>
        <p:nvSpPr>
          <p:cNvPr id="1472518" name="AutoShape 6">
            <a:extLst>
              <a:ext uri="{FF2B5EF4-FFF2-40B4-BE49-F238E27FC236}">
                <a16:creationId xmlns:a16="http://schemas.microsoft.com/office/drawing/2014/main" id="{DD769B6B-EC8C-4379-B13D-56B55353E348}"/>
              </a:ext>
            </a:extLst>
          </p:cNvPr>
          <p:cNvSpPr>
            <a:spLocks noChangeArrowheads="1"/>
          </p:cNvSpPr>
          <p:nvPr/>
        </p:nvSpPr>
        <p:spPr bwMode="auto">
          <a:xfrm>
            <a:off x="121920" y="2286000"/>
            <a:ext cx="9250680" cy="685800"/>
          </a:xfrm>
          <a:prstGeom prst="roundRect">
            <a:avLst>
              <a:gd name="adj" fmla="val 50000"/>
            </a:avLst>
          </a:prstGeom>
          <a:solidFill>
            <a:srgbClr val="FFFFFF">
              <a:alpha val="69019"/>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tIns="118872" anchor="ct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r" fontAlgn="base">
              <a:spcBef>
                <a:spcPct val="0"/>
              </a:spcBef>
              <a:spcAft>
                <a:spcPct val="0"/>
              </a:spcAft>
            </a:pPr>
            <a:r>
              <a:rPr lang="en-US" altLang="en-US" sz="5400" b="1" dirty="0">
                <a:solidFill>
                  <a:srgbClr val="152A3F"/>
                </a:solidFill>
                <a:latin typeface="Magneto" panose="04030805050802020D02" pitchFamily="82" charset="0"/>
              </a:rPr>
              <a:t>   </a:t>
            </a:r>
            <a:r>
              <a:rPr lang="en-US" altLang="en-US" sz="4400" b="1" dirty="0">
                <a:solidFill>
                  <a:srgbClr val="152A3F"/>
                </a:solidFill>
                <a:latin typeface="Magneto" panose="04030805050802020D02" pitchFamily="82" charset="0"/>
              </a:rPr>
              <a:t>The Disciplinary Principle</a:t>
            </a:r>
            <a:r>
              <a:rPr lang="en-US" altLang="en-US" sz="4400" b="1" dirty="0">
                <a:solidFill>
                  <a:srgbClr val="152A3F"/>
                </a:solidFill>
                <a:latin typeface="Arial" panose="020B0604020202020204" pitchFamily="34" charset="0"/>
              </a:rPr>
              <a:t> </a:t>
            </a:r>
          </a:p>
        </p:txBody>
      </p:sp>
      <p:sp>
        <p:nvSpPr>
          <p:cNvPr id="1472520" name="AutoShape 8">
            <a:extLst>
              <a:ext uri="{FF2B5EF4-FFF2-40B4-BE49-F238E27FC236}">
                <a16:creationId xmlns:a16="http://schemas.microsoft.com/office/drawing/2014/main" id="{4A0A3F1C-0C56-4D68-BCC0-9B4E1E860907}"/>
              </a:ext>
            </a:extLst>
          </p:cNvPr>
          <p:cNvSpPr>
            <a:spLocks noChangeArrowheads="1"/>
          </p:cNvSpPr>
          <p:nvPr/>
        </p:nvSpPr>
        <p:spPr bwMode="auto">
          <a:xfrm>
            <a:off x="152400" y="3176588"/>
            <a:ext cx="9144000" cy="639762"/>
          </a:xfrm>
          <a:prstGeom prst="roundRect">
            <a:avLst>
              <a:gd name="adj" fmla="val 50000"/>
            </a:avLst>
          </a:prstGeom>
          <a:solidFill>
            <a:srgbClr val="FFFFFF">
              <a:alpha val="69019"/>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tIns="118872" anchor="ct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r" fontAlgn="base">
              <a:spcBef>
                <a:spcPct val="0"/>
              </a:spcBef>
              <a:spcAft>
                <a:spcPct val="0"/>
              </a:spcAft>
            </a:pPr>
            <a:r>
              <a:rPr lang="en-US" altLang="en-US" sz="4400" b="1" dirty="0">
                <a:solidFill>
                  <a:srgbClr val="152A3F"/>
                </a:solidFill>
                <a:latin typeface="Magneto" panose="04030805050802020D02" pitchFamily="82" charset="0"/>
              </a:rPr>
              <a:t>The Educational Principle</a:t>
            </a:r>
            <a:r>
              <a:rPr lang="en-US" altLang="en-US" sz="4400" b="1" dirty="0">
                <a:solidFill>
                  <a:srgbClr val="152A3F"/>
                </a:solidFill>
                <a:latin typeface="Arial" panose="020B0604020202020204" pitchFamily="34" charset="0"/>
              </a:rPr>
              <a:t>  </a:t>
            </a:r>
          </a:p>
        </p:txBody>
      </p:sp>
      <p:sp>
        <p:nvSpPr>
          <p:cNvPr id="1472522" name="AutoShape 10">
            <a:extLst>
              <a:ext uri="{FF2B5EF4-FFF2-40B4-BE49-F238E27FC236}">
                <a16:creationId xmlns:a16="http://schemas.microsoft.com/office/drawing/2014/main" id="{4BF342E3-1843-47A8-BE04-B00D793A3C2F}"/>
              </a:ext>
            </a:extLst>
          </p:cNvPr>
          <p:cNvSpPr>
            <a:spLocks noChangeArrowheads="1"/>
          </p:cNvSpPr>
          <p:nvPr/>
        </p:nvSpPr>
        <p:spPr bwMode="auto">
          <a:xfrm>
            <a:off x="152401" y="4038600"/>
            <a:ext cx="9143999" cy="762000"/>
          </a:xfrm>
          <a:prstGeom prst="roundRect">
            <a:avLst>
              <a:gd name="adj" fmla="val 50000"/>
            </a:avLst>
          </a:prstGeom>
          <a:solidFill>
            <a:srgbClr val="FFFFFF">
              <a:alpha val="69019"/>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tIns="118872" anchor="ct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r" fontAlgn="base">
              <a:spcBef>
                <a:spcPct val="0"/>
              </a:spcBef>
              <a:spcAft>
                <a:spcPct val="0"/>
              </a:spcAft>
            </a:pPr>
            <a:r>
              <a:rPr lang="en-US" altLang="en-US" sz="4400" b="1" dirty="0">
                <a:solidFill>
                  <a:srgbClr val="152A3F"/>
                </a:solidFill>
                <a:latin typeface="Magneto" panose="04030805050802020D02" pitchFamily="82" charset="0"/>
              </a:rPr>
              <a:t>The </a:t>
            </a:r>
            <a:r>
              <a:rPr lang="en-US" altLang="en-US" sz="4400" b="1" dirty="0" err="1">
                <a:solidFill>
                  <a:srgbClr val="152A3F"/>
                </a:solidFill>
                <a:latin typeface="Magneto" panose="04030805050802020D02" pitchFamily="82" charset="0"/>
              </a:rPr>
              <a:t>Revelational</a:t>
            </a:r>
            <a:r>
              <a:rPr lang="en-US" altLang="en-US" sz="4400" b="1" dirty="0">
                <a:solidFill>
                  <a:srgbClr val="152A3F"/>
                </a:solidFill>
                <a:latin typeface="Magneto" panose="04030805050802020D02" pitchFamily="82" charset="0"/>
              </a:rPr>
              <a:t> Principle </a:t>
            </a:r>
            <a:endParaRPr lang="en-US" altLang="en-US" sz="4400" b="1" dirty="0">
              <a:solidFill>
                <a:srgbClr val="152A3F"/>
              </a:solidFill>
              <a:latin typeface="Arial" panose="020B0604020202020204" pitchFamily="34" charset="0"/>
            </a:endParaRPr>
          </a:p>
        </p:txBody>
      </p:sp>
      <p:sp>
        <p:nvSpPr>
          <p:cNvPr id="962566" name="WordArt 11">
            <a:extLst>
              <a:ext uri="{FF2B5EF4-FFF2-40B4-BE49-F238E27FC236}">
                <a16:creationId xmlns:a16="http://schemas.microsoft.com/office/drawing/2014/main" id="{85DB57ED-FCAD-4067-A134-52B864E8B1FF}"/>
              </a:ext>
            </a:extLst>
          </p:cNvPr>
          <p:cNvSpPr>
            <a:spLocks noChangeArrowheads="1" noChangeShapeType="1" noTextEdit="1"/>
          </p:cNvSpPr>
          <p:nvPr/>
        </p:nvSpPr>
        <p:spPr bwMode="auto">
          <a:xfrm>
            <a:off x="2752725" y="381000"/>
            <a:ext cx="6686550" cy="1371600"/>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SUFFERING EXPLAINED:</a:t>
            </a:r>
          </a:p>
        </p:txBody>
      </p:sp>
      <p:sp>
        <p:nvSpPr>
          <p:cNvPr id="13" name="AutoShape 8">
            <a:extLst>
              <a:ext uri="{FF2B5EF4-FFF2-40B4-BE49-F238E27FC236}">
                <a16:creationId xmlns:a16="http://schemas.microsoft.com/office/drawing/2014/main" id="{D2FF717D-2E59-4E18-82A0-1D01EF796BA4}"/>
              </a:ext>
            </a:extLst>
          </p:cNvPr>
          <p:cNvSpPr>
            <a:spLocks noChangeArrowheads="1"/>
          </p:cNvSpPr>
          <p:nvPr/>
        </p:nvSpPr>
        <p:spPr bwMode="auto">
          <a:xfrm>
            <a:off x="152400" y="5029200"/>
            <a:ext cx="8991600" cy="685800"/>
          </a:xfrm>
          <a:prstGeom prst="roundRect">
            <a:avLst>
              <a:gd name="adj" fmla="val 50000"/>
            </a:avLst>
          </a:prstGeom>
          <a:solidFill>
            <a:srgbClr val="FFFFFF">
              <a:alpha val="69019"/>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tIns="118872" anchor="ct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r" fontAlgn="base">
              <a:spcBef>
                <a:spcPct val="0"/>
              </a:spcBef>
              <a:spcAft>
                <a:spcPct val="0"/>
              </a:spcAft>
            </a:pPr>
            <a:r>
              <a:rPr lang="en-US" altLang="en-US" sz="4400" b="1" dirty="0">
                <a:solidFill>
                  <a:srgbClr val="152A3F"/>
                </a:solidFill>
                <a:latin typeface="Magneto" panose="04030805050802020D02" pitchFamily="82" charset="0"/>
              </a:rPr>
              <a:t>The Redemptive Principle</a:t>
            </a:r>
            <a:r>
              <a:rPr lang="en-US" altLang="en-US" sz="4400" b="1" dirty="0">
                <a:solidFill>
                  <a:srgbClr val="152A3F"/>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2518"/>
                                        </p:tgtEl>
                                        <p:attrNameLst>
                                          <p:attrName>style.visibility</p:attrName>
                                        </p:attrNameLst>
                                      </p:cBhvr>
                                      <p:to>
                                        <p:strVal val="visible"/>
                                      </p:to>
                                    </p:set>
                                    <p:animEffect transition="in" filter="wipe(left)">
                                      <p:cBhvr>
                                        <p:cTn id="7" dur="500"/>
                                        <p:tgtEl>
                                          <p:spTgt spid="14725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72520"/>
                                        </p:tgtEl>
                                        <p:attrNameLst>
                                          <p:attrName>style.visibility</p:attrName>
                                        </p:attrNameLst>
                                      </p:cBhvr>
                                      <p:to>
                                        <p:strVal val="visible"/>
                                      </p:to>
                                    </p:set>
                                    <p:animEffect transition="in" filter="wipe(left)">
                                      <p:cBhvr>
                                        <p:cTn id="11" dur="500"/>
                                        <p:tgtEl>
                                          <p:spTgt spid="147252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72522"/>
                                        </p:tgtEl>
                                        <p:attrNameLst>
                                          <p:attrName>style.visibility</p:attrName>
                                        </p:attrNameLst>
                                      </p:cBhvr>
                                      <p:to>
                                        <p:strVal val="visible"/>
                                      </p:to>
                                    </p:set>
                                    <p:animEffect transition="in" filter="wipe(left)">
                                      <p:cBhvr>
                                        <p:cTn id="15" dur="500"/>
                                        <p:tgtEl>
                                          <p:spTgt spid="147252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2518" grpId="0" animBg="1" autoUpdateAnimBg="0"/>
      <p:bldP spid="1472520" grpId="0" animBg="1" autoUpdateAnimBg="0"/>
      <p:bldP spid="1472522" grpId="0" animBg="1" autoUpdateAnimBg="0"/>
      <p:bldP spid="13"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74562" name="Rectangle 2">
            <a:extLst>
              <a:ext uri="{FF2B5EF4-FFF2-40B4-BE49-F238E27FC236}">
                <a16:creationId xmlns:a16="http://schemas.microsoft.com/office/drawing/2014/main" id="{9E5B9A7E-EC3E-43BD-9A41-7005CC80A90B}"/>
              </a:ext>
            </a:extLst>
          </p:cNvPr>
          <p:cNvSpPr>
            <a:spLocks noGrp="1" noChangeArrowheads="1"/>
          </p:cNvSpPr>
          <p:nvPr>
            <p:ph type="title"/>
          </p:nvPr>
        </p:nvSpPr>
        <p:spPr>
          <a:xfrm>
            <a:off x="3200400" y="0"/>
            <a:ext cx="7467600" cy="838200"/>
          </a:xfrm>
        </p:spPr>
        <p:txBody>
          <a:bodyPr/>
          <a:lstStyle/>
          <a:p>
            <a:pPr eaLnBrk="1" hangingPunct="1">
              <a:defRPr/>
            </a:pPr>
            <a:r>
              <a:rPr lang="en-US" b="1">
                <a:solidFill>
                  <a:srgbClr val="66FF33"/>
                </a:solidFill>
                <a:effectLst>
                  <a:outerShdw blurRad="38100" dist="38100" dir="2700000" algn="tl">
                    <a:srgbClr val="C0C0C0"/>
                  </a:outerShdw>
                </a:effectLst>
              </a:rPr>
              <a:t>Disciplinary/Educational</a:t>
            </a:r>
          </a:p>
        </p:txBody>
      </p:sp>
      <p:sp>
        <p:nvSpPr>
          <p:cNvPr id="1474563" name="Rectangle 3">
            <a:extLst>
              <a:ext uri="{FF2B5EF4-FFF2-40B4-BE49-F238E27FC236}">
                <a16:creationId xmlns:a16="http://schemas.microsoft.com/office/drawing/2014/main" id="{8BE78D5E-021D-4F74-B07E-3C8A104024AF}"/>
              </a:ext>
            </a:extLst>
          </p:cNvPr>
          <p:cNvSpPr>
            <a:spLocks noGrp="1" noChangeArrowheads="1"/>
          </p:cNvSpPr>
          <p:nvPr>
            <p:ph type="body" idx="1"/>
          </p:nvPr>
        </p:nvSpPr>
        <p:spPr>
          <a:xfrm>
            <a:off x="3276600" y="990600"/>
            <a:ext cx="7162800" cy="4953000"/>
          </a:xfrm>
        </p:spPr>
        <p:txBody>
          <a:bodyPr/>
          <a:lstStyle/>
          <a:p>
            <a:pPr eaLnBrk="1" hangingPunct="1">
              <a:lnSpc>
                <a:spcPct val="90000"/>
              </a:lnSpc>
              <a:defRPr/>
            </a:pPr>
            <a:r>
              <a:rPr lang="en-US" sz="3600" b="1" i="1">
                <a:solidFill>
                  <a:srgbClr val="FFFF00"/>
                </a:solidFill>
                <a:effectLst>
                  <a:outerShdw blurRad="38100" dist="38100" dir="2700000" algn="tl">
                    <a:srgbClr val="C0C0C0"/>
                  </a:outerShdw>
                </a:effectLst>
              </a:rPr>
              <a:t>These principles see affliction as given from God,  but not for vindication or punishment.  God brings upon His people discipline, individually as well as collectively, so that people will be brought closer to Him.  Teaching lessons, training, &amp; fostering maturity are goals. </a:t>
            </a:r>
            <a:endParaRPr lang="en-US"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74562"/>
                                        </p:tgtEl>
                                        <p:attrNameLst>
                                          <p:attrName>style.visibility</p:attrName>
                                        </p:attrNameLst>
                                      </p:cBhvr>
                                      <p:to>
                                        <p:strVal val="visible"/>
                                      </p:to>
                                    </p:set>
                                    <p:anim calcmode="lin" valueType="num">
                                      <p:cBhvr>
                                        <p:cTn id="7" dur="5000" fill="hold"/>
                                        <p:tgtEl>
                                          <p:spTgt spid="1474562"/>
                                        </p:tgtEl>
                                        <p:attrNameLst>
                                          <p:attrName>ppt_w</p:attrName>
                                        </p:attrNameLst>
                                      </p:cBhvr>
                                      <p:tavLst>
                                        <p:tav tm="0" fmla="#ppt_w*sin(2.5*pi*$)">
                                          <p:val>
                                            <p:fltVal val="0"/>
                                          </p:val>
                                        </p:tav>
                                        <p:tav tm="100000">
                                          <p:val>
                                            <p:fltVal val="1"/>
                                          </p:val>
                                        </p:tav>
                                      </p:tavLst>
                                    </p:anim>
                                    <p:anim calcmode="lin" valueType="num">
                                      <p:cBhvr>
                                        <p:cTn id="8" dur="5000" fill="hold"/>
                                        <p:tgtEl>
                                          <p:spTgt spid="147456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474563">
                                            <p:txEl>
                                              <p:pRg st="0" end="0"/>
                                            </p:txEl>
                                          </p:spTgt>
                                        </p:tgtEl>
                                        <p:attrNameLst>
                                          <p:attrName>style.visibility</p:attrName>
                                        </p:attrNameLst>
                                      </p:cBhvr>
                                      <p:to>
                                        <p:strVal val="visible"/>
                                      </p:to>
                                    </p:set>
                                    <p:anim calcmode="lin" valueType="num">
                                      <p:cBhvr additive="base">
                                        <p:cTn id="13" dur="300" fill="hold"/>
                                        <p:tgtEl>
                                          <p:spTgt spid="1474563">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47456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2" grpId="0" autoUpdateAnimBg="0"/>
      <p:bldP spid="1474563"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77634" name="Rectangle 2">
            <a:extLst>
              <a:ext uri="{FF2B5EF4-FFF2-40B4-BE49-F238E27FC236}">
                <a16:creationId xmlns:a16="http://schemas.microsoft.com/office/drawing/2014/main" id="{481D1B98-A91F-4953-B0B9-E831A265FC65}"/>
              </a:ext>
            </a:extLst>
          </p:cNvPr>
          <p:cNvSpPr>
            <a:spLocks noGrp="1" noChangeArrowheads="1"/>
          </p:cNvSpPr>
          <p:nvPr>
            <p:ph type="title"/>
          </p:nvPr>
        </p:nvSpPr>
        <p:spPr>
          <a:xfrm>
            <a:off x="3200400" y="0"/>
            <a:ext cx="7467600" cy="838200"/>
          </a:xfrm>
        </p:spPr>
        <p:txBody>
          <a:bodyPr/>
          <a:lstStyle/>
          <a:p>
            <a:pPr eaLnBrk="1" hangingPunct="1">
              <a:defRPr/>
            </a:pPr>
            <a:r>
              <a:rPr lang="en-US" sz="5400" b="1" dirty="0" err="1">
                <a:solidFill>
                  <a:srgbClr val="66FF33"/>
                </a:solidFill>
                <a:effectLst>
                  <a:outerShdw blurRad="38100" dist="38100" dir="2700000" algn="tl">
                    <a:srgbClr val="C0C0C0"/>
                  </a:outerShdw>
                </a:effectLst>
              </a:rPr>
              <a:t>Revelational</a:t>
            </a:r>
            <a:endParaRPr lang="en-US" sz="5400" b="1" dirty="0">
              <a:solidFill>
                <a:srgbClr val="66FF33"/>
              </a:solidFill>
              <a:effectLst>
                <a:outerShdw blurRad="38100" dist="38100" dir="2700000" algn="tl">
                  <a:srgbClr val="C0C0C0"/>
                </a:outerShdw>
              </a:effectLst>
            </a:endParaRPr>
          </a:p>
        </p:txBody>
      </p:sp>
      <p:sp>
        <p:nvSpPr>
          <p:cNvPr id="1477635" name="Rectangle 3">
            <a:extLst>
              <a:ext uri="{FF2B5EF4-FFF2-40B4-BE49-F238E27FC236}">
                <a16:creationId xmlns:a16="http://schemas.microsoft.com/office/drawing/2014/main" id="{A78753D0-BB93-432E-B16A-58EE09C6E699}"/>
              </a:ext>
            </a:extLst>
          </p:cNvPr>
          <p:cNvSpPr>
            <a:spLocks noGrp="1" noChangeArrowheads="1"/>
          </p:cNvSpPr>
          <p:nvPr>
            <p:ph type="body" idx="1"/>
          </p:nvPr>
        </p:nvSpPr>
        <p:spPr>
          <a:xfrm>
            <a:off x="3276600" y="990600"/>
            <a:ext cx="7162800" cy="4953000"/>
          </a:xfrm>
        </p:spPr>
        <p:txBody>
          <a:bodyPr/>
          <a:lstStyle/>
          <a:p>
            <a:pPr eaLnBrk="1" hangingPunct="1">
              <a:lnSpc>
                <a:spcPct val="90000"/>
              </a:lnSpc>
              <a:defRPr/>
            </a:pPr>
            <a:r>
              <a:rPr lang="en-US" sz="3600" b="1" i="1">
                <a:solidFill>
                  <a:srgbClr val="FFFF00"/>
                </a:solidFill>
                <a:effectLst>
                  <a:outerShdw blurRad="38100" dist="38100" dir="2700000" algn="tl">
                    <a:srgbClr val="C0C0C0"/>
                  </a:outerShdw>
                </a:effectLst>
              </a:rPr>
              <a:t>This principle simply states suffering comes on as the occasion of humankind’s entry into a fuller knowledge of God.  Moses serves as a classic example.  Through much domestic suffering Hosea finds new insight into God,  His mission for him, &amp; the message he is to deliver.  </a:t>
            </a:r>
            <a:endParaRPr lang="en-US"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77634"/>
                                        </p:tgtEl>
                                        <p:attrNameLst>
                                          <p:attrName>style.visibility</p:attrName>
                                        </p:attrNameLst>
                                      </p:cBhvr>
                                      <p:to>
                                        <p:strVal val="visible"/>
                                      </p:to>
                                    </p:set>
                                    <p:anim calcmode="lin" valueType="num">
                                      <p:cBhvr>
                                        <p:cTn id="7" dur="5000" fill="hold"/>
                                        <p:tgtEl>
                                          <p:spTgt spid="1477634"/>
                                        </p:tgtEl>
                                        <p:attrNameLst>
                                          <p:attrName>ppt_w</p:attrName>
                                        </p:attrNameLst>
                                      </p:cBhvr>
                                      <p:tavLst>
                                        <p:tav tm="0" fmla="#ppt_w*sin(2.5*pi*$)">
                                          <p:val>
                                            <p:fltVal val="0"/>
                                          </p:val>
                                        </p:tav>
                                        <p:tav tm="100000">
                                          <p:val>
                                            <p:fltVal val="1"/>
                                          </p:val>
                                        </p:tav>
                                      </p:tavLst>
                                    </p:anim>
                                    <p:anim calcmode="lin" valueType="num">
                                      <p:cBhvr>
                                        <p:cTn id="8" dur="5000" fill="hold"/>
                                        <p:tgtEl>
                                          <p:spTgt spid="147763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477635">
                                            <p:txEl>
                                              <p:pRg st="0" end="0"/>
                                            </p:txEl>
                                          </p:spTgt>
                                        </p:tgtEl>
                                        <p:attrNameLst>
                                          <p:attrName>style.visibility</p:attrName>
                                        </p:attrNameLst>
                                      </p:cBhvr>
                                      <p:to>
                                        <p:strVal val="visible"/>
                                      </p:to>
                                    </p:set>
                                    <p:anim calcmode="lin" valueType="num">
                                      <p:cBhvr additive="base">
                                        <p:cTn id="13" dur="300" fill="hold"/>
                                        <p:tgtEl>
                                          <p:spTgt spid="1477635">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47763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634" grpId="0" autoUpdateAnimBg="0"/>
      <p:bldP spid="1477635"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83778" name="Rectangle 2">
            <a:extLst>
              <a:ext uri="{FF2B5EF4-FFF2-40B4-BE49-F238E27FC236}">
                <a16:creationId xmlns:a16="http://schemas.microsoft.com/office/drawing/2014/main" id="{99707FF5-2EFA-4938-B1D9-FD67C1400394}"/>
              </a:ext>
            </a:extLst>
          </p:cNvPr>
          <p:cNvSpPr>
            <a:spLocks noGrp="1" noChangeArrowheads="1"/>
          </p:cNvSpPr>
          <p:nvPr>
            <p:ph type="title"/>
          </p:nvPr>
        </p:nvSpPr>
        <p:spPr>
          <a:xfrm>
            <a:off x="3200400" y="0"/>
            <a:ext cx="7467600" cy="685800"/>
          </a:xfrm>
        </p:spPr>
        <p:txBody>
          <a:bodyPr/>
          <a:lstStyle/>
          <a:p>
            <a:pPr eaLnBrk="1" hangingPunct="1">
              <a:defRPr/>
            </a:pPr>
            <a:r>
              <a:rPr lang="en-US" sz="5400" b="1">
                <a:solidFill>
                  <a:srgbClr val="66FF33"/>
                </a:solidFill>
                <a:effectLst>
                  <a:outerShdw blurRad="38100" dist="38100" dir="2700000" algn="tl">
                    <a:srgbClr val="C0C0C0"/>
                  </a:outerShdw>
                </a:effectLst>
              </a:rPr>
              <a:t>Redemptive</a:t>
            </a:r>
          </a:p>
        </p:txBody>
      </p:sp>
      <p:sp>
        <p:nvSpPr>
          <p:cNvPr id="1483779" name="Rectangle 3">
            <a:extLst>
              <a:ext uri="{FF2B5EF4-FFF2-40B4-BE49-F238E27FC236}">
                <a16:creationId xmlns:a16="http://schemas.microsoft.com/office/drawing/2014/main" id="{4FDC27B5-749C-4FD2-8320-62C438E37B51}"/>
              </a:ext>
            </a:extLst>
          </p:cNvPr>
          <p:cNvSpPr>
            <a:spLocks noGrp="1" noChangeArrowheads="1"/>
          </p:cNvSpPr>
          <p:nvPr>
            <p:ph type="body" idx="1"/>
          </p:nvPr>
        </p:nvSpPr>
        <p:spPr>
          <a:xfrm>
            <a:off x="3276600" y="838200"/>
            <a:ext cx="7162800" cy="5105400"/>
          </a:xfrm>
        </p:spPr>
        <p:txBody>
          <a:bodyPr/>
          <a:lstStyle/>
          <a:p>
            <a:pPr eaLnBrk="1" hangingPunct="1">
              <a:lnSpc>
                <a:spcPct val="90000"/>
              </a:lnSpc>
              <a:defRPr/>
            </a:pPr>
            <a:r>
              <a:rPr lang="en-US" sz="3600" b="1" i="1">
                <a:solidFill>
                  <a:srgbClr val="FFFF00"/>
                </a:solidFill>
                <a:effectLst>
                  <a:outerShdw blurRad="38100" dist="38100" dir="2700000" algn="tl">
                    <a:srgbClr val="C0C0C0"/>
                  </a:outerShdw>
                </a:effectLst>
              </a:rPr>
              <a:t>This principle is two-sided in application.  First,  suffering comes as a given in the life   of the Christian, as modeled by our savior.  The Suffering Servant passages of Isaiah give the primary illustration  of this view. The second side of the principle relates to the Biblical teaching that God sometimes chooses to turn failure into benefit. </a:t>
            </a:r>
            <a:endParaRPr lang="en-US"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83778"/>
                                        </p:tgtEl>
                                        <p:attrNameLst>
                                          <p:attrName>style.visibility</p:attrName>
                                        </p:attrNameLst>
                                      </p:cBhvr>
                                      <p:to>
                                        <p:strVal val="visible"/>
                                      </p:to>
                                    </p:set>
                                    <p:anim calcmode="lin" valueType="num">
                                      <p:cBhvr>
                                        <p:cTn id="7" dur="5000" fill="hold"/>
                                        <p:tgtEl>
                                          <p:spTgt spid="1483778"/>
                                        </p:tgtEl>
                                        <p:attrNameLst>
                                          <p:attrName>ppt_w</p:attrName>
                                        </p:attrNameLst>
                                      </p:cBhvr>
                                      <p:tavLst>
                                        <p:tav tm="0" fmla="#ppt_w*sin(2.5*pi*$)">
                                          <p:val>
                                            <p:fltVal val="0"/>
                                          </p:val>
                                        </p:tav>
                                        <p:tav tm="100000">
                                          <p:val>
                                            <p:fltVal val="1"/>
                                          </p:val>
                                        </p:tav>
                                      </p:tavLst>
                                    </p:anim>
                                    <p:anim calcmode="lin" valueType="num">
                                      <p:cBhvr>
                                        <p:cTn id="8" dur="5000" fill="hold"/>
                                        <p:tgtEl>
                                          <p:spTgt spid="148377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483779">
                                            <p:txEl>
                                              <p:pRg st="0" end="0"/>
                                            </p:txEl>
                                          </p:spTgt>
                                        </p:tgtEl>
                                        <p:attrNameLst>
                                          <p:attrName>style.visibility</p:attrName>
                                        </p:attrNameLst>
                                      </p:cBhvr>
                                      <p:to>
                                        <p:strVal val="visible"/>
                                      </p:to>
                                    </p:set>
                                    <p:anim calcmode="lin" valueType="num">
                                      <p:cBhvr additive="base">
                                        <p:cTn id="13" dur="300" fill="hold"/>
                                        <p:tgtEl>
                                          <p:spTgt spid="1483779">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48377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3778" grpId="0" autoUpdateAnimBg="0"/>
      <p:bldP spid="14837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236558" cy="1257300"/>
          </a:xfrm>
        </p:spPr>
        <p:txBody>
          <a:bodyPr>
            <a:normAutofit/>
          </a:bodyPr>
          <a:lstStyle/>
          <a:p>
            <a:r>
              <a:rPr lang="en-US" sz="6600" dirty="0">
                <a:solidFill>
                  <a:schemeClr val="accent2">
                    <a:lumMod val="60000"/>
                    <a:lumOff val="40000"/>
                  </a:schemeClr>
                </a:solidFill>
              </a:rPr>
              <a:t>INTRODUCTION</a:t>
            </a:r>
          </a:p>
        </p:txBody>
      </p:sp>
      <p:sp>
        <p:nvSpPr>
          <p:cNvPr id="4" name="Content Placeholder 3">
            <a:extLst>
              <a:ext uri="{FF2B5EF4-FFF2-40B4-BE49-F238E27FC236}">
                <a16:creationId xmlns:a16="http://schemas.microsoft.com/office/drawing/2014/main" id="{842F0D3E-1094-44A0-AC92-AA7070ABEDD1}"/>
              </a:ext>
            </a:extLst>
          </p:cNvPr>
          <p:cNvSpPr>
            <a:spLocks noGrp="1"/>
          </p:cNvSpPr>
          <p:nvPr>
            <p:ph idx="1"/>
          </p:nvPr>
        </p:nvSpPr>
        <p:spPr>
          <a:xfrm>
            <a:off x="2059619" y="2357306"/>
            <a:ext cx="9207938" cy="3433893"/>
          </a:xfrm>
        </p:spPr>
        <p:txBody>
          <a:bodyPr>
            <a:normAutofit/>
          </a:bodyPr>
          <a:lstStyle/>
          <a:p>
            <a:r>
              <a:rPr lang="en-US" sz="6000" dirty="0">
                <a:solidFill>
                  <a:schemeClr val="accent1">
                    <a:lumMod val="60000"/>
                    <a:lumOff val="40000"/>
                  </a:schemeClr>
                </a:solidFill>
                <a:effectLst>
                  <a:outerShdw blurRad="38100" dist="38100" dir="2700000" algn="tl">
                    <a:srgbClr val="000000">
                      <a:alpha val="43137"/>
                    </a:srgbClr>
                  </a:outerShdw>
                </a:effectLst>
              </a:rPr>
              <a:t>Setting the Stage</a:t>
            </a:r>
          </a:p>
          <a:p>
            <a:r>
              <a:rPr lang="en-US" sz="6000" dirty="0">
                <a:solidFill>
                  <a:schemeClr val="accent1">
                    <a:lumMod val="60000"/>
                    <a:lumOff val="40000"/>
                  </a:schemeClr>
                </a:solidFill>
                <a:effectLst>
                  <a:outerShdw blurRad="38100" dist="38100" dir="2700000" algn="tl">
                    <a:srgbClr val="000000">
                      <a:alpha val="43137"/>
                    </a:srgbClr>
                  </a:outerShdw>
                </a:effectLst>
              </a:rPr>
              <a:t>General Observations</a:t>
            </a:r>
          </a:p>
        </p:txBody>
      </p:sp>
    </p:spTree>
    <p:extLst>
      <p:ext uri="{BB962C8B-B14F-4D97-AF65-F5344CB8AC3E}">
        <p14:creationId xmlns:p14="http://schemas.microsoft.com/office/powerpoint/2010/main" val="150764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73A98C9-AEFE-41E6-8E85-EC7CE29C4043}"/>
              </a:ext>
            </a:extLst>
          </p:cNvPr>
          <p:cNvSpPr>
            <a:spLocks noGrp="1" noChangeArrowheads="1"/>
          </p:cNvSpPr>
          <p:nvPr>
            <p:ph type="title"/>
          </p:nvPr>
        </p:nvSpPr>
        <p:spPr>
          <a:xfrm>
            <a:off x="1524000" y="0"/>
            <a:ext cx="9144000" cy="1066800"/>
          </a:xfrm>
        </p:spPr>
        <p:txBody>
          <a:bodyPr/>
          <a:lstStyle/>
          <a:p>
            <a:pPr eaLnBrk="1" hangingPunct="1">
              <a:defRPr/>
            </a:pPr>
            <a:r>
              <a:rPr lang="en-US" sz="3600" dirty="0">
                <a:solidFill>
                  <a:schemeClr val="bg1"/>
                </a:solidFill>
                <a:effectLst>
                  <a:outerShdw blurRad="38100" dist="38100" dir="2700000" algn="tl">
                    <a:srgbClr val="C0C0C0"/>
                  </a:outerShdw>
                </a:effectLst>
              </a:rPr>
              <a:t>The Story Of Job: “Power Of The Sublime” </a:t>
            </a:r>
            <a:r>
              <a:rPr lang="en-US" sz="2400" u="sng" dirty="0">
                <a:solidFill>
                  <a:schemeClr val="bg1"/>
                </a:solidFill>
                <a:effectLst>
                  <a:outerShdw blurRad="38100" dist="38100" dir="2700000" algn="tl">
                    <a:srgbClr val="C0C0C0"/>
                  </a:outerShdw>
                </a:effectLst>
              </a:rPr>
              <a:t>The Crook In The Lot:   Bad Things Happen To The Best People</a:t>
            </a:r>
          </a:p>
        </p:txBody>
      </p:sp>
      <p:sp>
        <p:nvSpPr>
          <p:cNvPr id="106499" name="Rectangle 3">
            <a:extLst>
              <a:ext uri="{FF2B5EF4-FFF2-40B4-BE49-F238E27FC236}">
                <a16:creationId xmlns:a16="http://schemas.microsoft.com/office/drawing/2014/main" id="{5291D0D1-667D-439C-813B-619EF89F3B76}"/>
              </a:ext>
            </a:extLst>
          </p:cNvPr>
          <p:cNvSpPr>
            <a:spLocks noGrp="1" noChangeArrowheads="1"/>
          </p:cNvSpPr>
          <p:nvPr>
            <p:ph type="body" idx="1"/>
          </p:nvPr>
        </p:nvSpPr>
        <p:spPr>
          <a:xfrm>
            <a:off x="1524000" y="1371600"/>
            <a:ext cx="9144000" cy="5486400"/>
          </a:xfrm>
        </p:spPr>
        <p:txBody>
          <a:bodyPr/>
          <a:lstStyle/>
          <a:p>
            <a:pPr eaLnBrk="1" hangingPunct="1">
              <a:lnSpc>
                <a:spcPct val="90000"/>
              </a:lnSpc>
              <a:defRPr/>
            </a:pPr>
            <a:r>
              <a:rPr lang="en-US" sz="2000" dirty="0">
                <a:solidFill>
                  <a:srgbClr val="FFFF00"/>
                </a:solidFill>
                <a:effectLst>
                  <a:outerShdw blurRad="38100" dist="38100" dir="2700000" algn="tl">
                    <a:srgbClr val="C0C0C0"/>
                  </a:outerShdw>
                </a:effectLst>
              </a:rPr>
              <a:t>The Study Of Special Providence:  Less Happenstance  &amp;  More Circumstance;  Experienced Less As Of Random </a:t>
            </a:r>
            <a:r>
              <a:rPr lang="en-US" sz="2000" dirty="0" err="1">
                <a:solidFill>
                  <a:srgbClr val="FFFF00"/>
                </a:solidFill>
                <a:effectLst>
                  <a:outerShdw blurRad="38100" dist="38100" dir="2700000" algn="tl">
                    <a:srgbClr val="C0C0C0"/>
                  </a:outerShdw>
                </a:effectLst>
              </a:rPr>
              <a:t>Phenomenalism</a:t>
            </a:r>
            <a:r>
              <a:rPr lang="en-US" sz="2000" dirty="0">
                <a:solidFill>
                  <a:srgbClr val="FFFF00"/>
                </a:solidFill>
                <a:effectLst>
                  <a:outerShdw blurRad="38100" dist="38100" dir="2700000" algn="tl">
                    <a:srgbClr val="C0C0C0"/>
                  </a:outerShdw>
                </a:effectLst>
              </a:rPr>
              <a:t> &amp; Empirically More As Of  Deterministic Realism;  Yet,  Frustratingly Less Rationalism Or Reason &amp; More Maddening Chaos Or Confusion.</a:t>
            </a:r>
          </a:p>
          <a:p>
            <a:pPr eaLnBrk="1" hangingPunct="1">
              <a:lnSpc>
                <a:spcPct val="90000"/>
              </a:lnSpc>
              <a:defRPr/>
            </a:pPr>
            <a:r>
              <a:rPr lang="en-US" sz="2000" dirty="0">
                <a:solidFill>
                  <a:srgbClr val="FFFF00"/>
                </a:solidFill>
                <a:effectLst>
                  <a:outerShdw blurRad="38100" dist="38100" dir="2700000" algn="tl">
                    <a:srgbClr val="C0C0C0"/>
                  </a:outerShdw>
                </a:effectLst>
              </a:rPr>
              <a:t>God Himself Testifies To The Man Job’s Good Character In The First Verse Of The First Chapter Of This Bible Book.</a:t>
            </a:r>
          </a:p>
          <a:p>
            <a:pPr eaLnBrk="1" hangingPunct="1">
              <a:lnSpc>
                <a:spcPct val="90000"/>
              </a:lnSpc>
              <a:defRPr/>
            </a:pPr>
            <a:r>
              <a:rPr lang="en-US" sz="2000" dirty="0">
                <a:solidFill>
                  <a:srgbClr val="FFFF00"/>
                </a:solidFill>
                <a:effectLst>
                  <a:outerShdw blurRad="38100" dist="38100" dir="2700000" algn="tl">
                    <a:srgbClr val="C0C0C0"/>
                  </a:outerShdw>
                </a:effectLst>
              </a:rPr>
              <a:t>Yet, Inexplicably, God Allows Job To Suffer Torments &amp; Temptations Of Both Natural &amp; Moral Evil At The Hands Of Satan.</a:t>
            </a:r>
          </a:p>
          <a:p>
            <a:pPr eaLnBrk="1" hangingPunct="1">
              <a:lnSpc>
                <a:spcPct val="90000"/>
              </a:lnSpc>
              <a:defRPr/>
            </a:pPr>
            <a:r>
              <a:rPr lang="en-US" sz="2000" dirty="0">
                <a:solidFill>
                  <a:srgbClr val="FFFF00"/>
                </a:solidFill>
                <a:effectLst>
                  <a:outerShdw blurRad="38100" dist="38100" dir="2700000" algn="tl">
                    <a:srgbClr val="C0C0C0"/>
                  </a:outerShdw>
                </a:effectLst>
              </a:rPr>
              <a:t>Interestingly Enough,  This Travesty Reads Like Greek Metaphoric Myth      – An Allegorical Tale Of A “Pathos Pawn” Victim Of Purposeless Suffering Orchestrated By Gods At Play.  “Job’s Trial”  Of Horrible Humiliation –  Sitting On The Dung Heap, Covered With Sores, &amp; Crying Out To Controlling Supernatural Deity - In Greek Drama Would Have Been </a:t>
            </a:r>
            <a:r>
              <a:rPr lang="en-US" sz="2400" dirty="0">
                <a:solidFill>
                  <a:srgbClr val="FFFF00"/>
                </a:solidFill>
                <a:effectLst>
                  <a:outerShdw blurRad="38100" dist="38100" dir="2700000" algn="tl">
                    <a:srgbClr val="C0C0C0"/>
                  </a:outerShdw>
                </a:effectLst>
              </a:rPr>
              <a:t>Categorized Comically;</a:t>
            </a:r>
          </a:p>
          <a:p>
            <a:pPr eaLnBrk="1" hangingPunct="1">
              <a:lnSpc>
                <a:spcPct val="90000"/>
              </a:lnSpc>
              <a:defRPr/>
            </a:pPr>
            <a:endParaRPr lang="en-US" sz="900" dirty="0">
              <a:solidFill>
                <a:srgbClr val="FFFF00"/>
              </a:solidFill>
            </a:endParaRPr>
          </a:p>
          <a:p>
            <a:pPr eaLnBrk="1" hangingPunct="1">
              <a:lnSpc>
                <a:spcPct val="90000"/>
              </a:lnSpc>
              <a:buFontTx/>
              <a:buNone/>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64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p:cTn id="13" dur="500" fill="hold"/>
                                        <p:tgtEl>
                                          <p:spTgt spid="1064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64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p:cTn id="19" dur="500" fill="hold"/>
                                        <p:tgtEl>
                                          <p:spTgt spid="1064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64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p:cTn id="25" dur="500" fill="hold"/>
                                        <p:tgtEl>
                                          <p:spTgt spid="1064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649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DD7E38F-B89D-47C8-9899-BDAE1E45E47C}"/>
              </a:ext>
            </a:extLst>
          </p:cNvPr>
          <p:cNvSpPr>
            <a:spLocks noGrp="1" noChangeArrowheads="1"/>
          </p:cNvSpPr>
          <p:nvPr>
            <p:ph type="title"/>
          </p:nvPr>
        </p:nvSpPr>
        <p:spPr>
          <a:xfrm>
            <a:off x="1524000" y="0"/>
            <a:ext cx="9144000" cy="1066800"/>
          </a:xfrm>
        </p:spPr>
        <p:txBody>
          <a:bodyPr/>
          <a:lstStyle/>
          <a:p>
            <a:pPr eaLnBrk="1" hangingPunct="1">
              <a:defRPr/>
            </a:pPr>
            <a:r>
              <a:rPr lang="en-US" sz="3600" dirty="0">
                <a:solidFill>
                  <a:schemeClr val="bg1"/>
                </a:solidFill>
                <a:effectLst>
                  <a:outerShdw blurRad="38100" dist="38100" dir="2700000" algn="tl">
                    <a:srgbClr val="C0C0C0"/>
                  </a:outerShdw>
                </a:effectLst>
              </a:rPr>
              <a:t>The Story Of Job: “Power Of The Sublime” </a:t>
            </a:r>
            <a:r>
              <a:rPr lang="en-US" sz="2400" u="sng" dirty="0">
                <a:solidFill>
                  <a:schemeClr val="bg1"/>
                </a:solidFill>
                <a:effectLst>
                  <a:outerShdw blurRad="38100" dist="38100" dir="2700000" algn="tl">
                    <a:srgbClr val="C0C0C0"/>
                  </a:outerShdw>
                </a:effectLst>
              </a:rPr>
              <a:t>The Crook In The Lot:   Bad Things Happen To The Best People</a:t>
            </a:r>
          </a:p>
        </p:txBody>
      </p:sp>
      <p:sp>
        <p:nvSpPr>
          <p:cNvPr id="106499" name="Rectangle 3">
            <a:extLst>
              <a:ext uri="{FF2B5EF4-FFF2-40B4-BE49-F238E27FC236}">
                <a16:creationId xmlns:a16="http://schemas.microsoft.com/office/drawing/2014/main" id="{C2FA76B1-D918-4828-8CF2-2439F6989150}"/>
              </a:ext>
            </a:extLst>
          </p:cNvPr>
          <p:cNvSpPr>
            <a:spLocks noGrp="1" noChangeArrowheads="1"/>
          </p:cNvSpPr>
          <p:nvPr>
            <p:ph type="body" idx="1"/>
          </p:nvPr>
        </p:nvSpPr>
        <p:spPr>
          <a:xfrm>
            <a:off x="1524000" y="1752600"/>
            <a:ext cx="9144000" cy="5105400"/>
          </a:xfrm>
        </p:spPr>
        <p:txBody>
          <a:bodyPr/>
          <a:lstStyle/>
          <a:p>
            <a:pPr eaLnBrk="1" hangingPunct="1">
              <a:lnSpc>
                <a:spcPct val="90000"/>
              </a:lnSpc>
              <a:defRPr/>
            </a:pPr>
            <a:r>
              <a:rPr lang="en-US" sz="4400" dirty="0">
                <a:solidFill>
                  <a:srgbClr val="FFFF00"/>
                </a:solidFill>
                <a:effectLst>
                  <a:outerShdw blurRad="38100" dist="38100" dir="2700000" algn="tl">
                    <a:srgbClr val="C0C0C0"/>
                  </a:outerShdw>
                </a:effectLst>
              </a:rPr>
              <a:t>Sitting On The Dung Heap, Covered With Sores, &amp; Crying Out To Controlling Supernatural Deity - In Greek Drama Would Have Been Categorized Comically;</a:t>
            </a:r>
          </a:p>
          <a:p>
            <a:pPr eaLnBrk="1" hangingPunct="1">
              <a:lnSpc>
                <a:spcPct val="90000"/>
              </a:lnSpc>
              <a:defRPr/>
            </a:pPr>
            <a:endParaRPr lang="en-US" sz="900" dirty="0">
              <a:solidFill>
                <a:srgbClr val="FFFF00"/>
              </a:solidFill>
            </a:endParaRPr>
          </a:p>
          <a:p>
            <a:pPr eaLnBrk="1" hangingPunct="1">
              <a:lnSpc>
                <a:spcPct val="90000"/>
              </a:lnSpc>
              <a:buFontTx/>
              <a:buNone/>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649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6DE7BBD-8655-4808-B09A-78DD69D01A90}"/>
              </a:ext>
            </a:extLst>
          </p:cNvPr>
          <p:cNvSpPr>
            <a:spLocks noGrp="1" noChangeArrowheads="1"/>
          </p:cNvSpPr>
          <p:nvPr>
            <p:ph type="title"/>
          </p:nvPr>
        </p:nvSpPr>
        <p:spPr>
          <a:xfrm>
            <a:off x="1524000" y="0"/>
            <a:ext cx="9144000" cy="1066800"/>
          </a:xfrm>
        </p:spPr>
        <p:txBody>
          <a:bodyPr/>
          <a:lstStyle/>
          <a:p>
            <a:pPr eaLnBrk="1" hangingPunct="1">
              <a:defRPr/>
            </a:pPr>
            <a:r>
              <a:rPr lang="en-US" sz="3600" dirty="0">
                <a:solidFill>
                  <a:schemeClr val="bg1"/>
                </a:solidFill>
                <a:effectLst>
                  <a:outerShdw blurRad="38100" dist="38100" dir="2700000" algn="tl">
                    <a:srgbClr val="C0C0C0"/>
                  </a:outerShdw>
                </a:effectLst>
              </a:rPr>
              <a:t>The Story Of Job: “Power Of The Sublime” </a:t>
            </a:r>
            <a:r>
              <a:rPr lang="en-US" sz="2400" u="sng" dirty="0">
                <a:solidFill>
                  <a:schemeClr val="bg1"/>
                </a:solidFill>
                <a:effectLst>
                  <a:outerShdw blurRad="38100" dist="38100" dir="2700000" algn="tl">
                    <a:srgbClr val="C0C0C0"/>
                  </a:outerShdw>
                </a:effectLst>
              </a:rPr>
              <a:t>The Crook In The Lot:   Bad Things Happen To The Best People</a:t>
            </a:r>
          </a:p>
        </p:txBody>
      </p:sp>
      <p:sp>
        <p:nvSpPr>
          <p:cNvPr id="106499" name="Rectangle 3">
            <a:extLst>
              <a:ext uri="{FF2B5EF4-FFF2-40B4-BE49-F238E27FC236}">
                <a16:creationId xmlns:a16="http://schemas.microsoft.com/office/drawing/2014/main" id="{A9A0F94F-601B-4A2D-9740-FF3E093339C4}"/>
              </a:ext>
            </a:extLst>
          </p:cNvPr>
          <p:cNvSpPr>
            <a:spLocks noGrp="1" noChangeArrowheads="1"/>
          </p:cNvSpPr>
          <p:nvPr>
            <p:ph type="body" idx="1"/>
          </p:nvPr>
        </p:nvSpPr>
        <p:spPr>
          <a:xfrm>
            <a:off x="1524000" y="1143000"/>
            <a:ext cx="9144000" cy="5715000"/>
          </a:xfrm>
        </p:spPr>
        <p:txBody>
          <a:bodyPr/>
          <a:lstStyle/>
          <a:p>
            <a:pPr eaLnBrk="1" hangingPunct="1">
              <a:lnSpc>
                <a:spcPct val="90000"/>
              </a:lnSpc>
              <a:defRPr/>
            </a:pPr>
            <a:r>
              <a:rPr lang="en-US" sz="1600">
                <a:solidFill>
                  <a:srgbClr val="FFFF00"/>
                </a:solidFill>
                <a:effectLst>
                  <a:outerShdw blurRad="38100" dist="38100" dir="2700000" algn="tl">
                    <a:srgbClr val="C0C0C0"/>
                  </a:outerShdw>
                </a:effectLst>
              </a:rPr>
              <a:t>The Study Of Special Providence:  Less Happenstance  &amp;  More Circumstance;  Experienced Less As Of Random Phenomenalism &amp; Empirically More As Of  Deterministic Realism;  Yet,  Frustratingly Less Rationalism Or Reason &amp; More Maddening Chaos Or Confusion.</a:t>
            </a:r>
          </a:p>
          <a:p>
            <a:pPr eaLnBrk="1" hangingPunct="1">
              <a:lnSpc>
                <a:spcPct val="90000"/>
              </a:lnSpc>
              <a:defRPr/>
            </a:pPr>
            <a:r>
              <a:rPr lang="en-US" sz="1600">
                <a:solidFill>
                  <a:srgbClr val="FFFF00"/>
                </a:solidFill>
                <a:effectLst>
                  <a:outerShdw blurRad="38100" dist="38100" dir="2700000" algn="tl">
                    <a:srgbClr val="C0C0C0"/>
                  </a:outerShdw>
                </a:effectLst>
              </a:rPr>
              <a:t>God Himself Testifies To The Man Job’s Good Character In The First Verse Of The First Chapter Of This Bible Book.</a:t>
            </a:r>
          </a:p>
          <a:p>
            <a:pPr eaLnBrk="1" hangingPunct="1">
              <a:lnSpc>
                <a:spcPct val="90000"/>
              </a:lnSpc>
              <a:defRPr/>
            </a:pPr>
            <a:r>
              <a:rPr lang="en-US" sz="1600">
                <a:solidFill>
                  <a:srgbClr val="FFFF00"/>
                </a:solidFill>
                <a:effectLst>
                  <a:outerShdw blurRad="38100" dist="38100" dir="2700000" algn="tl">
                    <a:srgbClr val="C0C0C0"/>
                  </a:outerShdw>
                </a:effectLst>
              </a:rPr>
              <a:t>Yet, Inexplicably, God Allows Job To Suffer Torments &amp; Temptations Of Both Natural &amp; Moral Evil At The Hands Of Satan.</a:t>
            </a:r>
          </a:p>
          <a:p>
            <a:pPr eaLnBrk="1" hangingPunct="1">
              <a:lnSpc>
                <a:spcPct val="90000"/>
              </a:lnSpc>
              <a:defRPr/>
            </a:pPr>
            <a:r>
              <a:rPr lang="en-US" sz="1600">
                <a:solidFill>
                  <a:srgbClr val="FFFF00"/>
                </a:solidFill>
                <a:effectLst>
                  <a:outerShdw blurRad="38100" dist="38100" dir="2700000" algn="tl">
                    <a:srgbClr val="C0C0C0"/>
                  </a:outerShdw>
                </a:effectLst>
              </a:rPr>
              <a:t>Interestingly Enough,  This Travesty Reads Like Greek Metaphoric Myth – An Allegorical Tale Of A “Pathos Pawn” Victim Of Purposeless Suffering Orchestrated By Gods At Play.  “Job’s Trial”  Of Horrible Humiliation – Sitting On The Dung Heap, Covered With Sores, &amp; Crying Out To Controlling Supernatural Deity - In Greek Drama Would Have Been Categorized Comically;                                                                                               NOTE:  Unfortunately,  There Were Famous Writers Of The Twentieth Century That Did Make Professional Productions That Did Take This Very Approach. </a:t>
            </a:r>
          </a:p>
          <a:p>
            <a:pPr eaLnBrk="1" hangingPunct="1">
              <a:lnSpc>
                <a:spcPct val="90000"/>
              </a:lnSpc>
              <a:defRPr/>
            </a:pPr>
            <a:r>
              <a:rPr lang="en-US" sz="1600">
                <a:solidFill>
                  <a:srgbClr val="FFFF00"/>
                </a:solidFill>
                <a:effectLst>
                  <a:outerShdw blurRad="38100" dist="38100" dir="2700000" algn="tl">
                    <a:srgbClr val="C0C0C0"/>
                  </a:outerShdw>
                </a:effectLst>
              </a:rPr>
              <a:t>Most Unusually,  Neither Job Who Experienced Everything Nor Modern Scholars Who Study From The Distance &amp; Benefit Of Time - Find In The Circumstances Surrounding The Tale &amp; Its Sequence Of Events - Any Ultimate Understanding Of Epiphany;  God Does Not Here Make Sense  – Not In Terms Of The Consequential Behavioral Argument Nor In The Impersonal Terms Relative To The Linear Salvific Meta-Narrative Of Nations &amp; Peoples – Not As Regards The Grand Tour Of The Cosmological Universe As Revealed By Deity - Nor Even As Relates To The General History Of Mankind From The Overview Perspective Of Purposeful Teleology.</a:t>
            </a:r>
          </a:p>
          <a:p>
            <a:pPr eaLnBrk="1" hangingPunct="1">
              <a:lnSpc>
                <a:spcPct val="90000"/>
              </a:lnSpc>
              <a:defRPr/>
            </a:pPr>
            <a:r>
              <a:rPr lang="en-US" sz="1600">
                <a:solidFill>
                  <a:srgbClr val="FFFF00"/>
                </a:solidFill>
                <a:effectLst>
                  <a:outerShdw blurRad="38100" dist="38100" dir="2700000" algn="tl">
                    <a:srgbClr val="C0C0C0"/>
                  </a:outerShdw>
                </a:effectLst>
              </a:rPr>
              <a:t>This Situation Weighs Heavily Upon The Human Mind &amp; Provides At The Same Time For Both An Ontological &amp; Epistemological Crisis. </a:t>
            </a:r>
          </a:p>
          <a:p>
            <a:pPr eaLnBrk="1" hangingPunct="1">
              <a:lnSpc>
                <a:spcPct val="90000"/>
              </a:lnSpc>
              <a:defRPr/>
            </a:pPr>
            <a:r>
              <a:rPr lang="en-US" sz="1600">
                <a:solidFill>
                  <a:srgbClr val="FFFF00"/>
                </a:solidFill>
                <a:effectLst>
                  <a:outerShdw blurRad="38100" dist="38100" dir="2700000" algn="tl">
                    <a:srgbClr val="C0C0C0"/>
                  </a:outerShdw>
                </a:effectLst>
              </a:rPr>
              <a:t>In Other Words,  Its Ending Does Not Finish Good With Completion In Revelation &amp; Perfection In Realization Of Higher Purposes Served – Like That In Both The Stories Of Esther &amp; Joseph. </a:t>
            </a:r>
          </a:p>
          <a:p>
            <a:pPr eaLnBrk="1" hangingPunct="1">
              <a:lnSpc>
                <a:spcPct val="90000"/>
              </a:lnSpc>
              <a:defRPr/>
            </a:pPr>
            <a:endParaRPr lang="en-US" sz="900">
              <a:solidFill>
                <a:srgbClr val="FFFF00"/>
              </a:solidFill>
            </a:endParaRPr>
          </a:p>
          <a:p>
            <a:pPr eaLnBrk="1" hangingPunct="1">
              <a:lnSpc>
                <a:spcPct val="90000"/>
              </a:lnSpc>
              <a:buFontTx/>
              <a:buNone/>
              <a:defRPr/>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64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p:cTn id="13" dur="500" fill="hold"/>
                                        <p:tgtEl>
                                          <p:spTgt spid="1064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64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p:cTn id="19" dur="500" fill="hold"/>
                                        <p:tgtEl>
                                          <p:spTgt spid="1064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64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p:cTn id="25" dur="500" fill="hold"/>
                                        <p:tgtEl>
                                          <p:spTgt spid="1064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64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6499">
                                            <p:txEl>
                                              <p:pRg st="4" end="4"/>
                                            </p:txEl>
                                          </p:spTgt>
                                        </p:tgtEl>
                                        <p:attrNameLst>
                                          <p:attrName>style.visibility</p:attrName>
                                        </p:attrNameLst>
                                      </p:cBhvr>
                                      <p:to>
                                        <p:strVal val="visible"/>
                                      </p:to>
                                    </p:set>
                                    <p:anim calcmode="lin" valueType="num">
                                      <p:cBhvr>
                                        <p:cTn id="31" dur="500" fill="hold"/>
                                        <p:tgtEl>
                                          <p:spTgt spid="1064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64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 calcmode="lin" valueType="num">
                                      <p:cBhvr>
                                        <p:cTn id="37" dur="500" fill="hold"/>
                                        <p:tgtEl>
                                          <p:spTgt spid="10649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0649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06499">
                                            <p:txEl>
                                              <p:pRg st="6" end="6"/>
                                            </p:txEl>
                                          </p:spTgt>
                                        </p:tgtEl>
                                        <p:attrNameLst>
                                          <p:attrName>style.visibility</p:attrName>
                                        </p:attrNameLst>
                                      </p:cBhvr>
                                      <p:to>
                                        <p:strVal val="visible"/>
                                      </p:to>
                                    </p:set>
                                    <p:anim calcmode="lin" valueType="num">
                                      <p:cBhvr>
                                        <p:cTn id="43" dur="500" fill="hold"/>
                                        <p:tgtEl>
                                          <p:spTgt spid="10649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0649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1BF2977-D44B-4FB5-B392-46AE8738B791}"/>
              </a:ext>
            </a:extLst>
          </p:cNvPr>
          <p:cNvSpPr>
            <a:spLocks noGrp="1" noChangeArrowheads="1"/>
          </p:cNvSpPr>
          <p:nvPr>
            <p:ph type="title"/>
          </p:nvPr>
        </p:nvSpPr>
        <p:spPr>
          <a:xfrm>
            <a:off x="1524000" y="0"/>
            <a:ext cx="9144000" cy="1066800"/>
          </a:xfrm>
        </p:spPr>
        <p:txBody>
          <a:bodyPr/>
          <a:lstStyle/>
          <a:p>
            <a:pPr eaLnBrk="1" hangingPunct="1">
              <a:defRPr/>
            </a:pPr>
            <a:r>
              <a:rPr lang="en-US" sz="3600">
                <a:solidFill>
                  <a:schemeClr val="bg1"/>
                </a:solidFill>
                <a:effectLst>
                  <a:outerShdw blurRad="38100" dist="38100" dir="2700000" algn="tl">
                    <a:srgbClr val="C0C0C0"/>
                  </a:outerShdw>
                </a:effectLst>
              </a:rPr>
              <a:t>The Story Of Job: “Power Of The Sublime” </a:t>
            </a:r>
            <a:r>
              <a:rPr lang="en-US" sz="2400" u="sng">
                <a:solidFill>
                  <a:schemeClr val="bg1"/>
                </a:solidFill>
                <a:effectLst>
                  <a:outerShdw blurRad="38100" dist="38100" dir="2700000" algn="tl">
                    <a:srgbClr val="C0C0C0"/>
                  </a:outerShdw>
                </a:effectLst>
              </a:rPr>
              <a:t>The Crook In The Lot:   Bad Things Happen To The Best People</a:t>
            </a:r>
          </a:p>
        </p:txBody>
      </p:sp>
      <p:sp>
        <p:nvSpPr>
          <p:cNvPr id="123907" name="Rectangle 3">
            <a:extLst>
              <a:ext uri="{FF2B5EF4-FFF2-40B4-BE49-F238E27FC236}">
                <a16:creationId xmlns:a16="http://schemas.microsoft.com/office/drawing/2014/main" id="{9F13E1CA-7DC4-41A2-AE73-7F03EF2A87BD}"/>
              </a:ext>
            </a:extLst>
          </p:cNvPr>
          <p:cNvSpPr>
            <a:spLocks noGrp="1" noChangeArrowheads="1"/>
          </p:cNvSpPr>
          <p:nvPr>
            <p:ph type="body" idx="1"/>
          </p:nvPr>
        </p:nvSpPr>
        <p:spPr>
          <a:xfrm>
            <a:off x="1524000" y="1524000"/>
            <a:ext cx="9144000" cy="5334000"/>
          </a:xfrm>
        </p:spPr>
        <p:txBody>
          <a:bodyPr/>
          <a:lstStyle/>
          <a:p>
            <a:pPr eaLnBrk="1" hangingPunct="1">
              <a:lnSpc>
                <a:spcPct val="90000"/>
              </a:lnSpc>
              <a:defRPr/>
            </a:pPr>
            <a:r>
              <a:rPr lang="en-US" sz="2000" dirty="0">
                <a:solidFill>
                  <a:srgbClr val="FFFF00"/>
                </a:solidFill>
                <a:effectLst>
                  <a:outerShdw blurRad="38100" dist="38100" dir="2700000" algn="tl">
                    <a:srgbClr val="C0C0C0"/>
                  </a:outerShdw>
                </a:effectLst>
              </a:rPr>
              <a:t>In Fact,  After Job’s Friends Admonish Him From The Traditional Providential Paradigm Of “You Reap What You Sow,”  Accusing Him Of Some Concealed Offense,  Job Revisits This Paradigm In His Questioning Of God:  The Same Basic Query Of Today - Wondering - “Why Does God - Who Is Good &amp; Just - Allow Evil?”</a:t>
            </a:r>
          </a:p>
          <a:p>
            <a:pPr eaLnBrk="1" hangingPunct="1">
              <a:lnSpc>
                <a:spcPct val="90000"/>
              </a:lnSpc>
              <a:defRPr/>
            </a:pPr>
            <a:r>
              <a:rPr lang="en-US" sz="2000" dirty="0">
                <a:solidFill>
                  <a:srgbClr val="FFFF00"/>
                </a:solidFill>
                <a:effectLst>
                  <a:outerShdw blurRad="38100" dist="38100" dir="2700000" algn="tl">
                    <a:srgbClr val="C0C0C0"/>
                  </a:outerShdw>
                </a:effectLst>
              </a:rPr>
              <a:t>God Does Not Answer His Demands &amp; As Usual His Silence Is What Is Most Instructive.  When God Does Chose At The End To Speak He Does Not Give Satisfactory Explanation.  He Addresses Instead How He Carved The Cosmos From The Chaos;  He Utilizes The Mythological Leviathan In Allegoric Trait &amp; Metaphoric Analogy To Illustrate Irresistibility Harnessed. </a:t>
            </a:r>
          </a:p>
          <a:p>
            <a:pPr eaLnBrk="1" hangingPunct="1">
              <a:lnSpc>
                <a:spcPct val="90000"/>
              </a:lnSpc>
              <a:defRPr/>
            </a:pPr>
            <a:r>
              <a:rPr lang="en-US" sz="2000" dirty="0">
                <a:solidFill>
                  <a:srgbClr val="FFFF00"/>
                </a:solidFill>
                <a:effectLst>
                  <a:outerShdw blurRad="38100" dist="38100" dir="2700000" algn="tl">
                    <a:srgbClr val="C0C0C0"/>
                  </a:outerShdw>
                </a:effectLst>
              </a:rPr>
              <a:t>In Other Words,  His Thunderous Silence Followed By His Non-Anthropomorphic Statements Out Of The Whirlwind Indicate An Answer Of Depth That God Knows Neither Job Nor Any Modern Man Can Fathom.</a:t>
            </a:r>
          </a:p>
          <a:p>
            <a:pPr eaLnBrk="1" hangingPunct="1">
              <a:lnSpc>
                <a:spcPct val="90000"/>
              </a:lnSpc>
              <a:defRPr/>
            </a:pPr>
            <a:endParaRPr lang="en-US" sz="1400" dirty="0">
              <a:solidFill>
                <a:srgbClr val="FFFF00"/>
              </a:solidFill>
            </a:endParaRPr>
          </a:p>
          <a:p>
            <a:pPr eaLnBrk="1" hangingPunct="1">
              <a:lnSpc>
                <a:spcPct val="90000"/>
              </a:lnSpc>
              <a:defRPr/>
            </a:pPr>
            <a:endParaRPr lang="en-US" sz="1400" dirty="0">
              <a:solidFill>
                <a:srgbClr val="FFFF00"/>
              </a:solidFill>
            </a:endParaRPr>
          </a:p>
          <a:p>
            <a:pPr eaLnBrk="1" hangingPunct="1">
              <a:lnSpc>
                <a:spcPct val="90000"/>
              </a:lnSpc>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p:cTn id="7" dur="5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39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p:cTn id="13" dur="500" fill="hold"/>
                                        <p:tgtEl>
                                          <p:spTgt spid="1239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39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p:cTn id="19" dur="500" fill="hold"/>
                                        <p:tgtEl>
                                          <p:spTgt spid="1239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390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3B3E8A37-10A0-4597-A00C-10E00C167704}"/>
              </a:ext>
            </a:extLst>
          </p:cNvPr>
          <p:cNvSpPr>
            <a:spLocks noGrp="1" noChangeArrowheads="1"/>
          </p:cNvSpPr>
          <p:nvPr>
            <p:ph type="title"/>
          </p:nvPr>
        </p:nvSpPr>
        <p:spPr>
          <a:xfrm>
            <a:off x="1524000" y="0"/>
            <a:ext cx="9144000" cy="1066800"/>
          </a:xfrm>
        </p:spPr>
        <p:txBody>
          <a:bodyPr/>
          <a:lstStyle/>
          <a:p>
            <a:pPr eaLnBrk="1" hangingPunct="1">
              <a:defRPr/>
            </a:pPr>
            <a:r>
              <a:rPr lang="en-US" sz="3600" dirty="0">
                <a:solidFill>
                  <a:schemeClr val="bg1"/>
                </a:solidFill>
                <a:effectLst>
                  <a:outerShdw blurRad="38100" dist="38100" dir="2700000" algn="tl">
                    <a:srgbClr val="C0C0C0"/>
                  </a:outerShdw>
                </a:effectLst>
              </a:rPr>
              <a:t>The Story Of Job: “Power Of The Sublime” </a:t>
            </a:r>
            <a:r>
              <a:rPr lang="en-US" sz="2400" u="sng" dirty="0">
                <a:solidFill>
                  <a:schemeClr val="bg1"/>
                </a:solidFill>
                <a:effectLst>
                  <a:outerShdw blurRad="38100" dist="38100" dir="2700000" algn="tl">
                    <a:srgbClr val="C0C0C0"/>
                  </a:outerShdw>
                </a:effectLst>
              </a:rPr>
              <a:t>The Crook In The Lot:   Bad Things Happen To The Best People</a:t>
            </a:r>
          </a:p>
        </p:txBody>
      </p:sp>
      <p:sp>
        <p:nvSpPr>
          <p:cNvPr id="123907" name="Rectangle 3">
            <a:extLst>
              <a:ext uri="{FF2B5EF4-FFF2-40B4-BE49-F238E27FC236}">
                <a16:creationId xmlns:a16="http://schemas.microsoft.com/office/drawing/2014/main" id="{06C1524C-5C3E-4258-B7B2-71343C672AD6}"/>
              </a:ext>
            </a:extLst>
          </p:cNvPr>
          <p:cNvSpPr>
            <a:spLocks noGrp="1" noChangeArrowheads="1"/>
          </p:cNvSpPr>
          <p:nvPr>
            <p:ph type="body" idx="1"/>
          </p:nvPr>
        </p:nvSpPr>
        <p:spPr>
          <a:xfrm>
            <a:off x="1524000" y="1143000"/>
            <a:ext cx="9144000" cy="5715000"/>
          </a:xfrm>
        </p:spPr>
        <p:txBody>
          <a:bodyPr/>
          <a:lstStyle/>
          <a:p>
            <a:pPr eaLnBrk="1" hangingPunct="1">
              <a:lnSpc>
                <a:spcPct val="90000"/>
              </a:lnSpc>
              <a:defRPr/>
            </a:pPr>
            <a:r>
              <a:rPr lang="en-US" sz="1800">
                <a:solidFill>
                  <a:srgbClr val="FFFF00"/>
                </a:solidFill>
                <a:effectLst>
                  <a:outerShdw blurRad="38100" dist="38100" dir="2700000" algn="tl">
                    <a:srgbClr val="C0C0C0"/>
                  </a:outerShdw>
                </a:effectLst>
              </a:rPr>
              <a:t>In Fact,  After Job’s Friends Admonish Him From The Traditional Providential Paradigm Of “You Reap What You Sow,”  Accusing Him Of Some Concealed Offense,  Job Revisits This Paradigm In His Questioning Of God:  The Same Basic Query Of Today - Wondering - “Why Does God - Who Is Good &amp; Just - Allow Evil?”</a:t>
            </a:r>
          </a:p>
          <a:p>
            <a:pPr eaLnBrk="1" hangingPunct="1">
              <a:lnSpc>
                <a:spcPct val="90000"/>
              </a:lnSpc>
              <a:defRPr/>
            </a:pPr>
            <a:r>
              <a:rPr lang="en-US" sz="1800">
                <a:solidFill>
                  <a:srgbClr val="FFFF00"/>
                </a:solidFill>
                <a:effectLst>
                  <a:outerShdw blurRad="38100" dist="38100" dir="2700000" algn="tl">
                    <a:srgbClr val="C0C0C0"/>
                  </a:outerShdw>
                </a:effectLst>
              </a:rPr>
              <a:t>God Does Not Answer His Demands &amp; As Usual His Silence Is What Is Most Instructive.  When God Does Chose At The End To Speak He Does Not Give Satisfactory Explanation.  He Addresses Instead How He Carved The Cosmos From The Chaos;  He Utilizes The Mythological Leviathan In Allegoric Trait &amp; Metaphoric Analogy To Illustrate Irresistibility Harnessed. </a:t>
            </a:r>
          </a:p>
          <a:p>
            <a:pPr eaLnBrk="1" hangingPunct="1">
              <a:lnSpc>
                <a:spcPct val="90000"/>
              </a:lnSpc>
              <a:defRPr/>
            </a:pPr>
            <a:r>
              <a:rPr lang="en-US" sz="1800">
                <a:solidFill>
                  <a:srgbClr val="FFFF00"/>
                </a:solidFill>
                <a:effectLst>
                  <a:outerShdw blurRad="38100" dist="38100" dir="2700000" algn="tl">
                    <a:srgbClr val="C0C0C0"/>
                  </a:outerShdw>
                </a:effectLst>
              </a:rPr>
              <a:t>In Other Words,  His Thunderous Silence Followed By His Non-Anthropomorphic Statements Out Of The Whirlwind Indicate An Answer Of Depth That God Knows Neither Job Nor Any Modern Man Can Fathom.</a:t>
            </a:r>
          </a:p>
          <a:p>
            <a:pPr eaLnBrk="1" hangingPunct="1">
              <a:lnSpc>
                <a:spcPct val="90000"/>
              </a:lnSpc>
              <a:defRPr/>
            </a:pPr>
            <a:r>
              <a:rPr lang="en-US" sz="1800">
                <a:solidFill>
                  <a:srgbClr val="FFFF00"/>
                </a:solidFill>
                <a:effectLst>
                  <a:outerShdw blurRad="38100" dist="38100" dir="2700000" algn="tl">
                    <a:srgbClr val="C0C0C0"/>
                  </a:outerShdw>
                </a:effectLst>
              </a:rPr>
              <a:t>To This Sort Of Inquiry - To Job &amp; To Us By Way Of Him - God Responds In The Aesthetic Of The Sublime - The Effect Of Which Is Entrancing &amp; Intimidating.   In Fact,  At One Point,  God Suggests Man Should Not Even Envision Himself As Top Of The Food Chain!</a:t>
            </a:r>
          </a:p>
          <a:p>
            <a:pPr eaLnBrk="1" hangingPunct="1">
              <a:lnSpc>
                <a:spcPct val="90000"/>
              </a:lnSpc>
              <a:defRPr/>
            </a:pPr>
            <a:r>
              <a:rPr lang="en-US" sz="1800">
                <a:solidFill>
                  <a:srgbClr val="FFFF00"/>
                </a:solidFill>
                <a:effectLst>
                  <a:outerShdw blurRad="38100" dist="38100" dir="2700000" algn="tl">
                    <a:srgbClr val="C0C0C0"/>
                  </a:outerShdw>
                </a:effectLst>
              </a:rPr>
              <a:t>The Ancient Greek Writer Longinus Defined The Sublime (Greek, huspos) As That Which,  Rhetorically, Overpowers Us…  That Power May Be Compared To The Power Of An Aggressor It Being A Form Of Authoritarian Speech.  The Taste For The Sublime Is The Taste For Submission.  And This Is Indeed What Job Does At The End Of The Book - He Submits!;  {Note:  The Song “Amazing Grace” Was Written In Similar Spirit Of Sublimity.}</a:t>
            </a:r>
          </a:p>
          <a:p>
            <a:pPr eaLnBrk="1" hangingPunct="1">
              <a:lnSpc>
                <a:spcPct val="90000"/>
              </a:lnSpc>
              <a:defRPr/>
            </a:pPr>
            <a:endParaRPr lang="en-US" sz="1400">
              <a:solidFill>
                <a:srgbClr val="FFFF00"/>
              </a:solidFill>
            </a:endParaRPr>
          </a:p>
          <a:p>
            <a:pPr eaLnBrk="1" hangingPunct="1">
              <a:lnSpc>
                <a:spcPct val="90000"/>
              </a:lnSpc>
              <a:defRPr/>
            </a:pPr>
            <a:endParaRPr lang="en-US" sz="1400">
              <a:solidFill>
                <a:srgbClr val="FFFF00"/>
              </a:solidFill>
            </a:endParaRPr>
          </a:p>
          <a:p>
            <a:pPr eaLnBrk="1" hangingPunct="1">
              <a:lnSpc>
                <a:spcPct val="90000"/>
              </a:lnSpc>
              <a:defRPr/>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p:cTn id="7" dur="5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39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p:cTn id="13" dur="500" fill="hold"/>
                                        <p:tgtEl>
                                          <p:spTgt spid="1239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39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p:cTn id="19" dur="500" fill="hold"/>
                                        <p:tgtEl>
                                          <p:spTgt spid="1239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390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 calcmode="lin" valueType="num">
                                      <p:cBhvr>
                                        <p:cTn id="25" dur="500" fill="hold"/>
                                        <p:tgtEl>
                                          <p:spTgt spid="1239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390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3907">
                                            <p:txEl>
                                              <p:pRg st="4" end="4"/>
                                            </p:txEl>
                                          </p:spTgt>
                                        </p:tgtEl>
                                        <p:attrNameLst>
                                          <p:attrName>style.visibility</p:attrName>
                                        </p:attrNameLst>
                                      </p:cBhvr>
                                      <p:to>
                                        <p:strVal val="visible"/>
                                      </p:to>
                                    </p:set>
                                    <p:anim calcmode="lin" valueType="num">
                                      <p:cBhvr>
                                        <p:cTn id="31" dur="500" fill="hold"/>
                                        <p:tgtEl>
                                          <p:spTgt spid="12390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2390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299AF1A-B5A0-4889-89D8-459D3AF891FC}"/>
              </a:ext>
            </a:extLst>
          </p:cNvPr>
          <p:cNvSpPr>
            <a:spLocks noGrp="1" noChangeArrowheads="1"/>
          </p:cNvSpPr>
          <p:nvPr>
            <p:ph type="title"/>
          </p:nvPr>
        </p:nvSpPr>
        <p:spPr>
          <a:xfrm>
            <a:off x="1524000" y="0"/>
            <a:ext cx="9144000" cy="1066800"/>
          </a:xfrm>
        </p:spPr>
        <p:txBody>
          <a:bodyPr/>
          <a:lstStyle/>
          <a:p>
            <a:pPr eaLnBrk="1" hangingPunct="1">
              <a:defRPr/>
            </a:pPr>
            <a:r>
              <a:rPr lang="en-US" sz="3600" dirty="0">
                <a:solidFill>
                  <a:schemeClr val="bg1"/>
                </a:solidFill>
                <a:effectLst>
                  <a:outerShdw blurRad="38100" dist="38100" dir="2700000" algn="tl">
                    <a:srgbClr val="C0C0C0"/>
                  </a:outerShdw>
                </a:effectLst>
              </a:rPr>
              <a:t>The Story Of Job: “Power Of The Sublime” </a:t>
            </a:r>
            <a:r>
              <a:rPr lang="en-US" sz="2400" u="sng" dirty="0">
                <a:solidFill>
                  <a:schemeClr val="bg1"/>
                </a:solidFill>
                <a:effectLst>
                  <a:outerShdw blurRad="38100" dist="38100" dir="2700000" algn="tl">
                    <a:srgbClr val="C0C0C0"/>
                  </a:outerShdw>
                </a:effectLst>
              </a:rPr>
              <a:t>The Crook In The Lot:   Bad Things Happen To The Best People</a:t>
            </a:r>
          </a:p>
        </p:txBody>
      </p:sp>
      <p:sp>
        <p:nvSpPr>
          <p:cNvPr id="124931" name="Rectangle 3">
            <a:extLst>
              <a:ext uri="{FF2B5EF4-FFF2-40B4-BE49-F238E27FC236}">
                <a16:creationId xmlns:a16="http://schemas.microsoft.com/office/drawing/2014/main" id="{78EC23A7-756F-434A-ABCE-E66FC135198E}"/>
              </a:ext>
            </a:extLst>
          </p:cNvPr>
          <p:cNvSpPr>
            <a:spLocks noGrp="1" noChangeArrowheads="1"/>
          </p:cNvSpPr>
          <p:nvPr>
            <p:ph type="body" idx="1"/>
          </p:nvPr>
        </p:nvSpPr>
        <p:spPr>
          <a:xfrm>
            <a:off x="1524000" y="1143000"/>
            <a:ext cx="9144000" cy="5715000"/>
          </a:xfrm>
        </p:spPr>
        <p:txBody>
          <a:bodyPr/>
          <a:lstStyle/>
          <a:p>
            <a:pPr eaLnBrk="1" hangingPunct="1">
              <a:defRPr/>
            </a:pPr>
            <a:r>
              <a:rPr lang="en-US" sz="1400">
                <a:solidFill>
                  <a:srgbClr val="FFFF00"/>
                </a:solidFill>
                <a:effectLst>
                  <a:outerShdw blurRad="38100" dist="38100" dir="2700000" algn="tl">
                    <a:srgbClr val="C0C0C0"/>
                  </a:outerShdw>
                </a:effectLst>
              </a:rPr>
              <a:t>As The Word “Submission” Derives Its Root From “Sublime,”  So Does The Term “Subliminal” Which Carries The Concept Of Control &amp; Violation Of Free Will.</a:t>
            </a:r>
          </a:p>
          <a:p>
            <a:pPr eaLnBrk="1" hangingPunct="1">
              <a:defRPr/>
            </a:pPr>
            <a:r>
              <a:rPr lang="en-US" sz="1400">
                <a:solidFill>
                  <a:srgbClr val="FFFF00"/>
                </a:solidFill>
                <a:effectLst>
                  <a:outerShdw blurRad="38100" dist="38100" dir="2700000" algn="tl">
                    <a:srgbClr val="C0C0C0"/>
                  </a:outerShdw>
                </a:effectLst>
              </a:rPr>
              <a:t>The Normal State Of Affairs Is General Providence &amp; The Natural Laws Of Impartiality;  However,  When We Willingly Enter Into Covenant Relationship With Deity We Consent To Change &amp; God Cannot Always Fix Us Without Changing Us.   We Accept The Rule Of Exception Categorized Theologically As Particularism;  Under This Rule We Sometimes Experience Self-Revealing Tests For Composition &amp; Contamination.</a:t>
            </a:r>
          </a:p>
          <a:p>
            <a:pPr eaLnBrk="1" hangingPunct="1">
              <a:defRPr/>
            </a:pPr>
            <a:r>
              <a:rPr lang="en-US" sz="1400">
                <a:solidFill>
                  <a:srgbClr val="FFFF00"/>
                </a:solidFill>
                <a:effectLst>
                  <a:outerShdw blurRad="38100" dist="38100" dir="2700000" algn="tl">
                    <a:srgbClr val="C0C0C0"/>
                  </a:outerShdw>
                </a:effectLst>
              </a:rPr>
              <a:t>While Being Within The Grasp Of The Supernatural Sublime Force Is Fearful Prospect For The Rebellious - For The Faithful Child Of God It Evokes Feelings Of Safety &amp; Comfort;  It Is Because We Know This Distraction Is Not Be Seen As A Force Impersonal &amp; Malevolent But Instead As Corrective Discipline From Our Loving Parent;  Moreover, We Know To Our Core He Cares For Our Best Interests &amp; Uses The Best Means For Our Improvement.</a:t>
            </a:r>
          </a:p>
          <a:p>
            <a:pPr eaLnBrk="1" hangingPunct="1">
              <a:defRPr/>
            </a:pPr>
            <a:r>
              <a:rPr lang="en-US" sz="1400">
                <a:solidFill>
                  <a:srgbClr val="FFFF00"/>
                </a:solidFill>
                <a:effectLst>
                  <a:outerShdw blurRad="38100" dist="38100" dir="2700000" algn="tl">
                    <a:srgbClr val="C0C0C0"/>
                  </a:outerShdw>
                </a:effectLst>
              </a:rPr>
              <a:t>Genesis  1: 31 - Pronounced This World Good For Soulshaping Or Preparing People As Fit For Heaven.</a:t>
            </a:r>
          </a:p>
          <a:p>
            <a:pPr eaLnBrk="1" hangingPunct="1">
              <a:defRPr/>
            </a:pPr>
            <a:r>
              <a:rPr lang="en-US" sz="1400">
                <a:solidFill>
                  <a:srgbClr val="FFFF00"/>
                </a:solidFill>
                <a:effectLst>
                  <a:outerShdw blurRad="38100" dist="38100" dir="2700000" algn="tl">
                    <a:srgbClr val="C0C0C0"/>
                  </a:outerShdw>
                </a:effectLst>
              </a:rPr>
              <a:t>“Death &amp; Then The Judgment”:  We Have One Chance To Make The Basic Choice &amp; Get It Right; There Will Be No Purgatory That Purges Us Of Our Personality Against Our Will – That Would Make Us Eternally Living But Spiritually Dead Zombies;  There Is No Cyclic Suffering Of Continuous Existence With Multiple - If Not Endless - Opportunities.  Similarly,  There Is Nothing Of The Nature Of The Sociological Concept Called Cumulative Suffering.   Suffering Cannot Exceed Individual Capacities.</a:t>
            </a:r>
          </a:p>
          <a:p>
            <a:pPr eaLnBrk="1" hangingPunct="1">
              <a:defRPr/>
            </a:pPr>
            <a:r>
              <a:rPr lang="en-US" sz="1400">
                <a:solidFill>
                  <a:srgbClr val="FFFF00"/>
                </a:solidFill>
                <a:effectLst>
                  <a:outerShdw blurRad="38100" dist="38100" dir="2700000" algn="tl">
                    <a:srgbClr val="C0C0C0"/>
                  </a:outerShdw>
                </a:effectLst>
              </a:rPr>
              <a:t>Similarly,  God Guarantees His Children Will Not Suffer Beyond What They Can Tolerate &amp; For Every Temptation There Will Be Doors Of Escape!</a:t>
            </a:r>
          </a:p>
          <a:p>
            <a:pPr eaLnBrk="1" hangingPunct="1">
              <a:defRPr/>
            </a:pPr>
            <a:r>
              <a:rPr lang="en-US" sz="1400">
                <a:solidFill>
                  <a:srgbClr val="FFFF00"/>
                </a:solidFill>
                <a:effectLst>
                  <a:outerShdw blurRad="38100" dist="38100" dir="2700000" algn="tl">
                    <a:srgbClr val="C0C0C0"/>
                  </a:outerShdw>
                </a:effectLst>
              </a:rPr>
              <a:t>Since The First Century Church &amp; The Persecutions Of The Middle Ages There Is Heightened Danger Of    An Unauthentic Faith.  This Process Is Influenced Longterm By Generations Of Family That Without Critical Examination Assimilate What Amounts To An “Inherited Religion”;  Some Have Described This As Being Convicted In Our Faith “A Mile Wide &amp; An Inch Deep.”</a:t>
            </a:r>
          </a:p>
          <a:p>
            <a:pPr eaLnBrk="1" hangingPunct="1">
              <a:defRPr/>
            </a:pPr>
            <a:r>
              <a:rPr lang="en-US" sz="1400">
                <a:solidFill>
                  <a:srgbClr val="FFFF00"/>
                </a:solidFill>
                <a:effectLst>
                  <a:outerShdw blurRad="38100" dist="38100" dir="2700000" algn="tl">
                    <a:srgbClr val="C0C0C0"/>
                  </a:outerShdw>
                </a:effectLst>
              </a:rPr>
              <a:t>God Wants Us To Work Out &amp; Develop Deeply Our Own Faith Not Merely Replicate That Of Our Families; God Will Go To Great Lengths To See That This Is So!</a:t>
            </a:r>
            <a:r>
              <a:rPr lang="en-US" sz="900">
                <a:solidFill>
                  <a:srgbClr val="FFFF00"/>
                </a:solidFill>
              </a:rPr>
              <a:t>   </a:t>
            </a:r>
          </a:p>
          <a:p>
            <a:pPr eaLnBrk="1" hangingPunct="1">
              <a:defRPr/>
            </a:pPr>
            <a:endParaRPr lang="en-US" sz="900">
              <a:solidFill>
                <a:srgbClr val="FFFF00"/>
              </a:solidFill>
            </a:endParaRPr>
          </a:p>
          <a:p>
            <a:pPr eaLnBrk="1" hangingPunct="1">
              <a:defRPr/>
            </a:pPr>
            <a:endParaRPr lang="en-US" sz="2800"/>
          </a:p>
        </p:txBody>
      </p:sp>
      <p:sp>
        <p:nvSpPr>
          <p:cNvPr id="124932" name="Comment 4">
            <a:extLst>
              <a:ext uri="{FF2B5EF4-FFF2-40B4-BE49-F238E27FC236}">
                <a16:creationId xmlns:a16="http://schemas.microsoft.com/office/drawing/2014/main" id="{6DB3FD04-7845-4362-B1E9-9C719D2B39E6}"/>
              </a:ext>
            </a:extLst>
          </p:cNvPr>
          <p:cNvSpPr>
            <a:spLocks noChangeArrowheads="1"/>
          </p:cNvSpPr>
          <p:nvPr/>
        </p:nvSpPr>
        <p:spPr bwMode="auto">
          <a:xfrm>
            <a:off x="1539876" y="-1143000"/>
            <a:ext cx="71469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fontAlgn="base">
              <a:spcBef>
                <a:spcPct val="50000"/>
              </a:spcBef>
              <a:spcAft>
                <a:spcPct val="0"/>
              </a:spcAft>
              <a:defRPr/>
            </a:pPr>
            <a:r>
              <a:rPr lang="en-US" sz="1600" b="1">
                <a:solidFill>
                  <a:srgbClr val="000000"/>
                </a:solidFill>
                <a:latin typeface="Arial" charset="0"/>
              </a:rPr>
              <a:t>David Lee Burris:</a:t>
            </a:r>
            <a:endParaRPr lang="en-US" sz="1600">
              <a:solidFill>
                <a:srgbClr val="000000"/>
              </a:solidFill>
              <a:latin typeface="Arial" charset="0"/>
            </a:endParaRPr>
          </a:p>
          <a:p>
            <a:pPr fontAlgn="base">
              <a:spcBef>
                <a:spcPct val="50000"/>
              </a:spcBef>
              <a:spcAft>
                <a:spcPct val="0"/>
              </a:spcAft>
              <a:defRPr/>
            </a:pPr>
            <a:r>
              <a:rPr lang="en-US" sz="1600">
                <a:solidFill>
                  <a:srgbClr val="000000"/>
                </a:solidFill>
                <a:latin typeface="Arial" charset="0"/>
              </a:rPr>
              <a:t>Kierkegaard’s </a:t>
            </a:r>
            <a:r>
              <a:rPr lang="en-US" sz="1600" i="1">
                <a:solidFill>
                  <a:srgbClr val="000000"/>
                </a:solidFill>
                <a:latin typeface="Arial" charset="0"/>
              </a:rPr>
              <a:t>Fear &amp; Trembling</a:t>
            </a:r>
            <a:r>
              <a:rPr lang="en-US" sz="1600">
                <a:solidFill>
                  <a:srgbClr val="000000"/>
                </a:solidFill>
                <a:latin typeface="Arial" charset="0"/>
              </a:rPr>
              <a:t> – Abraham’s Isaac Sacrifice Is Not ‘Morally Comprehensible” &amp; Justifiable Only For Higher Reason Of Direct Command.  </a:t>
            </a:r>
          </a:p>
        </p:txBody>
      </p:sp>
      <p:pic>
        <p:nvPicPr>
          <p:cNvPr id="124933" name="Picture 5" descr="Avoiding temptation 1corinthians10_13">
            <a:extLst>
              <a:ext uri="{FF2B5EF4-FFF2-40B4-BE49-F238E27FC236}">
                <a16:creationId xmlns:a16="http://schemas.microsoft.com/office/drawing/2014/main" id="{B79AFF38-26C6-4533-A308-F3577C681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p:cTn id="7" dur="500" fill="hold"/>
                                        <p:tgtEl>
                                          <p:spTgt spid="1249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49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p:cTn id="13" dur="500" fill="hold"/>
                                        <p:tgtEl>
                                          <p:spTgt spid="1249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493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p:cTn id="19" dur="500" fill="hold"/>
                                        <p:tgtEl>
                                          <p:spTgt spid="1249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49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4931">
                                            <p:txEl>
                                              <p:pRg st="3" end="3"/>
                                            </p:txEl>
                                          </p:spTgt>
                                        </p:tgtEl>
                                        <p:attrNameLst>
                                          <p:attrName>style.visibility</p:attrName>
                                        </p:attrNameLst>
                                      </p:cBhvr>
                                      <p:to>
                                        <p:strVal val="visible"/>
                                      </p:to>
                                    </p:set>
                                    <p:anim calcmode="lin" valueType="num">
                                      <p:cBhvr>
                                        <p:cTn id="25" dur="500" fill="hold"/>
                                        <p:tgtEl>
                                          <p:spTgt spid="1249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493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4931">
                                            <p:txEl>
                                              <p:pRg st="4" end="4"/>
                                            </p:txEl>
                                          </p:spTgt>
                                        </p:tgtEl>
                                        <p:attrNameLst>
                                          <p:attrName>style.visibility</p:attrName>
                                        </p:attrNameLst>
                                      </p:cBhvr>
                                      <p:to>
                                        <p:strVal val="visible"/>
                                      </p:to>
                                    </p:set>
                                    <p:anim calcmode="lin" valueType="num">
                                      <p:cBhvr>
                                        <p:cTn id="31" dur="500" fill="hold"/>
                                        <p:tgtEl>
                                          <p:spTgt spid="12493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2493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24931">
                                            <p:txEl>
                                              <p:pRg st="5" end="5"/>
                                            </p:txEl>
                                          </p:spTgt>
                                        </p:tgtEl>
                                        <p:attrNameLst>
                                          <p:attrName>style.visibility</p:attrName>
                                        </p:attrNameLst>
                                      </p:cBhvr>
                                      <p:to>
                                        <p:strVal val="visible"/>
                                      </p:to>
                                    </p:set>
                                    <p:anim calcmode="lin" valueType="num">
                                      <p:cBhvr>
                                        <p:cTn id="37" dur="500" fill="hold"/>
                                        <p:tgtEl>
                                          <p:spTgt spid="12493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2493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4931">
                                            <p:txEl>
                                              <p:pRg st="6" end="6"/>
                                            </p:txEl>
                                          </p:spTgt>
                                        </p:tgtEl>
                                        <p:attrNameLst>
                                          <p:attrName>style.visibility</p:attrName>
                                        </p:attrNameLst>
                                      </p:cBhvr>
                                      <p:to>
                                        <p:strVal val="visible"/>
                                      </p:to>
                                    </p:set>
                                    <p:anim calcmode="lin" valueType="num">
                                      <p:cBhvr>
                                        <p:cTn id="43" dur="500" fill="hold"/>
                                        <p:tgtEl>
                                          <p:spTgt spid="12493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2493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24931">
                                            <p:txEl>
                                              <p:pRg st="7" end="7"/>
                                            </p:txEl>
                                          </p:spTgt>
                                        </p:tgtEl>
                                        <p:attrNameLst>
                                          <p:attrName>style.visibility</p:attrName>
                                        </p:attrNameLst>
                                      </p:cBhvr>
                                      <p:to>
                                        <p:strVal val="visible"/>
                                      </p:to>
                                    </p:set>
                                    <p:anim calcmode="lin" valueType="num">
                                      <p:cBhvr>
                                        <p:cTn id="49" dur="500" fill="hold"/>
                                        <p:tgtEl>
                                          <p:spTgt spid="12493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24931">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nodeType="clickEffect">
                                  <p:stCondLst>
                                    <p:cond delay="0"/>
                                  </p:stCondLst>
                                  <p:childTnLst>
                                    <p:set>
                                      <p:cBhvr>
                                        <p:cTn id="54" dur="1" fill="hold">
                                          <p:stCondLst>
                                            <p:cond delay="0"/>
                                          </p:stCondLst>
                                        </p:cTn>
                                        <p:tgtEl>
                                          <p:spTgt spid="124933"/>
                                        </p:tgtEl>
                                        <p:attrNameLst>
                                          <p:attrName>style.visibility</p:attrName>
                                        </p:attrNameLst>
                                      </p:cBhvr>
                                      <p:to>
                                        <p:strVal val="visible"/>
                                      </p:to>
                                    </p:set>
                                    <p:anim calcmode="lin" valueType="num">
                                      <p:cBhvr>
                                        <p:cTn id="55" dur="500" fill="hold"/>
                                        <p:tgtEl>
                                          <p:spTgt spid="124933"/>
                                        </p:tgtEl>
                                        <p:attrNameLst>
                                          <p:attrName>ppt_x</p:attrName>
                                        </p:attrNameLst>
                                      </p:cBhvr>
                                      <p:tavLst>
                                        <p:tav tm="0">
                                          <p:val>
                                            <p:strVal val="#ppt_x-#ppt_w/2"/>
                                          </p:val>
                                        </p:tav>
                                        <p:tav tm="100000">
                                          <p:val>
                                            <p:strVal val="#ppt_x"/>
                                          </p:val>
                                        </p:tav>
                                      </p:tavLst>
                                    </p:anim>
                                    <p:anim calcmode="lin" valueType="num">
                                      <p:cBhvr>
                                        <p:cTn id="56" dur="500" fill="hold"/>
                                        <p:tgtEl>
                                          <p:spTgt spid="124933"/>
                                        </p:tgtEl>
                                        <p:attrNameLst>
                                          <p:attrName>ppt_y</p:attrName>
                                        </p:attrNameLst>
                                      </p:cBhvr>
                                      <p:tavLst>
                                        <p:tav tm="0">
                                          <p:val>
                                            <p:strVal val="#ppt_y"/>
                                          </p:val>
                                        </p:tav>
                                        <p:tav tm="100000">
                                          <p:val>
                                            <p:strVal val="#ppt_y"/>
                                          </p:val>
                                        </p:tav>
                                      </p:tavLst>
                                    </p:anim>
                                    <p:anim calcmode="lin" valueType="num">
                                      <p:cBhvr>
                                        <p:cTn id="57" dur="500" fill="hold"/>
                                        <p:tgtEl>
                                          <p:spTgt spid="124933"/>
                                        </p:tgtEl>
                                        <p:attrNameLst>
                                          <p:attrName>ppt_w</p:attrName>
                                        </p:attrNameLst>
                                      </p:cBhvr>
                                      <p:tavLst>
                                        <p:tav tm="0">
                                          <p:val>
                                            <p:fltVal val="0"/>
                                          </p:val>
                                        </p:tav>
                                        <p:tav tm="100000">
                                          <p:val>
                                            <p:strVal val="#ppt_w"/>
                                          </p:val>
                                        </p:tav>
                                      </p:tavLst>
                                    </p:anim>
                                    <p:anim calcmode="lin" valueType="num">
                                      <p:cBhvr>
                                        <p:cTn id="58" dur="500" fill="hold"/>
                                        <p:tgtEl>
                                          <p:spTgt spid="1249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577048"/>
            <a:ext cx="10218803" cy="1109709"/>
          </a:xfrm>
        </p:spPr>
        <p:txBody>
          <a:bodyPr>
            <a:normAutofit/>
          </a:bodyPr>
          <a:lstStyle/>
          <a:p>
            <a:r>
              <a:rPr lang="en-US" sz="6600" dirty="0">
                <a:solidFill>
                  <a:schemeClr val="accent2">
                    <a:lumMod val="60000"/>
                    <a:lumOff val="40000"/>
                  </a:schemeClr>
                </a:solidFill>
              </a:rPr>
              <a:t>INTRODUCTION</a:t>
            </a:r>
          </a:p>
        </p:txBody>
      </p:sp>
      <p:sp>
        <p:nvSpPr>
          <p:cNvPr id="4" name="Content Placeholder 3">
            <a:extLst>
              <a:ext uri="{FF2B5EF4-FFF2-40B4-BE49-F238E27FC236}">
                <a16:creationId xmlns:a16="http://schemas.microsoft.com/office/drawing/2014/main" id="{842F0D3E-1094-44A0-AC92-AA7070ABEDD1}"/>
              </a:ext>
            </a:extLst>
          </p:cNvPr>
          <p:cNvSpPr>
            <a:spLocks noGrp="1"/>
          </p:cNvSpPr>
          <p:nvPr>
            <p:ph idx="1"/>
          </p:nvPr>
        </p:nvSpPr>
        <p:spPr>
          <a:xfrm>
            <a:off x="2041864" y="2272683"/>
            <a:ext cx="9225692" cy="3518516"/>
          </a:xfrm>
        </p:spPr>
        <p:txBody>
          <a:bodyPr>
            <a:normAutofit/>
          </a:bodyPr>
          <a:lstStyle/>
          <a:p>
            <a:r>
              <a:rPr lang="en-US" sz="6600" dirty="0">
                <a:solidFill>
                  <a:schemeClr val="accent1">
                    <a:lumMod val="60000"/>
                    <a:lumOff val="40000"/>
                  </a:schemeClr>
                </a:solidFill>
                <a:effectLst>
                  <a:outerShdw blurRad="38100" dist="38100" dir="2700000" algn="tl">
                    <a:srgbClr val="000000">
                      <a:alpha val="43137"/>
                    </a:srgbClr>
                  </a:outerShdw>
                </a:effectLst>
              </a:rPr>
              <a:t>Setting the Stage</a:t>
            </a:r>
          </a:p>
        </p:txBody>
      </p:sp>
      <p:pic>
        <p:nvPicPr>
          <p:cNvPr id="5" name="Picture 4" descr="C:\Documents and Settings\Owner\My Documents\Educational Illustrations\time-period.jpg">
            <a:extLst>
              <a:ext uri="{FF2B5EF4-FFF2-40B4-BE49-F238E27FC236}">
                <a16:creationId xmlns:a16="http://schemas.microsoft.com/office/drawing/2014/main" id="{3F270B9F-FB92-421D-8996-343538CBB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360" y="1857744"/>
            <a:ext cx="9438640" cy="500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3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779645"/>
            <a:ext cx="10236558" cy="1241659"/>
          </a:xfrm>
        </p:spPr>
        <p:txBody>
          <a:bodyPr>
            <a:normAutofit fontScale="90000"/>
          </a:bodyPr>
          <a:lstStyle/>
          <a:p>
            <a:r>
              <a:rPr lang="en-US" sz="6600" u="sng" dirty="0">
                <a:solidFill>
                  <a:schemeClr val="accent2">
                    <a:lumMod val="60000"/>
                    <a:lumOff val="40000"/>
                  </a:schemeClr>
                </a:solidFill>
              </a:rPr>
              <a:t>Content: Book - Chapter - Verse</a:t>
            </a:r>
          </a:p>
        </p:txBody>
      </p:sp>
      <p:sp>
        <p:nvSpPr>
          <p:cNvPr id="4" name="Content Placeholder 3">
            <a:extLst>
              <a:ext uri="{FF2B5EF4-FFF2-40B4-BE49-F238E27FC236}">
                <a16:creationId xmlns:a16="http://schemas.microsoft.com/office/drawing/2014/main" id="{842F0D3E-1094-44A0-AC92-AA7070ABEDD1}"/>
              </a:ext>
            </a:extLst>
          </p:cNvPr>
          <p:cNvSpPr>
            <a:spLocks noGrp="1"/>
          </p:cNvSpPr>
          <p:nvPr>
            <p:ph idx="1"/>
          </p:nvPr>
        </p:nvSpPr>
        <p:spPr>
          <a:xfrm>
            <a:off x="1578543" y="2666197"/>
            <a:ext cx="9689015" cy="3125001"/>
          </a:xfrm>
        </p:spPr>
        <p:txBody>
          <a:bodyPr>
            <a:normAutofit/>
          </a:bodyPr>
          <a:lstStyle/>
          <a:p>
            <a:r>
              <a:rPr lang="en-US" sz="7200" dirty="0">
                <a:solidFill>
                  <a:schemeClr val="accent1">
                    <a:lumMod val="60000"/>
                    <a:lumOff val="40000"/>
                  </a:schemeClr>
                </a:solidFill>
                <a:effectLst>
                  <a:outerShdw blurRad="38100" dist="38100" dir="2700000" algn="tl">
                    <a:srgbClr val="000000">
                      <a:alpha val="43137"/>
                    </a:srgbClr>
                  </a:outerShdw>
                </a:effectLst>
              </a:rPr>
              <a:t>Detailed Observations</a:t>
            </a:r>
          </a:p>
        </p:txBody>
      </p:sp>
    </p:spTree>
    <p:extLst>
      <p:ext uri="{BB962C8B-B14F-4D97-AF65-F5344CB8AC3E}">
        <p14:creationId xmlns:p14="http://schemas.microsoft.com/office/powerpoint/2010/main" val="188193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37634" name="WordArt 2">
            <a:extLst>
              <a:ext uri="{FF2B5EF4-FFF2-40B4-BE49-F238E27FC236}">
                <a16:creationId xmlns:a16="http://schemas.microsoft.com/office/drawing/2014/main" id="{EED2470F-0D09-40BD-8389-A6BD2476B9F9}"/>
              </a:ext>
            </a:extLst>
          </p:cNvPr>
          <p:cNvSpPr>
            <a:spLocks noChangeArrowheads="1" noChangeShapeType="1" noTextEdit="1"/>
          </p:cNvSpPr>
          <p:nvPr/>
        </p:nvSpPr>
        <p:spPr bwMode="auto">
          <a:xfrm>
            <a:off x="2286000" y="990600"/>
            <a:ext cx="8001000" cy="3657600"/>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en-US" sz="2800" b="1" kern="10" spc="-280">
                <a:ln w="12700">
                  <a:solidFill>
                    <a:srgbClr val="000099"/>
                  </a:solidFill>
                  <a:round/>
                  <a:headEnd/>
                  <a:tailEnd/>
                </a:ln>
                <a:solidFill>
                  <a:srgbClr val="33CCFF"/>
                </a:solidFill>
                <a:effectLst>
                  <a:outerShdw dist="125724" dir="18900000" algn="ctr" rotWithShape="0">
                    <a:srgbClr val="000099"/>
                  </a:outerShdw>
                </a:effectLst>
                <a:latin typeface="Comic Sans MS" panose="030F0702030302020204" pitchFamily="66" charset="0"/>
              </a:rPr>
              <a:t>Who Can Take Away The Pain?</a:t>
            </a:r>
          </a:p>
        </p:txBody>
      </p:sp>
      <p:pic>
        <p:nvPicPr>
          <p:cNvPr id="837635" name="Picture 3" descr="girl scared">
            <a:extLst>
              <a:ext uri="{FF2B5EF4-FFF2-40B4-BE49-F238E27FC236}">
                <a16:creationId xmlns:a16="http://schemas.microsoft.com/office/drawing/2014/main" id="{9F716329-94E5-45AD-A8F5-D41FF5CAA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3886201"/>
            <a:ext cx="15224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2452482" name="Rectangle 2">
            <a:extLst>
              <a:ext uri="{FF2B5EF4-FFF2-40B4-BE49-F238E27FC236}">
                <a16:creationId xmlns:a16="http://schemas.microsoft.com/office/drawing/2014/main" id="{0BE2B7EE-C294-4EA6-AF58-F5EF331526A6}"/>
              </a:ext>
            </a:extLst>
          </p:cNvPr>
          <p:cNvSpPr>
            <a:spLocks noGrp="1" noChangeArrowheads="1"/>
          </p:cNvSpPr>
          <p:nvPr>
            <p:ph type="title"/>
          </p:nvPr>
        </p:nvSpPr>
        <p:spPr>
          <a:xfrm>
            <a:off x="2209800" y="457200"/>
            <a:ext cx="7772400" cy="685800"/>
          </a:xfrm>
        </p:spPr>
        <p:txBody>
          <a:bodyPr/>
          <a:lstStyle/>
          <a:p>
            <a:pPr eaLnBrk="1" hangingPunct="1">
              <a:defRPr/>
            </a:pPr>
            <a:r>
              <a:rPr lang="en-US" b="1">
                <a:solidFill>
                  <a:schemeClr val="accent1"/>
                </a:solidFill>
                <a:effectLst>
                  <a:outerShdw blurRad="38100" dist="38100" dir="2700000" algn="tl">
                    <a:srgbClr val="000000"/>
                  </a:outerShdw>
                </a:effectLst>
                <a:latin typeface="Comic Sans MS Bold" pitchFamily="-80" charset="0"/>
              </a:rPr>
              <a:t>It’s Obvious But Painful</a:t>
            </a:r>
            <a:endParaRPr lang="en-US" b="1">
              <a:effectLst>
                <a:outerShdw blurRad="38100" dist="38100" dir="2700000" algn="tl">
                  <a:srgbClr val="FFFFFF"/>
                </a:outerShdw>
              </a:effectLst>
            </a:endParaRPr>
          </a:p>
        </p:txBody>
      </p:sp>
      <p:sp>
        <p:nvSpPr>
          <p:cNvPr id="2452483" name="Rectangle 3">
            <a:extLst>
              <a:ext uri="{FF2B5EF4-FFF2-40B4-BE49-F238E27FC236}">
                <a16:creationId xmlns:a16="http://schemas.microsoft.com/office/drawing/2014/main" id="{6DF81B0D-0046-4009-B174-23FE4467BAD7}"/>
              </a:ext>
            </a:extLst>
          </p:cNvPr>
          <p:cNvSpPr>
            <a:spLocks noGrp="1" noChangeArrowheads="1"/>
          </p:cNvSpPr>
          <p:nvPr>
            <p:ph type="body" idx="1"/>
          </p:nvPr>
        </p:nvSpPr>
        <p:spPr>
          <a:xfrm>
            <a:off x="2209800" y="1828800"/>
            <a:ext cx="7772400" cy="4495800"/>
          </a:xfrm>
        </p:spPr>
        <p:txBody>
          <a:bodyPr/>
          <a:lstStyle/>
          <a:p>
            <a:pPr eaLnBrk="1" hangingPunct="1"/>
            <a:r>
              <a:rPr lang="en-US" altLang="en-US">
                <a:solidFill>
                  <a:schemeClr val="hlink"/>
                </a:solidFill>
                <a:latin typeface="Comic Sans MS Bold" panose="030F0902030302020204" pitchFamily="66" charset="0"/>
              </a:rPr>
              <a:t>Life will deal us some tough times</a:t>
            </a:r>
          </a:p>
          <a:p>
            <a:pPr eaLnBrk="1" hangingPunct="1"/>
            <a:r>
              <a:rPr lang="en-US" altLang="en-US">
                <a:solidFill>
                  <a:schemeClr val="hlink"/>
                </a:solidFill>
                <a:latin typeface="Comic Sans MS Bold" panose="030F0902030302020204" pitchFamily="66" charset="0"/>
              </a:rPr>
              <a:t>Being a Christian does not give an exemption</a:t>
            </a:r>
          </a:p>
          <a:p>
            <a:pPr eaLnBrk="1" hangingPunct="1"/>
            <a:r>
              <a:rPr lang="en-US" altLang="en-US">
                <a:solidFill>
                  <a:schemeClr val="hlink"/>
                </a:solidFill>
                <a:latin typeface="Comic Sans MS Bold" panose="030F0902030302020204" pitchFamily="66" charset="0"/>
              </a:rPr>
              <a:t>We are asked to welcome and rejoice in the trials to and of our faith</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2483">
                                            <p:txEl>
                                              <p:pRg st="0" end="0"/>
                                            </p:txEl>
                                          </p:spTgt>
                                        </p:tgtEl>
                                        <p:attrNameLst>
                                          <p:attrName>style.visibility</p:attrName>
                                        </p:attrNameLst>
                                      </p:cBhvr>
                                      <p:to>
                                        <p:strVal val="visible"/>
                                      </p:to>
                                    </p:set>
                                    <p:animEffect transition="in" filter="dissolve">
                                      <p:cBhvr>
                                        <p:cTn id="7" dur="500"/>
                                        <p:tgtEl>
                                          <p:spTgt spid="2452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2483">
                                            <p:txEl>
                                              <p:pRg st="1" end="1"/>
                                            </p:txEl>
                                          </p:spTgt>
                                        </p:tgtEl>
                                        <p:attrNameLst>
                                          <p:attrName>style.visibility</p:attrName>
                                        </p:attrNameLst>
                                      </p:cBhvr>
                                      <p:to>
                                        <p:strVal val="visible"/>
                                      </p:to>
                                    </p:set>
                                    <p:animEffect transition="in" filter="dissolve">
                                      <p:cBhvr>
                                        <p:cTn id="12" dur="500"/>
                                        <p:tgtEl>
                                          <p:spTgt spid="2452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2483">
                                            <p:txEl>
                                              <p:pRg st="2" end="2"/>
                                            </p:txEl>
                                          </p:spTgt>
                                        </p:tgtEl>
                                        <p:attrNameLst>
                                          <p:attrName>style.visibility</p:attrName>
                                        </p:attrNameLst>
                                      </p:cBhvr>
                                      <p:to>
                                        <p:strVal val="visible"/>
                                      </p:to>
                                    </p:set>
                                    <p:animEffect transition="in" filter="dissolve">
                                      <p:cBhvr>
                                        <p:cTn id="17" dur="500"/>
                                        <p:tgtEl>
                                          <p:spTgt spid="2452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24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39682" name="Rectangle 2">
            <a:extLst>
              <a:ext uri="{FF2B5EF4-FFF2-40B4-BE49-F238E27FC236}">
                <a16:creationId xmlns:a16="http://schemas.microsoft.com/office/drawing/2014/main" id="{91B16979-64EC-45C3-9E82-F6FBE6784672}"/>
              </a:ext>
            </a:extLst>
          </p:cNvPr>
          <p:cNvSpPr>
            <a:spLocks noGrp="1" noChangeArrowheads="1"/>
          </p:cNvSpPr>
          <p:nvPr>
            <p:ph type="title"/>
          </p:nvPr>
        </p:nvSpPr>
        <p:spPr>
          <a:xfrm>
            <a:off x="2209800" y="228600"/>
            <a:ext cx="7772400" cy="1219200"/>
          </a:xfrm>
        </p:spPr>
        <p:txBody>
          <a:bodyPr/>
          <a:lstStyle/>
          <a:p>
            <a:pPr eaLnBrk="1" hangingPunct="1"/>
            <a:r>
              <a:rPr lang="en-US" altLang="en-US">
                <a:solidFill>
                  <a:schemeClr val="hlink"/>
                </a:solidFill>
                <a:latin typeface="Comic Sans MS Bold" panose="030F0902030302020204" pitchFamily="66" charset="0"/>
              </a:rPr>
              <a:t>1 Peter 4:12</a:t>
            </a:r>
            <a:endParaRPr lang="en-US" altLang="en-US"/>
          </a:p>
        </p:txBody>
      </p:sp>
      <p:sp>
        <p:nvSpPr>
          <p:cNvPr id="839683" name="Rectangle 3">
            <a:extLst>
              <a:ext uri="{FF2B5EF4-FFF2-40B4-BE49-F238E27FC236}">
                <a16:creationId xmlns:a16="http://schemas.microsoft.com/office/drawing/2014/main" id="{33275262-5D94-4DDB-93CC-1B6D255B5CCA}"/>
              </a:ext>
            </a:extLst>
          </p:cNvPr>
          <p:cNvSpPr>
            <a:spLocks noGrp="1" noChangeArrowheads="1"/>
          </p:cNvSpPr>
          <p:nvPr>
            <p:ph type="body" idx="1"/>
          </p:nvPr>
        </p:nvSpPr>
        <p:spPr>
          <a:xfrm>
            <a:off x="2133600" y="1600200"/>
            <a:ext cx="7772400" cy="4648200"/>
          </a:xfrm>
        </p:spPr>
        <p:txBody>
          <a:bodyPr/>
          <a:lstStyle/>
          <a:p>
            <a:pPr algn="ctr" eaLnBrk="1" hangingPunct="1">
              <a:buFontTx/>
              <a:buNone/>
            </a:pPr>
            <a:r>
              <a:rPr lang="en-US" altLang="en-US" sz="2800">
                <a:latin typeface="Comic Sans MS Bold" panose="030F0902030302020204" pitchFamily="66" charset="0"/>
              </a:rPr>
              <a:t>Dear friends, don’t be surprised at the fiery trials you are going through, as if something strange were happening to you.</a:t>
            </a:r>
          </a:p>
          <a:p>
            <a:pPr algn="ctr" eaLnBrk="1" hangingPunct="1">
              <a:buFontTx/>
              <a:buNone/>
            </a:pPr>
            <a:r>
              <a:rPr lang="en-US" altLang="en-US" sz="2800">
                <a:latin typeface="Comic Sans MS Bold" panose="030F0902030302020204" pitchFamily="66" charset="0"/>
              </a:rPr>
              <a:t>Instead, be very glad--because these trials will make you partners with Christ in his suffering, and afterward you will have the wonderful joy of sharing his glory when it is</a:t>
            </a:r>
            <a:r>
              <a:rPr lang="en-US" altLang="en-US" sz="2800">
                <a:solidFill>
                  <a:srgbClr val="000000"/>
                </a:solidFill>
                <a:latin typeface="Comic Sans MS Bold" panose="030F0902030302020204" pitchFamily="66" charset="0"/>
              </a:rPr>
              <a:t> </a:t>
            </a:r>
            <a:r>
              <a:rPr lang="en-US" altLang="en-US" sz="2800">
                <a:latin typeface="Comic Sans MS Bold" panose="030F0902030302020204" pitchFamily="66" charset="0"/>
              </a:rPr>
              <a:t>displayed to all the world.</a:t>
            </a:r>
            <a:endParaRPr lang="en-US" altLang="en-US">
              <a:latin typeface="Comic Sans MS Bold" panose="030F0902030302020204" pitchFamily="66" charset="0"/>
            </a:endParaRPr>
          </a:p>
          <a:p>
            <a:pPr eaLnBrk="1" hangingPunct="1"/>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40706" name="Rectangle 2">
            <a:extLst>
              <a:ext uri="{FF2B5EF4-FFF2-40B4-BE49-F238E27FC236}">
                <a16:creationId xmlns:a16="http://schemas.microsoft.com/office/drawing/2014/main" id="{FF5302A9-9E19-4AD2-B426-EBB69A31769F}"/>
              </a:ext>
            </a:extLst>
          </p:cNvPr>
          <p:cNvSpPr>
            <a:spLocks noGrp="1" noChangeArrowheads="1"/>
          </p:cNvSpPr>
          <p:nvPr>
            <p:ph type="title"/>
          </p:nvPr>
        </p:nvSpPr>
        <p:spPr>
          <a:xfrm>
            <a:off x="2209800" y="152400"/>
            <a:ext cx="7772400" cy="990600"/>
          </a:xfrm>
        </p:spPr>
        <p:txBody>
          <a:bodyPr/>
          <a:lstStyle/>
          <a:p>
            <a:pPr eaLnBrk="1" hangingPunct="1"/>
            <a:r>
              <a:rPr lang="en-US" altLang="en-US">
                <a:solidFill>
                  <a:schemeClr val="hlink"/>
                </a:solidFill>
                <a:latin typeface="Comic Sans MS Bold" panose="030F0902030302020204" pitchFamily="66" charset="0"/>
              </a:rPr>
              <a:t>James 1:2-4, 5:11</a:t>
            </a:r>
            <a:endParaRPr lang="en-US" altLang="en-US"/>
          </a:p>
        </p:txBody>
      </p:sp>
      <p:sp>
        <p:nvSpPr>
          <p:cNvPr id="840707" name="Rectangle 3">
            <a:extLst>
              <a:ext uri="{FF2B5EF4-FFF2-40B4-BE49-F238E27FC236}">
                <a16:creationId xmlns:a16="http://schemas.microsoft.com/office/drawing/2014/main" id="{A1C119B0-FFA4-40AE-83A8-23346352F249}"/>
              </a:ext>
            </a:extLst>
          </p:cNvPr>
          <p:cNvSpPr>
            <a:spLocks noGrp="1" noChangeArrowheads="1"/>
          </p:cNvSpPr>
          <p:nvPr>
            <p:ph type="body" idx="1"/>
          </p:nvPr>
        </p:nvSpPr>
        <p:spPr>
          <a:xfrm>
            <a:off x="2057400" y="1295400"/>
            <a:ext cx="8001000" cy="5105400"/>
          </a:xfrm>
        </p:spPr>
        <p:txBody>
          <a:bodyPr/>
          <a:lstStyle/>
          <a:p>
            <a:pPr algn="ctr" eaLnBrk="1" hangingPunct="1">
              <a:buFontTx/>
              <a:buNone/>
            </a:pPr>
            <a:r>
              <a:rPr lang="en-US" altLang="en-US" sz="2800">
                <a:latin typeface="Comic Sans MS Bold" panose="030F0902030302020204" pitchFamily="66" charset="0"/>
              </a:rPr>
              <a:t>Consider it pure joy, my brothers, whenever you face trials of many kinds, because you know that the testing of your faith develops perseverance. Perseverance must finish its work so that you may be mature and complete, not lacking anything.</a:t>
            </a:r>
          </a:p>
          <a:p>
            <a:pPr algn="ctr" eaLnBrk="1" hangingPunct="1">
              <a:buFontTx/>
              <a:buNone/>
            </a:pPr>
            <a:r>
              <a:rPr lang="en-US" altLang="en-US" sz="2800">
                <a:latin typeface="Comic Sans MS Bold" panose="030F0902030302020204" pitchFamily="66" charset="0"/>
              </a:rPr>
              <a:t>As you know, we consider blessed those who have persevered. You have heard of Job’s perseverance and have seen what the Lord finally brought about. The Lord is full of compassion and mercy</a:t>
            </a:r>
            <a:r>
              <a:rPr lang="en-US" altLang="en-US" sz="2400">
                <a:latin typeface="Comic Sans MS Bold" panose="030F0902030302020204" pitchFamily="66" charset="0"/>
              </a:rPr>
              <a:t>.</a:t>
            </a:r>
            <a:endParaRPr lang="en-US" altLang="en-US" sz="1200">
              <a:latin typeface="Geneva" pitchFamily="-2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2458626" name="Rectangle 2">
            <a:extLst>
              <a:ext uri="{FF2B5EF4-FFF2-40B4-BE49-F238E27FC236}">
                <a16:creationId xmlns:a16="http://schemas.microsoft.com/office/drawing/2014/main" id="{1EA22D05-80D2-488C-9D8B-6EB3FE7D529E}"/>
              </a:ext>
            </a:extLst>
          </p:cNvPr>
          <p:cNvSpPr>
            <a:spLocks noGrp="1" noChangeArrowheads="1"/>
          </p:cNvSpPr>
          <p:nvPr>
            <p:ph type="body" idx="1"/>
          </p:nvPr>
        </p:nvSpPr>
        <p:spPr>
          <a:xfrm>
            <a:off x="2209800" y="685800"/>
            <a:ext cx="8001000" cy="5562600"/>
          </a:xfrm>
        </p:spPr>
        <p:txBody>
          <a:bodyPr/>
          <a:lstStyle/>
          <a:p>
            <a:pPr eaLnBrk="1" hangingPunct="1">
              <a:lnSpc>
                <a:spcPct val="90000"/>
              </a:lnSpc>
              <a:defRPr/>
            </a:pPr>
            <a:r>
              <a:rPr lang="en-US">
                <a:solidFill>
                  <a:schemeClr val="hlink"/>
                </a:solidFill>
                <a:latin typeface="Comic Sans MS Bold" pitchFamily="-80" charset="0"/>
              </a:rPr>
              <a:t>God’s stars always have scars</a:t>
            </a:r>
          </a:p>
          <a:p>
            <a:pPr lvl="1" eaLnBrk="1" hangingPunct="1">
              <a:lnSpc>
                <a:spcPct val="90000"/>
              </a:lnSpc>
              <a:defRPr/>
            </a:pPr>
            <a:r>
              <a:rPr lang="en-US">
                <a:solidFill>
                  <a:srgbClr val="FCFF19"/>
                </a:solidFill>
                <a:effectLst>
                  <a:outerShdw blurRad="38100" dist="38100" dir="2700000" algn="tl">
                    <a:srgbClr val="000000"/>
                  </a:outerShdw>
                </a:effectLst>
                <a:latin typeface="Comic Sans MS Bold" pitchFamily="-80" charset="0"/>
              </a:rPr>
              <a:t>Jesus bears the scars from the Father's faithfulness. His hands and side all bear the scars that are a sign of the faithfulness that God provided mankind.</a:t>
            </a:r>
          </a:p>
          <a:p>
            <a:pPr eaLnBrk="1" hangingPunct="1">
              <a:lnSpc>
                <a:spcPct val="90000"/>
              </a:lnSpc>
              <a:defRPr/>
            </a:pPr>
            <a:r>
              <a:rPr lang="en-US">
                <a:solidFill>
                  <a:schemeClr val="hlink"/>
                </a:solidFill>
                <a:latin typeface="Comic Sans MS Bold" pitchFamily="-80" charset="0"/>
              </a:rPr>
              <a:t>If all things do work together for good we can have the confidence that God will never waste a hurt or discard an experience. He will turn the mess into a message and the test into a testimony</a:t>
            </a:r>
            <a:r>
              <a:rPr lang="en-US">
                <a:solidFill>
                  <a:srgbClr val="FCFF19"/>
                </a:solidFill>
                <a:latin typeface="Comic Sans MS Bold" pitchFamily="-80" charset="0"/>
              </a:rPr>
              <a:t> </a:t>
            </a:r>
          </a:p>
          <a:p>
            <a:pPr eaLnBrk="1" hangingPunct="1">
              <a:lnSpc>
                <a:spcPct val="90000"/>
              </a:lnSpc>
              <a:defRPr/>
            </a:pPr>
            <a:endParaRPr lang="en-US">
              <a:solidFill>
                <a:srgbClr val="FCFF19"/>
              </a:solidFill>
              <a:latin typeface="Comic Sans MS Bold" pitchFamily="-8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6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6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2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43778" name="Rectangle 2">
            <a:extLst>
              <a:ext uri="{FF2B5EF4-FFF2-40B4-BE49-F238E27FC236}">
                <a16:creationId xmlns:a16="http://schemas.microsoft.com/office/drawing/2014/main" id="{134735AA-AF10-40A3-A73D-4ED1A97D1BAC}"/>
              </a:ext>
            </a:extLst>
          </p:cNvPr>
          <p:cNvSpPr>
            <a:spLocks noGrp="1" noChangeArrowheads="1"/>
          </p:cNvSpPr>
          <p:nvPr>
            <p:ph type="title"/>
          </p:nvPr>
        </p:nvSpPr>
        <p:spPr>
          <a:xfrm>
            <a:off x="2209800" y="228600"/>
            <a:ext cx="7772400" cy="838200"/>
          </a:xfrm>
        </p:spPr>
        <p:txBody>
          <a:bodyPr/>
          <a:lstStyle/>
          <a:p>
            <a:pPr eaLnBrk="1" hangingPunct="1"/>
            <a:r>
              <a:rPr lang="en-US" altLang="en-US">
                <a:latin typeface="Comic Sans MS Bold" panose="030F0902030302020204" pitchFamily="66" charset="0"/>
              </a:rPr>
              <a:t>Job 1</a:t>
            </a:r>
            <a:endParaRPr lang="en-US" altLang="en-US"/>
          </a:p>
        </p:txBody>
      </p:sp>
      <p:sp>
        <p:nvSpPr>
          <p:cNvPr id="843779" name="Rectangle 3">
            <a:extLst>
              <a:ext uri="{FF2B5EF4-FFF2-40B4-BE49-F238E27FC236}">
                <a16:creationId xmlns:a16="http://schemas.microsoft.com/office/drawing/2014/main" id="{4F56A34B-5520-40AF-8A51-D5694BC047FF}"/>
              </a:ext>
            </a:extLst>
          </p:cNvPr>
          <p:cNvSpPr>
            <a:spLocks noGrp="1" noChangeArrowheads="1"/>
          </p:cNvSpPr>
          <p:nvPr>
            <p:ph type="body" idx="1"/>
          </p:nvPr>
        </p:nvSpPr>
        <p:spPr>
          <a:xfrm>
            <a:off x="1752600" y="1219200"/>
            <a:ext cx="8686800" cy="5410200"/>
          </a:xfrm>
        </p:spPr>
        <p:txBody>
          <a:bodyPr/>
          <a:lstStyle/>
          <a:p>
            <a:pPr marL="609600" indent="-609600" eaLnBrk="1" hangingPunct="1">
              <a:lnSpc>
                <a:spcPct val="90000"/>
              </a:lnSpc>
              <a:spcBef>
                <a:spcPct val="0"/>
              </a:spcBef>
              <a:buFontTx/>
              <a:buAutoNum type="arabicPeriod"/>
            </a:pPr>
            <a:r>
              <a:rPr lang="en-US" altLang="en-US" b="1">
                <a:solidFill>
                  <a:srgbClr val="850C19"/>
                </a:solidFill>
                <a:latin typeface="Comic Sans MS" panose="030F0702030302020204" pitchFamily="66" charset="0"/>
                <a:cs typeface="Times New Roman" panose="02020603050405020304" pitchFamily="18" charset="0"/>
              </a:rPr>
              <a:t>There was a man in the land of Uz, whose name was Job, and that man was blameless, upright, fearing God, and turning away from evil. </a:t>
            </a:r>
          </a:p>
          <a:p>
            <a:pPr marL="609600" indent="-609600" eaLnBrk="1" hangingPunct="1">
              <a:lnSpc>
                <a:spcPct val="90000"/>
              </a:lnSpc>
              <a:spcBef>
                <a:spcPct val="0"/>
              </a:spcBef>
              <a:buFontTx/>
              <a:buAutoNum type="arabicPeriod"/>
            </a:pPr>
            <a:r>
              <a:rPr lang="en-US" altLang="en-US" b="1">
                <a:solidFill>
                  <a:srgbClr val="53147F"/>
                </a:solidFill>
                <a:latin typeface="Comic Sans MS" panose="030F0702030302020204" pitchFamily="66" charset="0"/>
                <a:cs typeface="Times New Roman" panose="02020603050405020304" pitchFamily="18" charset="0"/>
              </a:rPr>
              <a:t>And seven sons and three daughters were born to him.</a:t>
            </a:r>
            <a:r>
              <a:rPr lang="en-US" altLang="en-US" b="1">
                <a:solidFill>
                  <a:srgbClr val="850C19"/>
                </a:solidFill>
                <a:latin typeface="Comic Sans MS" panose="030F0702030302020204" pitchFamily="66" charset="0"/>
                <a:cs typeface="Times New Roman" panose="02020603050405020304" pitchFamily="18" charset="0"/>
              </a:rPr>
              <a:t> </a:t>
            </a:r>
          </a:p>
          <a:p>
            <a:pPr marL="609600" indent="-609600" eaLnBrk="1" hangingPunct="1">
              <a:lnSpc>
                <a:spcPct val="90000"/>
              </a:lnSpc>
              <a:spcBef>
                <a:spcPct val="0"/>
              </a:spcBef>
              <a:buFontTx/>
              <a:buAutoNum type="arabicPeriod"/>
            </a:pPr>
            <a:r>
              <a:rPr lang="en-US" altLang="en-US" b="1">
                <a:solidFill>
                  <a:srgbClr val="850C19"/>
                </a:solidFill>
                <a:latin typeface="Comic Sans MS" panose="030F0702030302020204" pitchFamily="66" charset="0"/>
                <a:cs typeface="Times New Roman" panose="02020603050405020304" pitchFamily="18" charset="0"/>
              </a:rPr>
              <a:t>His possessions also were 7,000 sheep, 3,000 camels, 500 yoke of oxen, 500 female donkeys &amp; very many servants; and that man was the greatest of all the men of the east.</a:t>
            </a:r>
            <a:endParaRPr lang="en-US" altLang="en-US" sz="2400" b="1">
              <a:solidFill>
                <a:srgbClr val="4F137B"/>
              </a:solidFill>
              <a:latin typeface="Comic Sans MS" panose="030F0702030302020204" pitchFamily="66"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44802" name="Rectangle 2">
            <a:extLst>
              <a:ext uri="{FF2B5EF4-FFF2-40B4-BE49-F238E27FC236}">
                <a16:creationId xmlns:a16="http://schemas.microsoft.com/office/drawing/2014/main" id="{07053B80-9DF5-448C-B0FB-E46E5BE48DC4}"/>
              </a:ext>
            </a:extLst>
          </p:cNvPr>
          <p:cNvSpPr>
            <a:spLocks noGrp="1" noChangeArrowheads="1"/>
          </p:cNvSpPr>
          <p:nvPr>
            <p:ph type="body" idx="1"/>
          </p:nvPr>
        </p:nvSpPr>
        <p:spPr>
          <a:xfrm>
            <a:off x="1524000" y="304800"/>
            <a:ext cx="9144000" cy="6553200"/>
          </a:xfrm>
        </p:spPr>
        <p:txBody>
          <a:bodyPr/>
          <a:lstStyle/>
          <a:p>
            <a:pPr marL="609600" indent="-609600" eaLnBrk="1" hangingPunct="1">
              <a:spcBef>
                <a:spcPct val="0"/>
              </a:spcBef>
              <a:buClr>
                <a:schemeClr val="tx1"/>
              </a:buClr>
              <a:buFontTx/>
              <a:buAutoNum type="arabicPeriod" startAt="4"/>
            </a:pPr>
            <a:r>
              <a:rPr lang="en-US" altLang="en-US" b="1">
                <a:solidFill>
                  <a:srgbClr val="53147F"/>
                </a:solidFill>
                <a:latin typeface="Comic Sans MS" panose="030F0702030302020204" pitchFamily="66" charset="0"/>
                <a:cs typeface="Times New Roman" panose="02020603050405020304" pitchFamily="18" charset="0"/>
              </a:rPr>
              <a:t>And his sons used to go &amp; hold a feast  in the house of each one on his day and they would send and invite their three sisters to eat and drink with them.</a:t>
            </a:r>
            <a:r>
              <a:rPr lang="en-US" altLang="en-US" b="1">
                <a:solidFill>
                  <a:srgbClr val="850C19"/>
                </a:solidFill>
                <a:latin typeface="Comic Sans MS" panose="030F0702030302020204" pitchFamily="66" charset="0"/>
                <a:cs typeface="Times New Roman" panose="02020603050405020304" pitchFamily="18" charset="0"/>
              </a:rPr>
              <a:t> </a:t>
            </a:r>
          </a:p>
          <a:p>
            <a:pPr marL="609600" indent="-609600" eaLnBrk="1" hangingPunct="1">
              <a:spcBef>
                <a:spcPct val="0"/>
              </a:spcBef>
              <a:buClr>
                <a:schemeClr val="tx1"/>
              </a:buClr>
              <a:buFontTx/>
              <a:buAutoNum type="arabicPeriod" startAt="4"/>
            </a:pPr>
            <a:r>
              <a:rPr lang="en-US" altLang="en-US" b="1">
                <a:solidFill>
                  <a:srgbClr val="850C19"/>
                </a:solidFill>
                <a:latin typeface="Comic Sans MS" panose="030F0702030302020204" pitchFamily="66" charset="0"/>
                <a:cs typeface="Times New Roman" panose="02020603050405020304" pitchFamily="18" charset="0"/>
              </a:rPr>
              <a:t>And it came about, when the days of feasting had completed their cycle,that Job would send and consecrate them, rising up early in the morning and offering burnt offerings according to  the number of them all; for Job said, “Perhaps my sons have sinned &amp; cursed God in their hearts.” Thus Job did continually</a:t>
            </a:r>
            <a:endParaRPr lang="en-US" altLang="en-US" sz="2400" b="1">
              <a:solidFill>
                <a:srgbClr val="850C19"/>
              </a:solidFill>
              <a:latin typeface="Comic Sans MS" panose="030F0702030302020204" pitchFamily="66"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45826" name="Rectangle 2">
            <a:extLst>
              <a:ext uri="{FF2B5EF4-FFF2-40B4-BE49-F238E27FC236}">
                <a16:creationId xmlns:a16="http://schemas.microsoft.com/office/drawing/2014/main" id="{59259374-67BE-4614-A9B8-01FDF46478A5}"/>
              </a:ext>
            </a:extLst>
          </p:cNvPr>
          <p:cNvSpPr>
            <a:spLocks noGrp="1" noChangeArrowheads="1"/>
          </p:cNvSpPr>
          <p:nvPr>
            <p:ph type="body" idx="1"/>
          </p:nvPr>
        </p:nvSpPr>
        <p:spPr>
          <a:xfrm>
            <a:off x="1524000" y="304800"/>
            <a:ext cx="9144000" cy="6400800"/>
          </a:xfrm>
        </p:spPr>
        <p:txBody>
          <a:bodyPr/>
          <a:lstStyle/>
          <a:p>
            <a:pPr marL="609600" indent="-609600" eaLnBrk="1" hangingPunct="1">
              <a:lnSpc>
                <a:spcPct val="90000"/>
              </a:lnSpc>
              <a:buClr>
                <a:schemeClr val="tx1"/>
              </a:buClr>
              <a:buFontTx/>
              <a:buAutoNum type="arabicPeriod" startAt="6"/>
            </a:pPr>
            <a:r>
              <a:rPr lang="en-US" altLang="en-US" b="1">
                <a:solidFill>
                  <a:srgbClr val="850C19"/>
                </a:solidFill>
                <a:latin typeface="Comic Sans MS" panose="030F0702030302020204" pitchFamily="66" charset="0"/>
                <a:cs typeface="Times New Roman" panose="02020603050405020304" pitchFamily="18" charset="0"/>
              </a:rPr>
              <a:t>Now there was a day when the sons of God came to present themselves before the Lord, and Satan also came among them. </a:t>
            </a:r>
          </a:p>
          <a:p>
            <a:pPr marL="609600" indent="-609600" eaLnBrk="1" hangingPunct="1">
              <a:lnSpc>
                <a:spcPct val="90000"/>
              </a:lnSpc>
              <a:buClr>
                <a:schemeClr val="tx1"/>
              </a:buClr>
              <a:buFontTx/>
              <a:buAutoNum type="arabicPeriod" startAt="6"/>
            </a:pPr>
            <a:r>
              <a:rPr lang="en-US" altLang="en-US" b="1">
                <a:solidFill>
                  <a:srgbClr val="53147F"/>
                </a:solidFill>
                <a:latin typeface="Comic Sans MS" panose="030F0702030302020204" pitchFamily="66" charset="0"/>
                <a:cs typeface="Times New Roman" panose="02020603050405020304" pitchFamily="18" charset="0"/>
              </a:rPr>
              <a:t>And the Lord said to Satan,“From where do you come?” Then Satan answered the Lord and said, “From roaming about on the earth and walking around on it.”</a:t>
            </a:r>
            <a:endParaRPr lang="en-US" altLang="en-US" b="1">
              <a:solidFill>
                <a:srgbClr val="850C19"/>
              </a:solidFill>
              <a:latin typeface="Comic Sans MS" panose="030F0702030302020204" pitchFamily="66" charset="0"/>
              <a:cs typeface="Times New Roman" panose="02020603050405020304" pitchFamily="18" charset="0"/>
            </a:endParaRPr>
          </a:p>
          <a:p>
            <a:pPr marL="609600" indent="-609600" eaLnBrk="1" hangingPunct="1">
              <a:lnSpc>
                <a:spcPct val="90000"/>
              </a:lnSpc>
              <a:buClr>
                <a:schemeClr val="tx1"/>
              </a:buClr>
              <a:buFontTx/>
              <a:buAutoNum type="arabicPeriod" startAt="6"/>
            </a:pPr>
            <a:r>
              <a:rPr lang="en-US" altLang="en-US" b="1">
                <a:solidFill>
                  <a:srgbClr val="850C19"/>
                </a:solidFill>
                <a:latin typeface="Comic Sans MS" panose="030F0702030302020204" pitchFamily="66" charset="0"/>
                <a:cs typeface="Times New Roman" panose="02020603050405020304" pitchFamily="18" charset="0"/>
              </a:rPr>
              <a:t>And the Lord said to Satan, “Have you considered My servant Job? For there is no one like him on the earth, a blameless and upright man, fearing God and turning away from evil.”</a:t>
            </a:r>
            <a:endParaRPr lang="en-US" altLang="en-US" sz="1600" b="1">
              <a:solidFill>
                <a:srgbClr val="850C19"/>
              </a:solidFill>
              <a:latin typeface="Comic Sans MS" panose="030F0702030302020204" pitchFamily="66"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846850" name="Rectangle 2">
            <a:extLst>
              <a:ext uri="{FF2B5EF4-FFF2-40B4-BE49-F238E27FC236}">
                <a16:creationId xmlns:a16="http://schemas.microsoft.com/office/drawing/2014/main" id="{16749251-5ACD-41BB-9839-5CEFE0FEECD5}"/>
              </a:ext>
            </a:extLst>
          </p:cNvPr>
          <p:cNvSpPr>
            <a:spLocks noGrp="1" noChangeArrowheads="1"/>
          </p:cNvSpPr>
          <p:nvPr>
            <p:ph type="title"/>
          </p:nvPr>
        </p:nvSpPr>
        <p:spPr>
          <a:xfrm>
            <a:off x="1828800" y="304800"/>
            <a:ext cx="8458200" cy="1447800"/>
          </a:xfrm>
        </p:spPr>
        <p:txBody>
          <a:bodyPr/>
          <a:lstStyle/>
          <a:p>
            <a:pPr eaLnBrk="1" hangingPunct="1"/>
            <a:endParaRPr lang="en-US" altLang="en-US"/>
          </a:p>
        </p:txBody>
      </p:sp>
      <p:sp>
        <p:nvSpPr>
          <p:cNvPr id="2472963" name="Rectangle 3">
            <a:extLst>
              <a:ext uri="{FF2B5EF4-FFF2-40B4-BE49-F238E27FC236}">
                <a16:creationId xmlns:a16="http://schemas.microsoft.com/office/drawing/2014/main" id="{18244EF7-76F3-4A26-ABEC-05FAFEFFEFD0}"/>
              </a:ext>
            </a:extLst>
          </p:cNvPr>
          <p:cNvSpPr>
            <a:spLocks noGrp="1" noChangeArrowheads="1"/>
          </p:cNvSpPr>
          <p:nvPr>
            <p:ph type="body" idx="1"/>
          </p:nvPr>
        </p:nvSpPr>
        <p:spPr>
          <a:xfrm>
            <a:off x="1905000" y="2286000"/>
            <a:ext cx="8458200" cy="4343400"/>
          </a:xfrm>
        </p:spPr>
        <p:txBody>
          <a:bodyPr/>
          <a:lstStyle/>
          <a:p>
            <a:pPr eaLnBrk="1" hangingPunct="1">
              <a:lnSpc>
                <a:spcPct val="90000"/>
              </a:lnSpc>
            </a:pPr>
            <a:r>
              <a:rPr lang="en-US" altLang="en-US" sz="3600" b="1">
                <a:latin typeface="Comic Sans MS" panose="030F0702030302020204" pitchFamily="66" charset="0"/>
              </a:rPr>
              <a:t>A man of exceptional wealth</a:t>
            </a:r>
          </a:p>
          <a:p>
            <a:pPr eaLnBrk="1" hangingPunct="1">
              <a:lnSpc>
                <a:spcPct val="90000"/>
              </a:lnSpc>
            </a:pPr>
            <a:r>
              <a:rPr lang="en-US" altLang="en-US" sz="3600" b="1">
                <a:latin typeface="Comic Sans MS" panose="030F0702030302020204" pitchFamily="66" charset="0"/>
              </a:rPr>
              <a:t>A man with great family values</a:t>
            </a:r>
          </a:p>
          <a:p>
            <a:pPr eaLnBrk="1" hangingPunct="1">
              <a:lnSpc>
                <a:spcPct val="90000"/>
              </a:lnSpc>
            </a:pPr>
            <a:r>
              <a:rPr lang="en-US" altLang="en-US" sz="3600" b="1">
                <a:latin typeface="Comic Sans MS" panose="030F0702030302020204" pitchFamily="66" charset="0"/>
              </a:rPr>
              <a:t>A man of great business acumen</a:t>
            </a:r>
          </a:p>
          <a:p>
            <a:pPr eaLnBrk="1" hangingPunct="1">
              <a:lnSpc>
                <a:spcPct val="90000"/>
              </a:lnSpc>
            </a:pPr>
            <a:r>
              <a:rPr lang="en-US" altLang="en-US" sz="3600" b="1">
                <a:latin typeface="Comic Sans MS" panose="030F0702030302020204" pitchFamily="66" charset="0"/>
              </a:rPr>
              <a:t>A man of fervent religious passion</a:t>
            </a:r>
          </a:p>
          <a:p>
            <a:pPr eaLnBrk="1" hangingPunct="1">
              <a:lnSpc>
                <a:spcPct val="90000"/>
              </a:lnSpc>
            </a:pPr>
            <a:r>
              <a:rPr lang="en-US" altLang="en-US" sz="3600" b="1">
                <a:latin typeface="Comic Sans MS" panose="030F0702030302020204" pitchFamily="66" charset="0"/>
              </a:rPr>
              <a:t>A man with integrity of character</a:t>
            </a:r>
          </a:p>
          <a:p>
            <a:pPr eaLnBrk="1" hangingPunct="1">
              <a:lnSpc>
                <a:spcPct val="90000"/>
              </a:lnSpc>
            </a:pPr>
            <a:r>
              <a:rPr lang="en-US" altLang="en-US" sz="3600" b="1">
                <a:latin typeface="Comic Sans MS" panose="030F0702030302020204" pitchFamily="66" charset="0"/>
              </a:rPr>
              <a:t>A man of whom God could give the highest of praise</a:t>
            </a:r>
            <a:endParaRPr lang="en-US" altLang="en-US" sz="3600"/>
          </a:p>
          <a:p>
            <a:pPr eaLnBrk="1" hangingPunct="1">
              <a:lnSpc>
                <a:spcPct val="90000"/>
              </a:lnSpc>
            </a:pPr>
            <a:endParaRPr lang="en-US" altLang="en-US" sz="3600"/>
          </a:p>
        </p:txBody>
      </p:sp>
      <p:sp>
        <p:nvSpPr>
          <p:cNvPr id="846852" name="WordArt 4">
            <a:extLst>
              <a:ext uri="{FF2B5EF4-FFF2-40B4-BE49-F238E27FC236}">
                <a16:creationId xmlns:a16="http://schemas.microsoft.com/office/drawing/2014/main" id="{69C4C8CB-10FB-42CA-BD3F-8C590EF6C5A9}"/>
              </a:ext>
            </a:extLst>
          </p:cNvPr>
          <p:cNvSpPr>
            <a:spLocks noChangeArrowheads="1" noChangeShapeType="1" noTextEdit="1"/>
          </p:cNvSpPr>
          <p:nvPr/>
        </p:nvSpPr>
        <p:spPr bwMode="auto">
          <a:xfrm>
            <a:off x="2057400" y="228600"/>
            <a:ext cx="82296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1398"/>
              </a:avLst>
            </a:prstTxWarp>
          </a:bodyPr>
          <a:lstStyle/>
          <a:p>
            <a:pPr algn="ctr" fontAlgn="base">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Observations About Job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72963">
                                            <p:txEl>
                                              <p:pRg st="0" end="0"/>
                                            </p:txEl>
                                          </p:spTgt>
                                        </p:tgtEl>
                                        <p:attrNameLst>
                                          <p:attrName>style.visibility</p:attrName>
                                        </p:attrNameLst>
                                      </p:cBhvr>
                                      <p:to>
                                        <p:strVal val="visible"/>
                                      </p:to>
                                    </p:set>
                                    <p:animEffect transition="in" filter="dissolve">
                                      <p:cBhvr>
                                        <p:cTn id="7" dur="500"/>
                                        <p:tgtEl>
                                          <p:spTgt spid="2472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72963">
                                            <p:txEl>
                                              <p:pRg st="1" end="1"/>
                                            </p:txEl>
                                          </p:spTgt>
                                        </p:tgtEl>
                                        <p:attrNameLst>
                                          <p:attrName>style.visibility</p:attrName>
                                        </p:attrNameLst>
                                      </p:cBhvr>
                                      <p:to>
                                        <p:strVal val="visible"/>
                                      </p:to>
                                    </p:set>
                                    <p:animEffect transition="in" filter="dissolve">
                                      <p:cBhvr>
                                        <p:cTn id="12" dur="500"/>
                                        <p:tgtEl>
                                          <p:spTgt spid="2472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72963">
                                            <p:txEl>
                                              <p:pRg st="2" end="2"/>
                                            </p:txEl>
                                          </p:spTgt>
                                        </p:tgtEl>
                                        <p:attrNameLst>
                                          <p:attrName>style.visibility</p:attrName>
                                        </p:attrNameLst>
                                      </p:cBhvr>
                                      <p:to>
                                        <p:strVal val="visible"/>
                                      </p:to>
                                    </p:set>
                                    <p:animEffect transition="in" filter="dissolve">
                                      <p:cBhvr>
                                        <p:cTn id="17" dur="500"/>
                                        <p:tgtEl>
                                          <p:spTgt spid="2472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72963">
                                            <p:txEl>
                                              <p:pRg st="3" end="3"/>
                                            </p:txEl>
                                          </p:spTgt>
                                        </p:tgtEl>
                                        <p:attrNameLst>
                                          <p:attrName>style.visibility</p:attrName>
                                        </p:attrNameLst>
                                      </p:cBhvr>
                                      <p:to>
                                        <p:strVal val="visible"/>
                                      </p:to>
                                    </p:set>
                                    <p:animEffect transition="in" filter="dissolve">
                                      <p:cBhvr>
                                        <p:cTn id="22" dur="500"/>
                                        <p:tgtEl>
                                          <p:spTgt spid="2472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72963">
                                            <p:txEl>
                                              <p:pRg st="4" end="4"/>
                                            </p:txEl>
                                          </p:spTgt>
                                        </p:tgtEl>
                                        <p:attrNameLst>
                                          <p:attrName>style.visibility</p:attrName>
                                        </p:attrNameLst>
                                      </p:cBhvr>
                                      <p:to>
                                        <p:strVal val="visible"/>
                                      </p:to>
                                    </p:set>
                                    <p:animEffect transition="in" filter="dissolve">
                                      <p:cBhvr>
                                        <p:cTn id="27" dur="500"/>
                                        <p:tgtEl>
                                          <p:spTgt spid="2472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72963">
                                            <p:txEl>
                                              <p:pRg st="5" end="5"/>
                                            </p:txEl>
                                          </p:spTgt>
                                        </p:tgtEl>
                                        <p:attrNameLst>
                                          <p:attrName>style.visibility</p:attrName>
                                        </p:attrNameLst>
                                      </p:cBhvr>
                                      <p:to>
                                        <p:strVal val="visible"/>
                                      </p:to>
                                    </p:set>
                                    <p:animEffect transition="in" filter="dissolve">
                                      <p:cBhvr>
                                        <p:cTn id="32" dur="500"/>
                                        <p:tgtEl>
                                          <p:spTgt spid="2472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296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4AC-1535-40FA-96A1-49E71E22F0AE}"/>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C64C4C8-5183-419B-BFFB-352E0C82E7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1800936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47874" name="Rectangle 2">
            <a:extLst>
              <a:ext uri="{FF2B5EF4-FFF2-40B4-BE49-F238E27FC236}">
                <a16:creationId xmlns:a16="http://schemas.microsoft.com/office/drawing/2014/main" id="{003875F6-C9FB-4DBB-A37C-12B6562645CF}"/>
              </a:ext>
            </a:extLst>
          </p:cNvPr>
          <p:cNvSpPr>
            <a:spLocks noGrp="1" noChangeArrowheads="1"/>
          </p:cNvSpPr>
          <p:nvPr>
            <p:ph type="body" idx="1"/>
          </p:nvPr>
        </p:nvSpPr>
        <p:spPr>
          <a:xfrm>
            <a:off x="1828800" y="304800"/>
            <a:ext cx="8610600" cy="6400800"/>
          </a:xfrm>
        </p:spPr>
        <p:txBody>
          <a:bodyPr/>
          <a:lstStyle/>
          <a:p>
            <a:pPr marL="609600" indent="-609600" eaLnBrk="1" hangingPunct="1">
              <a:spcBef>
                <a:spcPct val="0"/>
              </a:spcBef>
              <a:buClr>
                <a:srgbClr val="53147F"/>
              </a:buClr>
              <a:buFontTx/>
              <a:buAutoNum type="arabicPeriod" startAt="9"/>
            </a:pPr>
            <a:r>
              <a:rPr lang="en-US" altLang="en-US" sz="2800" b="1">
                <a:solidFill>
                  <a:srgbClr val="850C19"/>
                </a:solidFill>
                <a:latin typeface="Comic Sans MS" panose="030F0702030302020204" pitchFamily="66" charset="0"/>
                <a:cs typeface="Times New Roman" panose="02020603050405020304" pitchFamily="18" charset="0"/>
              </a:rPr>
              <a:t>Then Satan answered the Lord,“Does Job fear God for nothing? </a:t>
            </a:r>
          </a:p>
          <a:p>
            <a:pPr marL="609600" indent="-609600" eaLnBrk="1" hangingPunct="1">
              <a:spcBef>
                <a:spcPct val="0"/>
              </a:spcBef>
              <a:buClr>
                <a:srgbClr val="53147F"/>
              </a:buClr>
              <a:buFontTx/>
              <a:buAutoNum type="arabicPeriod" startAt="9"/>
            </a:pPr>
            <a:r>
              <a:rPr lang="en-US" altLang="en-US" sz="2800" b="1">
                <a:solidFill>
                  <a:srgbClr val="53147F"/>
                </a:solidFill>
                <a:latin typeface="Comic Sans MS" panose="030F0702030302020204" pitchFamily="66" charset="0"/>
                <a:cs typeface="Times New Roman" panose="02020603050405020304" pitchFamily="18" charset="0"/>
              </a:rPr>
              <a:t>“Hast Thou not made a hedge about him  and his house &amp; all that he has, on every side? Thou hast blessed the work of his hands, and his possessions have increased  in the land.</a:t>
            </a:r>
          </a:p>
          <a:p>
            <a:pPr marL="609600" indent="-609600" eaLnBrk="1" hangingPunct="1">
              <a:spcBef>
                <a:spcPct val="0"/>
              </a:spcBef>
              <a:buClr>
                <a:srgbClr val="53147F"/>
              </a:buClr>
              <a:buFontTx/>
              <a:buAutoNum type="arabicPeriod" startAt="9"/>
            </a:pPr>
            <a:r>
              <a:rPr lang="en-US" altLang="en-US" sz="2800" b="1">
                <a:solidFill>
                  <a:srgbClr val="850C19"/>
                </a:solidFill>
                <a:latin typeface="Comic Sans MS" panose="030F0702030302020204" pitchFamily="66" charset="0"/>
                <a:cs typeface="Times New Roman" panose="02020603050405020304" pitchFamily="18" charset="0"/>
              </a:rPr>
              <a:t>“But put forth Thy hand now and touch all that he has; he will surely curse Thee to Thy face.” </a:t>
            </a:r>
          </a:p>
          <a:p>
            <a:pPr marL="609600" indent="-609600" eaLnBrk="1" hangingPunct="1">
              <a:spcBef>
                <a:spcPct val="0"/>
              </a:spcBef>
              <a:buClr>
                <a:srgbClr val="53147F"/>
              </a:buClr>
              <a:buFontTx/>
              <a:buAutoNum type="arabicPeriod" startAt="9"/>
            </a:pPr>
            <a:r>
              <a:rPr lang="en-US" altLang="en-US" sz="2800" b="1">
                <a:solidFill>
                  <a:srgbClr val="53147F"/>
                </a:solidFill>
                <a:latin typeface="Comic Sans MS" panose="030F0702030302020204" pitchFamily="66" charset="0"/>
                <a:cs typeface="Times New Roman" panose="02020603050405020304" pitchFamily="18" charset="0"/>
              </a:rPr>
              <a:t>Then the Lord said to Satan, “Behold, all that he has is in your power, only do not put forth your hand on him.” So Satan departed from the presence of the Lord.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2477058" name="Rectangle 2">
            <a:extLst>
              <a:ext uri="{FF2B5EF4-FFF2-40B4-BE49-F238E27FC236}">
                <a16:creationId xmlns:a16="http://schemas.microsoft.com/office/drawing/2014/main" id="{6F5F1407-8639-4266-89F4-EA544F02DE39}"/>
              </a:ext>
            </a:extLst>
          </p:cNvPr>
          <p:cNvSpPr>
            <a:spLocks noGrp="1" noChangeArrowheads="1"/>
          </p:cNvSpPr>
          <p:nvPr>
            <p:ph type="body" idx="4294967295"/>
          </p:nvPr>
        </p:nvSpPr>
        <p:spPr>
          <a:xfrm>
            <a:off x="2057400" y="2286000"/>
            <a:ext cx="8153400" cy="4267200"/>
          </a:xfrm>
        </p:spPr>
        <p:txBody>
          <a:bodyPr/>
          <a:lstStyle/>
          <a:p>
            <a:pPr eaLnBrk="1" hangingPunct="1">
              <a:lnSpc>
                <a:spcPct val="90000"/>
              </a:lnSpc>
            </a:pPr>
            <a:r>
              <a:rPr lang="en-US" altLang="en-US" b="1">
                <a:latin typeface="Comic Sans MS" panose="030F0702030302020204" pitchFamily="66" charset="0"/>
              </a:rPr>
              <a:t>All of us will go through tests in our lives</a:t>
            </a:r>
          </a:p>
          <a:p>
            <a:pPr eaLnBrk="1" hangingPunct="1">
              <a:lnSpc>
                <a:spcPct val="90000"/>
              </a:lnSpc>
            </a:pPr>
            <a:r>
              <a:rPr lang="en-US" altLang="en-US" b="1">
                <a:latin typeface="Comic Sans MS" panose="030F0702030302020204" pitchFamily="66" charset="0"/>
              </a:rPr>
              <a:t>Our spirituality doesn’t give us an exemption</a:t>
            </a:r>
          </a:p>
          <a:p>
            <a:pPr eaLnBrk="1" hangingPunct="1">
              <a:lnSpc>
                <a:spcPct val="90000"/>
              </a:lnSpc>
            </a:pPr>
            <a:r>
              <a:rPr lang="en-US" altLang="en-US" b="1">
                <a:latin typeface="Comic Sans MS" panose="030F0702030302020204" pitchFamily="66" charset="0"/>
              </a:rPr>
              <a:t>Every blessing in life we have and hold is a gift from God</a:t>
            </a:r>
          </a:p>
          <a:p>
            <a:pPr eaLnBrk="1" hangingPunct="1">
              <a:lnSpc>
                <a:spcPct val="90000"/>
              </a:lnSpc>
            </a:pPr>
            <a:r>
              <a:rPr lang="en-US" altLang="en-US" b="1">
                <a:latin typeface="Comic Sans MS" panose="030F0702030302020204" pitchFamily="66" charset="0"/>
              </a:rPr>
              <a:t>God does allow Satan to test us</a:t>
            </a:r>
          </a:p>
          <a:p>
            <a:pPr eaLnBrk="1" hangingPunct="1">
              <a:lnSpc>
                <a:spcPct val="90000"/>
              </a:lnSpc>
            </a:pPr>
            <a:r>
              <a:rPr lang="en-US" altLang="en-US" b="1">
                <a:latin typeface="Comic Sans MS" panose="030F0702030302020204" pitchFamily="66" charset="0"/>
              </a:rPr>
              <a:t>God sets the limits on the test</a:t>
            </a:r>
            <a:endParaRPr lang="en-US" altLang="en-US"/>
          </a:p>
        </p:txBody>
      </p:sp>
      <p:sp>
        <p:nvSpPr>
          <p:cNvPr id="848899" name="WordArt 3">
            <a:extLst>
              <a:ext uri="{FF2B5EF4-FFF2-40B4-BE49-F238E27FC236}">
                <a16:creationId xmlns:a16="http://schemas.microsoft.com/office/drawing/2014/main" id="{C2CD1C20-6BD9-45BC-AA02-0113801BE8DC}"/>
              </a:ext>
            </a:extLst>
          </p:cNvPr>
          <p:cNvSpPr>
            <a:spLocks noChangeArrowheads="1" noChangeShapeType="1" noTextEdit="1"/>
          </p:cNvSpPr>
          <p:nvPr/>
        </p:nvSpPr>
        <p:spPr bwMode="auto">
          <a:xfrm>
            <a:off x="1981200" y="0"/>
            <a:ext cx="8077200" cy="21336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Testing and Trials</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77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77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77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77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770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7058"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49922" name="Rectangle 2">
            <a:extLst>
              <a:ext uri="{FF2B5EF4-FFF2-40B4-BE49-F238E27FC236}">
                <a16:creationId xmlns:a16="http://schemas.microsoft.com/office/drawing/2014/main" id="{3AB45038-810C-46EB-91D6-E9B087287CC5}"/>
              </a:ext>
            </a:extLst>
          </p:cNvPr>
          <p:cNvSpPr>
            <a:spLocks noChangeArrowheads="1"/>
          </p:cNvSpPr>
          <p:nvPr/>
        </p:nvSpPr>
        <p:spPr bwMode="auto">
          <a:xfrm>
            <a:off x="1828800" y="152401"/>
            <a:ext cx="86106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buFont typeface="Arial" panose="020B0604020202020204" pitchFamily="34" charset="0"/>
              <a:buAutoNum type="arabicPeriod" startAt="13"/>
            </a:pPr>
            <a:r>
              <a:rPr lang="en-US" altLang="en-US" sz="2800" b="1">
                <a:solidFill>
                  <a:srgbClr val="850C19"/>
                </a:solidFill>
                <a:latin typeface="Comic Sans MS" panose="030F0702030302020204" pitchFamily="66" charset="0"/>
                <a:cs typeface="Times New Roman" panose="02020603050405020304" pitchFamily="18" charset="0"/>
              </a:rPr>
              <a:t>Now it happened on the day when his sons and his daughters were eating and drinking  in their oldest brother’s house, </a:t>
            </a:r>
          </a:p>
          <a:p>
            <a:pPr eaLnBrk="1" fontAlgn="base" hangingPunct="1">
              <a:spcBef>
                <a:spcPct val="0"/>
              </a:spcBef>
              <a:spcAft>
                <a:spcPct val="0"/>
              </a:spcAft>
              <a:buFont typeface="Arial" panose="020B0604020202020204" pitchFamily="34" charset="0"/>
              <a:buAutoNum type="arabicPeriod" startAt="13"/>
            </a:pPr>
            <a:r>
              <a:rPr lang="en-US" altLang="en-US" sz="2800" b="1">
                <a:solidFill>
                  <a:srgbClr val="53147F"/>
                </a:solidFill>
                <a:latin typeface="Comic Sans MS" panose="030F0702030302020204" pitchFamily="66" charset="0"/>
                <a:cs typeface="Times New Roman" panose="02020603050405020304" pitchFamily="18" charset="0"/>
              </a:rPr>
              <a:t>that a messenger came to Job and said, “The oxen were plowing and the donkeys feeding beside them,</a:t>
            </a:r>
            <a:r>
              <a:rPr lang="en-US" altLang="en-US" sz="2800" b="1">
                <a:solidFill>
                  <a:srgbClr val="850C19"/>
                </a:solidFill>
                <a:latin typeface="Comic Sans MS" panose="030F0702030302020204" pitchFamily="66" charset="0"/>
                <a:cs typeface="Times New Roman" panose="02020603050405020304" pitchFamily="18" charset="0"/>
              </a:rPr>
              <a:t> </a:t>
            </a:r>
          </a:p>
          <a:p>
            <a:pPr eaLnBrk="1" fontAlgn="base" hangingPunct="1">
              <a:spcBef>
                <a:spcPct val="0"/>
              </a:spcBef>
              <a:spcAft>
                <a:spcPct val="0"/>
              </a:spcAft>
              <a:buFont typeface="Arial" panose="020B0604020202020204" pitchFamily="34" charset="0"/>
              <a:buAutoNum type="arabicPeriod" startAt="13"/>
            </a:pPr>
            <a:r>
              <a:rPr lang="en-US" altLang="en-US" sz="2800" b="1">
                <a:solidFill>
                  <a:srgbClr val="850C19"/>
                </a:solidFill>
                <a:latin typeface="Comic Sans MS" panose="030F0702030302020204" pitchFamily="66" charset="0"/>
                <a:cs typeface="Times New Roman" panose="02020603050405020304" pitchFamily="18" charset="0"/>
              </a:rPr>
              <a:t>and the Sabeans attacked and took them. They also slew the servants with the edge  of the sword, and I alone have escaped to tell you.” </a:t>
            </a:r>
          </a:p>
          <a:p>
            <a:pPr eaLnBrk="1" fontAlgn="base" hangingPunct="1">
              <a:spcBef>
                <a:spcPct val="0"/>
              </a:spcBef>
              <a:spcAft>
                <a:spcPct val="0"/>
              </a:spcAft>
              <a:buFont typeface="Arial" panose="020B0604020202020204" pitchFamily="34" charset="0"/>
              <a:buAutoNum type="arabicPeriod" startAt="13"/>
            </a:pPr>
            <a:r>
              <a:rPr lang="en-US" altLang="en-US" sz="2800" b="1">
                <a:solidFill>
                  <a:srgbClr val="53147F"/>
                </a:solidFill>
                <a:latin typeface="Comic Sans MS" panose="030F0702030302020204" pitchFamily="66" charset="0"/>
                <a:cs typeface="Times New Roman" panose="02020603050405020304" pitchFamily="18" charset="0"/>
              </a:rPr>
              <a:t>While he was still speaking, another also came and said, “The fire of God fell from heaven and burned up the sheep and the servants and consumed them, and I alone have escaped to tell you.”</a:t>
            </a:r>
            <a:r>
              <a:rPr lang="en-US" altLang="en-US" sz="2400" b="1">
                <a:solidFill>
                  <a:srgbClr val="4F137B"/>
                </a:solidFill>
                <a:latin typeface="Comic Sans MS" panose="030F0702030302020204" pitchFamily="66" charset="0"/>
                <a:cs typeface="Times New Roman" panose="02020603050405020304" pitchFamily="18" charset="0"/>
              </a:rPr>
              <a:t> </a:t>
            </a:r>
          </a:p>
          <a:p>
            <a:pPr eaLnBrk="1" fontAlgn="base" hangingPunct="1">
              <a:spcBef>
                <a:spcPct val="0"/>
              </a:spcBef>
              <a:spcAft>
                <a:spcPct val="0"/>
              </a:spcAft>
            </a:pPr>
            <a:endParaRPr lang="en-US" altLang="en-US" sz="2400">
              <a:solidFill>
                <a:srgbClr val="4F137B"/>
              </a:solidFill>
              <a:latin typeface="Comic Sans MS" panose="030F0702030302020204"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50946" name="Rectangle 2">
            <a:extLst>
              <a:ext uri="{FF2B5EF4-FFF2-40B4-BE49-F238E27FC236}">
                <a16:creationId xmlns:a16="http://schemas.microsoft.com/office/drawing/2014/main" id="{70E80828-7F7C-4ACF-A8A6-D633845C635C}"/>
              </a:ext>
            </a:extLst>
          </p:cNvPr>
          <p:cNvSpPr>
            <a:spLocks noChangeArrowheads="1"/>
          </p:cNvSpPr>
          <p:nvPr/>
        </p:nvSpPr>
        <p:spPr bwMode="auto">
          <a:xfrm>
            <a:off x="1752600" y="304800"/>
            <a:ext cx="86868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buFont typeface="Arial" panose="020B0604020202020204" pitchFamily="34" charset="0"/>
              <a:buAutoNum type="arabicPeriod" startAt="17"/>
            </a:pPr>
            <a:r>
              <a:rPr lang="en-US" altLang="en-US" sz="2800" b="1">
                <a:solidFill>
                  <a:srgbClr val="850C19"/>
                </a:solidFill>
                <a:latin typeface="Comic Sans MS" panose="030F0702030302020204" pitchFamily="66" charset="0"/>
                <a:cs typeface="Times New Roman" panose="02020603050405020304" pitchFamily="18" charset="0"/>
              </a:rPr>
              <a:t>While he was still speaking, another also came and said, “The Chaldeans formed three bands and made a raid on the camels and took them and slew the servants with the edge of the sword; and I alone have escaped to tell you.” </a:t>
            </a:r>
          </a:p>
          <a:p>
            <a:pPr eaLnBrk="1" fontAlgn="base" hangingPunct="1">
              <a:spcBef>
                <a:spcPct val="0"/>
              </a:spcBef>
              <a:spcAft>
                <a:spcPct val="0"/>
              </a:spcAft>
              <a:buFont typeface="Arial" panose="020B0604020202020204" pitchFamily="34" charset="0"/>
              <a:buAutoNum type="arabicPeriod" startAt="17"/>
            </a:pPr>
            <a:r>
              <a:rPr lang="en-US" altLang="en-US" sz="2800" b="1">
                <a:solidFill>
                  <a:srgbClr val="53147F"/>
                </a:solidFill>
                <a:latin typeface="Comic Sans MS" panose="030F0702030302020204" pitchFamily="66" charset="0"/>
                <a:cs typeface="Times New Roman" panose="02020603050405020304" pitchFamily="18" charset="0"/>
              </a:rPr>
              <a:t>While he was still speaking, another also came and said, “Your sons &amp; your daughters were eating and drinking in their oldest brother’s house,</a:t>
            </a:r>
            <a:r>
              <a:rPr lang="en-US" altLang="en-US" sz="2800" b="1">
                <a:solidFill>
                  <a:srgbClr val="850C19"/>
                </a:solidFill>
                <a:latin typeface="Comic Sans MS" panose="030F0702030302020204" pitchFamily="66" charset="0"/>
                <a:cs typeface="Times New Roman" panose="02020603050405020304" pitchFamily="18" charset="0"/>
              </a:rPr>
              <a:t> </a:t>
            </a:r>
          </a:p>
          <a:p>
            <a:pPr eaLnBrk="1" fontAlgn="base" hangingPunct="1">
              <a:spcBef>
                <a:spcPct val="0"/>
              </a:spcBef>
              <a:spcAft>
                <a:spcPct val="0"/>
              </a:spcAft>
              <a:buFont typeface="Arial" panose="020B0604020202020204" pitchFamily="34" charset="0"/>
              <a:buAutoNum type="arabicPeriod" startAt="17"/>
            </a:pPr>
            <a:r>
              <a:rPr lang="en-US" altLang="en-US" sz="2800" b="1">
                <a:solidFill>
                  <a:srgbClr val="850C19"/>
                </a:solidFill>
                <a:latin typeface="Comic Sans MS" panose="030F0702030302020204" pitchFamily="66" charset="0"/>
                <a:cs typeface="Times New Roman" panose="02020603050405020304" pitchFamily="18" charset="0"/>
              </a:rPr>
              <a:t>and behold, a great wind came from across the wilderness and struck the four corners of the house, and it fell on the young people and they died &amp; I alone have escaped to tell you.</a:t>
            </a:r>
            <a:r>
              <a:rPr lang="en-US" altLang="en-US" sz="2400">
                <a:solidFill>
                  <a:srgbClr val="850C19"/>
                </a:solidFill>
                <a:latin typeface="Comic Sans MS" panose="030F0702030302020204" pitchFamily="66"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851970" name="WordArt 2">
            <a:extLst>
              <a:ext uri="{FF2B5EF4-FFF2-40B4-BE49-F238E27FC236}">
                <a16:creationId xmlns:a16="http://schemas.microsoft.com/office/drawing/2014/main" id="{986133EF-0D74-44EF-B59C-E07D608AB106}"/>
              </a:ext>
            </a:extLst>
          </p:cNvPr>
          <p:cNvSpPr>
            <a:spLocks noChangeArrowheads="1" noChangeShapeType="1" noTextEdit="1"/>
          </p:cNvSpPr>
          <p:nvPr/>
        </p:nvSpPr>
        <p:spPr bwMode="auto">
          <a:xfrm>
            <a:off x="2209800" y="228600"/>
            <a:ext cx="7467600" cy="2209800"/>
          </a:xfrm>
          <a:prstGeom prst="rect">
            <a:avLst/>
          </a:prstGeom>
        </p:spPr>
        <p:txBody>
          <a:bodyPr wrap="none" fromWordArt="1">
            <a:prstTxWarp prst="textSlantUp">
              <a:avLst>
                <a:gd name="adj" fmla="val 25847"/>
              </a:avLst>
            </a:prstTxWarp>
          </a:bodyPr>
          <a:lstStyle/>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Job's having a tough day!</a:t>
            </a:r>
          </a:p>
        </p:txBody>
      </p:sp>
      <p:sp>
        <p:nvSpPr>
          <p:cNvPr id="2483203" name="Rectangle 3">
            <a:extLst>
              <a:ext uri="{FF2B5EF4-FFF2-40B4-BE49-F238E27FC236}">
                <a16:creationId xmlns:a16="http://schemas.microsoft.com/office/drawing/2014/main" id="{D96F4311-BA6F-47AD-9BB5-01B40D615C59}"/>
              </a:ext>
            </a:extLst>
          </p:cNvPr>
          <p:cNvSpPr>
            <a:spLocks noGrp="1" noChangeArrowheads="1"/>
          </p:cNvSpPr>
          <p:nvPr>
            <p:ph type="body" idx="1"/>
          </p:nvPr>
        </p:nvSpPr>
        <p:spPr>
          <a:xfrm>
            <a:off x="1905000" y="2362200"/>
            <a:ext cx="8458200" cy="4191000"/>
          </a:xfrm>
        </p:spPr>
        <p:txBody>
          <a:bodyPr/>
          <a:lstStyle/>
          <a:p>
            <a:pPr eaLnBrk="1" hangingPunct="1">
              <a:defRPr/>
            </a:pPr>
            <a:r>
              <a:rPr lang="en-US" sz="3600">
                <a:solidFill>
                  <a:schemeClr val="bg1"/>
                </a:solidFill>
                <a:effectLst>
                  <a:outerShdw blurRad="38100" dist="38100" dir="2700000" algn="tl">
                    <a:srgbClr val="000000"/>
                  </a:outerShdw>
                </a:effectLst>
                <a:latin typeface="Comic Sans MS Bold" pitchFamily="-80" charset="0"/>
              </a:rPr>
              <a:t>From the richest in the world to absolute poverty</a:t>
            </a:r>
            <a:endParaRPr lang="en-US" sz="3600">
              <a:effectLst>
                <a:outerShdw blurRad="38100" dist="38100" dir="2700000" algn="tl">
                  <a:srgbClr val="FFFFFF"/>
                </a:outerShdw>
              </a:effectLst>
              <a:latin typeface="Comic Sans MS Bold" pitchFamily="-80" charset="0"/>
            </a:endParaRPr>
          </a:p>
          <a:p>
            <a:pPr lvl="1" eaLnBrk="1" hangingPunct="1">
              <a:defRPr/>
            </a:pPr>
            <a:r>
              <a:rPr lang="en-US">
                <a:solidFill>
                  <a:srgbClr val="33FF69"/>
                </a:solidFill>
                <a:effectLst>
                  <a:outerShdw blurRad="38100" dist="38100" dir="2700000" algn="tl">
                    <a:srgbClr val="000000"/>
                  </a:outerShdw>
                </a:effectLst>
                <a:latin typeface="Comic Sans MS Bold" pitchFamily="-80" charset="0"/>
              </a:rPr>
              <a:t>His worldly possessions were destroyed</a:t>
            </a:r>
            <a:endParaRPr lang="en-US">
              <a:effectLst>
                <a:outerShdw blurRad="38100" dist="38100" dir="2700000" algn="tl">
                  <a:srgbClr val="FFFFFF"/>
                </a:outerShdw>
              </a:effectLst>
              <a:latin typeface="Comic Sans MS Bold" pitchFamily="-80" charset="0"/>
            </a:endParaRPr>
          </a:p>
          <a:p>
            <a:pPr eaLnBrk="1" hangingPunct="1">
              <a:defRPr/>
            </a:pPr>
            <a:r>
              <a:rPr lang="en-US" sz="3600">
                <a:solidFill>
                  <a:schemeClr val="bg1"/>
                </a:solidFill>
                <a:effectLst>
                  <a:outerShdw blurRad="38100" dist="38100" dir="2700000" algn="tl">
                    <a:srgbClr val="000000"/>
                  </a:outerShdw>
                </a:effectLst>
                <a:latin typeface="Comic Sans MS Bold" pitchFamily="-80" charset="0"/>
              </a:rPr>
              <a:t>From joy in his family to grief about his family</a:t>
            </a:r>
            <a:endParaRPr lang="en-US" sz="3600">
              <a:effectLst>
                <a:outerShdw blurRad="38100" dist="38100" dir="2700000" algn="tl">
                  <a:srgbClr val="FFFFFF"/>
                </a:outerShdw>
              </a:effectLst>
              <a:latin typeface="Comic Sans MS Bold" pitchFamily="-80" charset="0"/>
            </a:endParaRPr>
          </a:p>
          <a:p>
            <a:pPr lvl="1" eaLnBrk="1" hangingPunct="1">
              <a:defRPr/>
            </a:pPr>
            <a:r>
              <a:rPr lang="en-US">
                <a:solidFill>
                  <a:srgbClr val="33FF69"/>
                </a:solidFill>
                <a:effectLst>
                  <a:outerShdw blurRad="38100" dist="38100" dir="2700000" algn="tl">
                    <a:srgbClr val="000000"/>
                  </a:outerShdw>
                </a:effectLst>
                <a:latin typeface="Comic Sans MS Bold" pitchFamily="-80" charset="0"/>
              </a:rPr>
              <a:t>His four children are killed when the  house collapses on top of them</a:t>
            </a:r>
            <a:endParaRPr lang="en-US">
              <a:effectLst>
                <a:outerShdw blurRad="38100" dist="38100" dir="2700000" algn="tl">
                  <a:srgbClr val="FFFFFF"/>
                </a:outerShdw>
              </a:effectLst>
              <a:latin typeface="Comic Sans MS Bold" pitchFamily="-8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3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3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3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83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203"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52994" name="WordArt 2">
            <a:extLst>
              <a:ext uri="{FF2B5EF4-FFF2-40B4-BE49-F238E27FC236}">
                <a16:creationId xmlns:a16="http://schemas.microsoft.com/office/drawing/2014/main" id="{CD1D7F29-8A54-4852-B3EE-FF0E8DAB5E3E}"/>
              </a:ext>
            </a:extLst>
          </p:cNvPr>
          <p:cNvSpPr>
            <a:spLocks noChangeArrowheads="1" noChangeShapeType="1" noTextEdit="1"/>
          </p:cNvSpPr>
          <p:nvPr/>
        </p:nvSpPr>
        <p:spPr bwMode="auto">
          <a:xfrm>
            <a:off x="2514600" y="381000"/>
            <a:ext cx="73152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Satans Intent</a:t>
            </a:r>
          </a:p>
        </p:txBody>
      </p:sp>
      <p:sp>
        <p:nvSpPr>
          <p:cNvPr id="2485251" name="Rectangle 3">
            <a:extLst>
              <a:ext uri="{FF2B5EF4-FFF2-40B4-BE49-F238E27FC236}">
                <a16:creationId xmlns:a16="http://schemas.microsoft.com/office/drawing/2014/main" id="{00EFD200-D256-4E88-9055-A1E82722E73A}"/>
              </a:ext>
            </a:extLst>
          </p:cNvPr>
          <p:cNvSpPr>
            <a:spLocks noChangeArrowheads="1"/>
          </p:cNvSpPr>
          <p:nvPr/>
        </p:nvSpPr>
        <p:spPr bwMode="auto">
          <a:xfrm>
            <a:off x="2286000" y="2667001"/>
            <a:ext cx="8077200" cy="3749675"/>
          </a:xfrm>
          <a:prstGeom prst="rect">
            <a:avLst/>
          </a:prstGeom>
          <a:noFill/>
          <a:ln w="9525">
            <a:noFill/>
            <a:miter lim="800000"/>
            <a:headEnd/>
            <a:tailEnd/>
          </a:ln>
          <a:effectLst/>
        </p:spPr>
        <p:txBody>
          <a:bodyPr>
            <a:spAutoFit/>
          </a:bodyPr>
          <a:lstStyle/>
          <a:p>
            <a:pPr fontAlgn="base">
              <a:spcBef>
                <a:spcPct val="0"/>
              </a:spcBef>
              <a:spcAft>
                <a:spcPct val="0"/>
              </a:spcAft>
              <a:buFont typeface="Wingdings" pitchFamily="2" charset="2"/>
              <a:buChar char="v"/>
              <a:defRPr/>
            </a:pPr>
            <a:r>
              <a:rPr lang="en-US" sz="8000" b="1">
                <a:solidFill>
                  <a:srgbClr val="FF0000"/>
                </a:solidFill>
                <a:effectLst>
                  <a:outerShdw blurRad="38100" dist="38100" dir="2700000" algn="tl">
                    <a:srgbClr val="000000"/>
                  </a:outerShdw>
                </a:effectLst>
                <a:latin typeface="Comic Sans MS" pitchFamily="66" charset="0"/>
              </a:rPr>
              <a:t>To Steal</a:t>
            </a:r>
          </a:p>
          <a:p>
            <a:pPr fontAlgn="base">
              <a:spcBef>
                <a:spcPct val="0"/>
              </a:spcBef>
              <a:spcAft>
                <a:spcPct val="0"/>
              </a:spcAft>
              <a:buFont typeface="Wingdings" pitchFamily="2" charset="2"/>
              <a:buChar char="v"/>
              <a:defRPr/>
            </a:pPr>
            <a:r>
              <a:rPr lang="en-US" sz="8000" b="1">
                <a:solidFill>
                  <a:srgbClr val="FF0000"/>
                </a:solidFill>
                <a:effectLst>
                  <a:outerShdw blurRad="38100" dist="38100" dir="2700000" algn="tl">
                    <a:srgbClr val="000000"/>
                  </a:outerShdw>
                </a:effectLst>
                <a:latin typeface="Comic Sans MS" pitchFamily="66" charset="0"/>
              </a:rPr>
              <a:t>To Kill</a:t>
            </a:r>
          </a:p>
          <a:p>
            <a:pPr fontAlgn="base">
              <a:spcBef>
                <a:spcPct val="0"/>
              </a:spcBef>
              <a:spcAft>
                <a:spcPct val="0"/>
              </a:spcAft>
              <a:buFont typeface="Wingdings" pitchFamily="2" charset="2"/>
              <a:buChar char="v"/>
              <a:defRPr/>
            </a:pPr>
            <a:r>
              <a:rPr lang="en-US" sz="8000" b="1">
                <a:solidFill>
                  <a:srgbClr val="FF0000"/>
                </a:solidFill>
                <a:effectLst>
                  <a:outerShdw blurRad="38100" dist="38100" dir="2700000" algn="tl">
                    <a:srgbClr val="000000"/>
                  </a:outerShdw>
                </a:effectLst>
                <a:latin typeface="Comic Sans MS" pitchFamily="66" charset="0"/>
              </a:rPr>
              <a:t>To Destroy</a:t>
            </a:r>
            <a:endParaRPr lang="en-US" sz="8000" b="1">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5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5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5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5251"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123F5723-7B2C-4881-AF3E-5E86187E5F0B}"/>
              </a:ext>
            </a:extLst>
          </p:cNvPr>
          <p:cNvSpPr>
            <a:spLocks noGrp="1" noChangeArrowheads="1"/>
          </p:cNvSpPr>
          <p:nvPr>
            <p:ph type="body" idx="1"/>
          </p:nvPr>
        </p:nvSpPr>
        <p:spPr>
          <a:xfrm>
            <a:off x="2209800" y="533400"/>
            <a:ext cx="7772400" cy="5715000"/>
          </a:xfrm>
        </p:spPr>
        <p:txBody>
          <a:bodyPr/>
          <a:lstStyle/>
          <a:p>
            <a:pPr marL="609600" indent="-609600" eaLnBrk="1" hangingPunct="1">
              <a:lnSpc>
                <a:spcPct val="90000"/>
              </a:lnSpc>
              <a:spcBef>
                <a:spcPct val="0"/>
              </a:spcBef>
              <a:buClr>
                <a:schemeClr val="tx1"/>
              </a:buClr>
              <a:buNone/>
            </a:pPr>
            <a:r>
              <a:rPr lang="en-US" altLang="en-US" b="1">
                <a:solidFill>
                  <a:srgbClr val="53147F"/>
                </a:solidFill>
                <a:latin typeface="Comic Sans MS" panose="030F0702030302020204" pitchFamily="66" charset="0"/>
                <a:cs typeface="Times New Roman" panose="02020603050405020304" pitchFamily="18" charset="0"/>
              </a:rPr>
              <a:t>20.Then Job arose and tore his robe and shaved his head, and he fell to the ground and worshiped.</a:t>
            </a:r>
          </a:p>
          <a:p>
            <a:pPr marL="609600" indent="-609600" eaLnBrk="1" hangingPunct="1">
              <a:lnSpc>
                <a:spcPct val="90000"/>
              </a:lnSpc>
              <a:spcBef>
                <a:spcPct val="0"/>
              </a:spcBef>
              <a:buClr>
                <a:schemeClr val="tx1"/>
              </a:buClr>
              <a:buNone/>
            </a:pPr>
            <a:r>
              <a:rPr lang="en-US" altLang="en-US" b="1">
                <a:solidFill>
                  <a:srgbClr val="53147F"/>
                </a:solidFill>
                <a:latin typeface="Comic Sans MS" panose="030F0702030302020204" pitchFamily="66" charset="0"/>
                <a:cs typeface="Times New Roman" panose="02020603050405020304" pitchFamily="18" charset="0"/>
              </a:rPr>
              <a:t> </a:t>
            </a:r>
          </a:p>
          <a:p>
            <a:pPr marL="609600" indent="-609600" eaLnBrk="1" hangingPunct="1">
              <a:lnSpc>
                <a:spcPct val="90000"/>
              </a:lnSpc>
              <a:spcBef>
                <a:spcPct val="0"/>
              </a:spcBef>
              <a:buClr>
                <a:schemeClr val="tx1"/>
              </a:buClr>
              <a:buNone/>
            </a:pPr>
            <a:r>
              <a:rPr lang="en-US" altLang="en-US" b="1">
                <a:solidFill>
                  <a:srgbClr val="850C19"/>
                </a:solidFill>
                <a:latin typeface="Comic Sans MS" panose="030F0702030302020204" pitchFamily="66" charset="0"/>
                <a:cs typeface="Times New Roman" panose="02020603050405020304" pitchFamily="18" charset="0"/>
              </a:rPr>
              <a:t>21.And he said,“Naked I came from my mother’s womb, And naked I shall return there.The Lord gave and the Lord has taken away; &amp; Blessed be the name of the Lord.”</a:t>
            </a:r>
          </a:p>
          <a:p>
            <a:pPr marL="609600" indent="-609600" eaLnBrk="1" hangingPunct="1">
              <a:lnSpc>
                <a:spcPct val="90000"/>
              </a:lnSpc>
              <a:spcBef>
                <a:spcPct val="0"/>
              </a:spcBef>
              <a:buClr>
                <a:schemeClr val="tx1"/>
              </a:buClr>
              <a:buNone/>
            </a:pPr>
            <a:endParaRPr lang="en-US" altLang="en-US" b="1">
              <a:solidFill>
                <a:srgbClr val="53147F"/>
              </a:solidFill>
              <a:latin typeface="Comic Sans MS" panose="030F0702030302020204" pitchFamily="66" charset="0"/>
              <a:cs typeface="Times New Roman" panose="02020603050405020304" pitchFamily="18" charset="0"/>
            </a:endParaRPr>
          </a:p>
          <a:p>
            <a:pPr marL="609600" indent="-609600">
              <a:lnSpc>
                <a:spcPct val="90000"/>
              </a:lnSpc>
              <a:spcBef>
                <a:spcPct val="0"/>
              </a:spcBef>
              <a:buClr>
                <a:schemeClr val="tx1"/>
              </a:buClr>
              <a:buNone/>
            </a:pPr>
            <a:r>
              <a:rPr lang="en-US" altLang="en-US" b="1">
                <a:solidFill>
                  <a:srgbClr val="53147F"/>
                </a:solidFill>
                <a:latin typeface="Comic Sans MS" panose="030F0702030302020204" pitchFamily="66" charset="0"/>
                <a:cs typeface="Times New Roman" panose="02020603050405020304" pitchFamily="18" charset="0"/>
              </a:rPr>
              <a:t>22.Through all this Job did not sin nor did he blame God.</a:t>
            </a:r>
            <a:endParaRPr lang="en-US" altLang="en-US" sz="2400" b="1">
              <a:solidFill>
                <a:srgbClr val="4F137B"/>
              </a:solidFill>
              <a:latin typeface="Comic Sans MS" panose="030F0702030302020204" pitchFamily="66"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855042" name="WordArt 2" descr="Narrow vertical">
            <a:extLst>
              <a:ext uri="{FF2B5EF4-FFF2-40B4-BE49-F238E27FC236}">
                <a16:creationId xmlns:a16="http://schemas.microsoft.com/office/drawing/2014/main" id="{86D16C82-BFD8-4316-9D7A-FE1F84F92D7E}"/>
              </a:ext>
            </a:extLst>
          </p:cNvPr>
          <p:cNvSpPr>
            <a:spLocks noChangeArrowheads="1" noChangeShapeType="1" noTextEdit="1"/>
          </p:cNvSpPr>
          <p:nvPr/>
        </p:nvSpPr>
        <p:spPr bwMode="auto">
          <a:xfrm>
            <a:off x="1905001" y="228600"/>
            <a:ext cx="8035925" cy="2286000"/>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panose="020B0A04020102020204" pitchFamily="34" charset="0"/>
              </a:rPr>
              <a:t>Job's Response to the First Trial</a:t>
            </a:r>
          </a:p>
        </p:txBody>
      </p:sp>
      <p:sp>
        <p:nvSpPr>
          <p:cNvPr id="855043" name="Rectangle 3">
            <a:extLst>
              <a:ext uri="{FF2B5EF4-FFF2-40B4-BE49-F238E27FC236}">
                <a16:creationId xmlns:a16="http://schemas.microsoft.com/office/drawing/2014/main" id="{95092701-8C11-482D-82B1-285DD2542B62}"/>
              </a:ext>
            </a:extLst>
          </p:cNvPr>
          <p:cNvSpPr>
            <a:spLocks noChangeArrowheads="1"/>
          </p:cNvSpPr>
          <p:nvPr/>
        </p:nvSpPr>
        <p:spPr bwMode="auto">
          <a:xfrm>
            <a:off x="2560638" y="749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pPr>
            <a:endParaRPr lang="en-US" altLang="en-US" sz="2400">
              <a:solidFill>
                <a:srgbClr val="000000"/>
              </a:solidFill>
              <a:latin typeface="Times New Roman" panose="02020603050405020304" pitchFamily="18" charset="0"/>
            </a:endParaRPr>
          </a:p>
        </p:txBody>
      </p:sp>
      <p:sp>
        <p:nvSpPr>
          <p:cNvPr id="2489348" name="Rectangle 4">
            <a:extLst>
              <a:ext uri="{FF2B5EF4-FFF2-40B4-BE49-F238E27FC236}">
                <a16:creationId xmlns:a16="http://schemas.microsoft.com/office/drawing/2014/main" id="{90DF2B1D-9D10-492E-B19D-991B4C69C502}"/>
              </a:ext>
            </a:extLst>
          </p:cNvPr>
          <p:cNvSpPr>
            <a:spLocks noGrp="1" noChangeArrowheads="1"/>
          </p:cNvSpPr>
          <p:nvPr>
            <p:ph type="body" idx="1"/>
          </p:nvPr>
        </p:nvSpPr>
        <p:spPr>
          <a:xfrm>
            <a:off x="1828800" y="2743200"/>
            <a:ext cx="8610600" cy="3733800"/>
          </a:xfrm>
        </p:spPr>
        <p:txBody>
          <a:bodyPr/>
          <a:lstStyle/>
          <a:p>
            <a:pPr eaLnBrk="1" hangingPunct="1">
              <a:spcBef>
                <a:spcPct val="0"/>
              </a:spcBef>
              <a:buFont typeface="Wingdings" panose="05000000000000000000" pitchFamily="2" charset="2"/>
              <a:buChar char="Ø"/>
            </a:pPr>
            <a:r>
              <a:rPr lang="en-US" altLang="en-US" sz="4000" b="1">
                <a:latin typeface="Comic Sans MS" panose="030F0702030302020204" pitchFamily="66" charset="0"/>
              </a:rPr>
              <a:t>He grieved deeply over his loss</a:t>
            </a:r>
          </a:p>
          <a:p>
            <a:pPr eaLnBrk="1" hangingPunct="1">
              <a:spcBef>
                <a:spcPct val="0"/>
              </a:spcBef>
              <a:buFont typeface="Wingdings" panose="05000000000000000000" pitchFamily="2" charset="2"/>
              <a:buChar char="Ø"/>
            </a:pPr>
            <a:r>
              <a:rPr lang="en-US" altLang="en-US" sz="4400" b="1">
                <a:latin typeface="Comic Sans MS" panose="030F0702030302020204" pitchFamily="66" charset="0"/>
              </a:rPr>
              <a:t>He Worshiped God in the midst of His trials</a:t>
            </a:r>
          </a:p>
          <a:p>
            <a:pPr eaLnBrk="1" hangingPunct="1">
              <a:spcBef>
                <a:spcPct val="0"/>
              </a:spcBef>
              <a:buFont typeface="Wingdings" panose="05000000000000000000" pitchFamily="2" charset="2"/>
              <a:buChar char="Ø"/>
            </a:pPr>
            <a:r>
              <a:rPr lang="en-US" altLang="en-US" sz="5400" b="1">
                <a:latin typeface="Comic Sans MS" panose="030F0702030302020204" pitchFamily="66" charset="0"/>
              </a:rPr>
              <a:t>He did not sin with his lips or blame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93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93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93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934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56066" name="Rectangle 2">
            <a:extLst>
              <a:ext uri="{FF2B5EF4-FFF2-40B4-BE49-F238E27FC236}">
                <a16:creationId xmlns:a16="http://schemas.microsoft.com/office/drawing/2014/main" id="{14F9E6F0-7933-49F8-ACBB-5EFC3439AEE9}"/>
              </a:ext>
            </a:extLst>
          </p:cNvPr>
          <p:cNvSpPr>
            <a:spLocks noChangeArrowheads="1"/>
          </p:cNvSpPr>
          <p:nvPr/>
        </p:nvSpPr>
        <p:spPr bwMode="auto">
          <a:xfrm>
            <a:off x="1752600" y="838200"/>
            <a:ext cx="89154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lnSpc>
                <a:spcPct val="90000"/>
              </a:lnSpc>
              <a:spcBef>
                <a:spcPct val="0"/>
              </a:spcBef>
              <a:spcAft>
                <a:spcPct val="0"/>
              </a:spcAft>
              <a:buFont typeface="Arial" panose="020B0604020202020204" pitchFamily="34" charset="0"/>
              <a:buAutoNum type="arabicPeriod"/>
            </a:pPr>
            <a:r>
              <a:rPr lang="en-US" altLang="en-US" sz="2800" b="1">
                <a:solidFill>
                  <a:srgbClr val="4F137B"/>
                </a:solidFill>
                <a:latin typeface="Comic Sans MS" panose="030F0702030302020204" pitchFamily="66" charset="0"/>
                <a:cs typeface="Times New Roman" panose="02020603050405020304" pitchFamily="18" charset="0"/>
              </a:rPr>
              <a:t>Again there was a day when the sons of God came to present themselves before the Lord, and Satan also came among them to present himself before the Lord. </a:t>
            </a:r>
          </a:p>
          <a:p>
            <a:pPr eaLnBrk="1" fontAlgn="base" hangingPunct="1">
              <a:lnSpc>
                <a:spcPct val="90000"/>
              </a:lnSpc>
              <a:spcBef>
                <a:spcPct val="0"/>
              </a:spcBef>
              <a:spcAft>
                <a:spcPct val="0"/>
              </a:spcAft>
              <a:buFont typeface="Arial" panose="020B0604020202020204" pitchFamily="34" charset="0"/>
              <a:buAutoNum type="arabicPeriod"/>
            </a:pPr>
            <a:r>
              <a:rPr lang="en-US" altLang="en-US" sz="2800" b="1">
                <a:solidFill>
                  <a:srgbClr val="850C19"/>
                </a:solidFill>
                <a:latin typeface="Comic Sans MS" panose="030F0702030302020204" pitchFamily="66" charset="0"/>
                <a:cs typeface="Times New Roman" panose="02020603050405020304" pitchFamily="18" charset="0"/>
              </a:rPr>
              <a:t>And the Lord said to Satan,“Where have you come from?”  Then Satan answered the Lord  and said, “From roaming about on the earth, and walking around on it.”</a:t>
            </a:r>
            <a:r>
              <a:rPr lang="en-US" altLang="en-US" sz="2800" b="1">
                <a:solidFill>
                  <a:srgbClr val="4F137B"/>
                </a:solidFill>
                <a:latin typeface="Comic Sans MS" panose="030F0702030302020204" pitchFamily="66" charset="0"/>
                <a:cs typeface="Times New Roman" panose="02020603050405020304" pitchFamily="18" charset="0"/>
              </a:rPr>
              <a:t> </a:t>
            </a:r>
          </a:p>
          <a:p>
            <a:pPr eaLnBrk="1" fontAlgn="base" hangingPunct="1">
              <a:lnSpc>
                <a:spcPct val="90000"/>
              </a:lnSpc>
              <a:spcBef>
                <a:spcPct val="0"/>
              </a:spcBef>
              <a:spcAft>
                <a:spcPct val="0"/>
              </a:spcAft>
              <a:buFont typeface="Arial" panose="020B0604020202020204" pitchFamily="34" charset="0"/>
              <a:buAutoNum type="arabicPeriod"/>
            </a:pPr>
            <a:r>
              <a:rPr lang="en-US" altLang="en-US" sz="2800" b="1">
                <a:solidFill>
                  <a:srgbClr val="4F137B"/>
                </a:solidFill>
                <a:latin typeface="Comic Sans MS" panose="030F0702030302020204" pitchFamily="66" charset="0"/>
                <a:cs typeface="Times New Roman" panose="02020603050405020304" pitchFamily="18" charset="0"/>
              </a:rPr>
              <a:t>And the Lord then said to Satan, “Have you considered My servant Job?  For there is no one like him on the earth, a blameless upright man fearing God and turning away from evil. And he still holds fast his integrity, although you incited Me against him to ruin him without cause.”</a:t>
            </a:r>
            <a:r>
              <a:rPr lang="en-US" altLang="en-US" sz="2400" b="1">
                <a:solidFill>
                  <a:srgbClr val="000000"/>
                </a:solidFill>
                <a:latin typeface="Comic Sans MS" panose="030F0702030302020204" pitchFamily="66" charset="0"/>
                <a:cs typeface="Times New Roman" panose="02020603050405020304" pitchFamily="18" charset="0"/>
              </a:rPr>
              <a:t> </a:t>
            </a:r>
            <a:endParaRPr lang="en-US" altLang="en-US" sz="2400" b="1">
              <a:solidFill>
                <a:srgbClr val="000000"/>
              </a:solidFill>
              <a:latin typeface="Comic Sans MS" panose="030F0702030302020204" pitchFamily="66" charset="0"/>
            </a:endParaRPr>
          </a:p>
        </p:txBody>
      </p:sp>
      <p:sp>
        <p:nvSpPr>
          <p:cNvPr id="856067" name="Rectangle 3">
            <a:extLst>
              <a:ext uri="{FF2B5EF4-FFF2-40B4-BE49-F238E27FC236}">
                <a16:creationId xmlns:a16="http://schemas.microsoft.com/office/drawing/2014/main" id="{066F66FB-211D-459D-9911-888F241DA996}"/>
              </a:ext>
            </a:extLst>
          </p:cNvPr>
          <p:cNvSpPr>
            <a:spLocks noGrp="1" noChangeArrowheads="1"/>
          </p:cNvSpPr>
          <p:nvPr>
            <p:ph type="title"/>
          </p:nvPr>
        </p:nvSpPr>
        <p:spPr>
          <a:xfrm>
            <a:off x="2209800" y="0"/>
            <a:ext cx="7772400" cy="685800"/>
          </a:xfrm>
        </p:spPr>
        <p:txBody>
          <a:bodyPr/>
          <a:lstStyle/>
          <a:p>
            <a:pPr eaLnBrk="1" hangingPunct="1"/>
            <a:r>
              <a:rPr lang="en-US" altLang="en-US" sz="4800" b="1">
                <a:solidFill>
                  <a:srgbClr val="850C19"/>
                </a:solidFill>
                <a:latin typeface="Comic Sans MS" panose="030F0702030302020204" pitchFamily="66" charset="0"/>
                <a:cs typeface="Times New Roman" panose="02020603050405020304" pitchFamily="18" charset="0"/>
              </a:rPr>
              <a:t>Chapter 2</a:t>
            </a:r>
            <a:endParaRPr lang="en-US" altLang="en-US" sz="2400" b="1">
              <a:solidFill>
                <a:schemeClr val="tx1"/>
              </a:solidFill>
              <a:latin typeface="Comic Sans MS" panose="030F0702030302020204" pitchFamily="66"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857090" name="WordArt 2">
            <a:extLst>
              <a:ext uri="{FF2B5EF4-FFF2-40B4-BE49-F238E27FC236}">
                <a16:creationId xmlns:a16="http://schemas.microsoft.com/office/drawing/2014/main" id="{16929C39-9E1D-441C-97CF-2A33FE074B4C}"/>
              </a:ext>
            </a:extLst>
          </p:cNvPr>
          <p:cNvSpPr>
            <a:spLocks noChangeArrowheads="1" noChangeShapeType="1" noTextEdit="1"/>
          </p:cNvSpPr>
          <p:nvPr/>
        </p:nvSpPr>
        <p:spPr bwMode="auto">
          <a:xfrm>
            <a:off x="2133600" y="0"/>
            <a:ext cx="7848600" cy="17526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God's 2nd Testimony About Job</a:t>
            </a:r>
          </a:p>
        </p:txBody>
      </p:sp>
      <p:sp>
        <p:nvSpPr>
          <p:cNvPr id="2493443" name="Rectangle 3">
            <a:extLst>
              <a:ext uri="{FF2B5EF4-FFF2-40B4-BE49-F238E27FC236}">
                <a16:creationId xmlns:a16="http://schemas.microsoft.com/office/drawing/2014/main" id="{3B479725-001B-44D3-B7D1-71CD19BD2E15}"/>
              </a:ext>
            </a:extLst>
          </p:cNvPr>
          <p:cNvSpPr>
            <a:spLocks noGrp="1" noChangeArrowheads="1"/>
          </p:cNvSpPr>
          <p:nvPr>
            <p:ph type="body" idx="1"/>
          </p:nvPr>
        </p:nvSpPr>
        <p:spPr>
          <a:xfrm>
            <a:off x="1828800" y="1752600"/>
            <a:ext cx="8610600" cy="4648200"/>
          </a:xfrm>
        </p:spPr>
        <p:txBody>
          <a:bodyPr/>
          <a:lstStyle/>
          <a:p>
            <a:pPr eaLnBrk="1" hangingPunct="1">
              <a:lnSpc>
                <a:spcPct val="90000"/>
              </a:lnSpc>
              <a:spcBef>
                <a:spcPct val="0"/>
              </a:spcBef>
              <a:defRPr/>
            </a:pPr>
            <a:r>
              <a:rPr lang="en-US" sz="4000" b="1">
                <a:effectLst>
                  <a:outerShdw blurRad="38100" dist="38100" dir="2700000" algn="tl">
                    <a:srgbClr val="000000"/>
                  </a:outerShdw>
                </a:effectLst>
                <a:latin typeface="Comic Sans MS" pitchFamily="66" charset="0"/>
              </a:rPr>
              <a:t>There is still no one on earth quite like him</a:t>
            </a:r>
          </a:p>
          <a:p>
            <a:pPr eaLnBrk="1" hangingPunct="1">
              <a:lnSpc>
                <a:spcPct val="90000"/>
              </a:lnSpc>
              <a:spcBef>
                <a:spcPct val="0"/>
              </a:spcBef>
              <a:defRPr/>
            </a:pPr>
            <a:r>
              <a:rPr lang="en-US" sz="4000" b="1">
                <a:effectLst>
                  <a:outerShdw blurRad="38100" dist="38100" dir="2700000" algn="tl">
                    <a:srgbClr val="000000"/>
                  </a:outerShdw>
                </a:effectLst>
                <a:latin typeface="Comic Sans MS" pitchFamily="66" charset="0"/>
              </a:rPr>
              <a:t>He continues to walk uprightly, fear God and turn away from evil in spite of what he’d been through</a:t>
            </a:r>
          </a:p>
          <a:p>
            <a:pPr eaLnBrk="1" hangingPunct="1">
              <a:lnSpc>
                <a:spcPct val="90000"/>
              </a:lnSpc>
              <a:spcBef>
                <a:spcPct val="0"/>
              </a:spcBef>
              <a:defRPr/>
            </a:pPr>
            <a:r>
              <a:rPr lang="en-US" sz="4000" b="1">
                <a:effectLst>
                  <a:outerShdw blurRad="38100" dist="38100" dir="2700000" algn="tl">
                    <a:srgbClr val="000000"/>
                  </a:outerShdw>
                </a:effectLst>
                <a:latin typeface="Comic Sans MS" pitchFamily="66" charset="0"/>
              </a:rPr>
              <a:t>{Trials either make or break    – transform bitter or better} </a:t>
            </a:r>
          </a:p>
          <a:p>
            <a:pPr eaLnBrk="1" hangingPunct="1">
              <a:lnSpc>
                <a:spcPct val="90000"/>
              </a:lnSpc>
              <a:spcBef>
                <a:spcPct val="0"/>
              </a:spcBef>
              <a:defRPr/>
            </a:pPr>
            <a:r>
              <a:rPr lang="en-US" sz="4000" b="1">
                <a:effectLst>
                  <a:outerShdw blurRad="38100" dist="38100" dir="2700000" algn="tl">
                    <a:srgbClr val="000000"/>
                  </a:outerShdw>
                </a:effectLst>
                <a:latin typeface="Comic Sans MS" pitchFamily="66" charset="0"/>
              </a:rPr>
              <a:t>Job holds fast to his integrity</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3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3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3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3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34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1" descr="enigma_front.jpg">
            <a:extLst>
              <a:ext uri="{FF2B5EF4-FFF2-40B4-BE49-F238E27FC236}">
                <a16:creationId xmlns:a16="http://schemas.microsoft.com/office/drawing/2014/main" id="{DEC3807B-9FA3-4FD6-A08D-D6F55853AA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176D4D9-D3CE-4833-8DCF-D0BE687DCE4D}"/>
              </a:ext>
            </a:extLst>
          </p:cNvPr>
          <p:cNvSpPr/>
          <p:nvPr/>
        </p:nvSpPr>
        <p:spPr>
          <a:xfrm>
            <a:off x="1905000" y="2057401"/>
            <a:ext cx="8382000" cy="3046988"/>
          </a:xfrm>
          <a:prstGeom prst="rect">
            <a:avLst/>
          </a:prstGeom>
          <a:noFill/>
        </p:spPr>
        <p:txBody>
          <a:bodyPr>
            <a:spAutoFit/>
          </a:bodyPr>
          <a:lstStyle/>
          <a:p>
            <a:pPr algn="ctr" fontAlgn="base">
              <a:spcBef>
                <a:spcPct val="0"/>
              </a:spcBef>
              <a:spcAft>
                <a:spcPct val="0"/>
              </a:spcAft>
              <a:defRPr/>
            </a:pPr>
            <a:r>
              <a:rPr lang="en-US" sz="4800" b="1" dirty="0">
                <a:ln w="12700">
                  <a:solidFill>
                    <a:srgbClr val="000000">
                      <a:satMod val="155000"/>
                    </a:srgbClr>
                  </a:solidFill>
                  <a:prstDash val="solid"/>
                </a:ln>
                <a:solidFill>
                  <a:srgbClr val="660033"/>
                </a:solidFill>
                <a:effectLst>
                  <a:outerShdw blurRad="41275" dist="20320" dir="1800000" algn="tl" rotWithShape="0">
                    <a:srgbClr val="000000">
                      <a:alpha val="40000"/>
                    </a:srgbClr>
                  </a:outerShdw>
                </a:effectLst>
                <a:latin typeface="Calligrapher" pitchFamily="2" charset="0"/>
              </a:rPr>
              <a:t>THE BOOK OF JOB MAY BE THE FIRST TEXT TO EXPLICITLY ACKNOWLEDGE THE CHAOTIC NATURE OF SUFFERING!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58114" name="Rectangle 2">
            <a:extLst>
              <a:ext uri="{FF2B5EF4-FFF2-40B4-BE49-F238E27FC236}">
                <a16:creationId xmlns:a16="http://schemas.microsoft.com/office/drawing/2014/main" id="{689CC25E-0332-4608-BC8E-B3116B0420BE}"/>
              </a:ext>
            </a:extLst>
          </p:cNvPr>
          <p:cNvSpPr>
            <a:spLocks noChangeArrowheads="1"/>
          </p:cNvSpPr>
          <p:nvPr/>
        </p:nvSpPr>
        <p:spPr bwMode="auto">
          <a:xfrm>
            <a:off x="2438400" y="1"/>
            <a:ext cx="76962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buFont typeface="Arial" panose="020B0604020202020204" pitchFamily="34" charset="0"/>
              <a:buAutoNum type="arabicPeriod" startAt="4"/>
            </a:pPr>
            <a:r>
              <a:rPr lang="en-US" altLang="en-US" sz="4000" b="1">
                <a:solidFill>
                  <a:srgbClr val="53147F"/>
                </a:solidFill>
                <a:latin typeface="Comic Sans MS" panose="030F0702030302020204" pitchFamily="66" charset="0"/>
                <a:cs typeface="Times New Roman" panose="02020603050405020304" pitchFamily="18" charset="0"/>
              </a:rPr>
              <a:t>And Satan answered the Lord &amp; said, “Skin for skin! Yes, all that a man has he will give for his life. </a:t>
            </a:r>
          </a:p>
          <a:p>
            <a:pPr eaLnBrk="1" fontAlgn="base" hangingPunct="1">
              <a:spcBef>
                <a:spcPct val="0"/>
              </a:spcBef>
              <a:spcAft>
                <a:spcPct val="0"/>
              </a:spcAft>
              <a:buFont typeface="Arial" panose="020B0604020202020204" pitchFamily="34" charset="0"/>
              <a:buAutoNum type="arabicPeriod" startAt="4"/>
            </a:pPr>
            <a:r>
              <a:rPr lang="en-US" altLang="en-US" sz="4000" b="1">
                <a:solidFill>
                  <a:srgbClr val="850C19"/>
                </a:solidFill>
                <a:latin typeface="Comic Sans MS" panose="030F0702030302020204" pitchFamily="66" charset="0"/>
                <a:cs typeface="Times New Roman" panose="02020603050405020304" pitchFamily="18" charset="0"/>
              </a:rPr>
              <a:t>“However, put forth Thy hand, now, and touch his bone and his flesh; he will curse Thee to Thy face.”</a:t>
            </a:r>
            <a:r>
              <a:rPr lang="en-US" altLang="en-US" sz="4000" b="1">
                <a:solidFill>
                  <a:srgbClr val="53147F"/>
                </a:solidFill>
                <a:latin typeface="Comic Sans MS" panose="030F0702030302020204" pitchFamily="66" charset="0"/>
                <a:cs typeface="Times New Roman" panose="02020603050405020304" pitchFamily="18" charset="0"/>
              </a:rPr>
              <a:t> </a:t>
            </a:r>
          </a:p>
          <a:p>
            <a:pPr eaLnBrk="1" fontAlgn="base" hangingPunct="1">
              <a:spcBef>
                <a:spcPct val="0"/>
              </a:spcBef>
              <a:spcAft>
                <a:spcPct val="0"/>
              </a:spcAft>
              <a:buFont typeface="Arial" panose="020B0604020202020204" pitchFamily="34" charset="0"/>
              <a:buAutoNum type="arabicPeriod" startAt="4"/>
            </a:pPr>
            <a:r>
              <a:rPr lang="en-US" altLang="en-US" sz="4000" b="1">
                <a:solidFill>
                  <a:srgbClr val="53147F"/>
                </a:solidFill>
                <a:latin typeface="Comic Sans MS" panose="030F0702030302020204" pitchFamily="66" charset="0"/>
                <a:cs typeface="Times New Roman" panose="02020603050405020304" pitchFamily="18" charset="0"/>
              </a:rPr>
              <a:t>So the Lord said to Satan, “Behold, he(Job) is in your power, only spare his life.”</a:t>
            </a:r>
            <a:r>
              <a:rPr lang="en-US" altLang="en-US" sz="1400">
                <a:solidFill>
                  <a:srgbClr val="000000"/>
                </a:solidFill>
                <a:latin typeface="Times New Roman" panose="02020603050405020304" pitchFamily="18" charset="0"/>
              </a:rPr>
              <a:t> </a:t>
            </a:r>
            <a:endParaRPr lang="en-US" altLang="en-US" sz="2400">
              <a:solidFill>
                <a:srgbClr val="000000"/>
              </a:solidFill>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59138" name="Rectangle 2">
            <a:extLst>
              <a:ext uri="{FF2B5EF4-FFF2-40B4-BE49-F238E27FC236}">
                <a16:creationId xmlns:a16="http://schemas.microsoft.com/office/drawing/2014/main" id="{EE98C1D2-F0EF-412E-9DA3-2CBEC70C2105}"/>
              </a:ext>
            </a:extLst>
          </p:cNvPr>
          <p:cNvSpPr>
            <a:spLocks noChangeArrowheads="1"/>
          </p:cNvSpPr>
          <p:nvPr/>
        </p:nvSpPr>
        <p:spPr bwMode="auto">
          <a:xfrm>
            <a:off x="1752600" y="228601"/>
            <a:ext cx="89154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buFont typeface="Arial" panose="020B0604020202020204" pitchFamily="34" charset="0"/>
              <a:buAutoNum type="arabicPeriod" startAt="7"/>
            </a:pPr>
            <a:r>
              <a:rPr lang="en-US" altLang="en-US" sz="3200" b="1">
                <a:solidFill>
                  <a:srgbClr val="53147F"/>
                </a:solidFill>
                <a:latin typeface="Comic Sans MS" panose="030F0702030302020204" pitchFamily="66" charset="0"/>
                <a:cs typeface="Times New Roman" panose="02020603050405020304" pitchFamily="18" charset="0"/>
              </a:rPr>
              <a:t>Then Satan went out from the presence of the Lord, and smote Job with sore boils from the sole of his foot to the crown of his head. </a:t>
            </a:r>
          </a:p>
          <a:p>
            <a:pPr eaLnBrk="1" fontAlgn="base" hangingPunct="1">
              <a:spcBef>
                <a:spcPct val="0"/>
              </a:spcBef>
              <a:spcAft>
                <a:spcPct val="0"/>
              </a:spcAft>
              <a:buFont typeface="Arial" panose="020B0604020202020204" pitchFamily="34" charset="0"/>
              <a:buAutoNum type="arabicPeriod" startAt="7"/>
            </a:pPr>
            <a:r>
              <a:rPr lang="en-US" altLang="en-US" sz="3200" b="1">
                <a:solidFill>
                  <a:srgbClr val="850C19"/>
                </a:solidFill>
                <a:latin typeface="Comic Sans MS" panose="030F0702030302020204" pitchFamily="66" charset="0"/>
                <a:cs typeface="Times New Roman" panose="02020603050405020304" pitchFamily="18" charset="0"/>
              </a:rPr>
              <a:t>He took a potsherd to scrape himself while he was sitting among the ashes.</a:t>
            </a:r>
            <a:r>
              <a:rPr lang="en-US" altLang="en-US" sz="3200" b="1">
                <a:solidFill>
                  <a:srgbClr val="53147F"/>
                </a:solidFill>
                <a:latin typeface="Comic Sans MS" panose="030F0702030302020204" pitchFamily="66" charset="0"/>
                <a:cs typeface="Times New Roman" panose="02020603050405020304" pitchFamily="18" charset="0"/>
              </a:rPr>
              <a:t> </a:t>
            </a:r>
          </a:p>
          <a:p>
            <a:pPr eaLnBrk="1" fontAlgn="base" hangingPunct="1">
              <a:spcBef>
                <a:spcPct val="0"/>
              </a:spcBef>
              <a:spcAft>
                <a:spcPct val="0"/>
              </a:spcAft>
              <a:buFont typeface="Arial" panose="020B0604020202020204" pitchFamily="34" charset="0"/>
              <a:buAutoNum type="arabicPeriod" startAt="7"/>
            </a:pPr>
            <a:r>
              <a:rPr lang="en-US" altLang="en-US" sz="3200" b="1">
                <a:solidFill>
                  <a:srgbClr val="53147F"/>
                </a:solidFill>
                <a:latin typeface="Comic Sans MS" panose="030F0702030302020204" pitchFamily="66" charset="0"/>
                <a:cs typeface="Times New Roman" panose="02020603050405020304" pitchFamily="18" charset="0"/>
              </a:rPr>
              <a:t>Then Job’s wife said, “Do you still hold fast your integrity? Curse God and die!” </a:t>
            </a:r>
          </a:p>
          <a:p>
            <a:pPr eaLnBrk="1" fontAlgn="base" hangingPunct="1">
              <a:spcBef>
                <a:spcPct val="0"/>
              </a:spcBef>
              <a:spcAft>
                <a:spcPct val="0"/>
              </a:spcAft>
              <a:buFont typeface="Arial" panose="020B0604020202020204" pitchFamily="34" charset="0"/>
              <a:buAutoNum type="arabicPeriod" startAt="7"/>
            </a:pPr>
            <a:r>
              <a:rPr lang="en-US" altLang="en-US" sz="3200" b="1">
                <a:solidFill>
                  <a:srgbClr val="850C19"/>
                </a:solidFill>
                <a:latin typeface="Comic Sans MS" panose="030F0702030302020204" pitchFamily="66" charset="0"/>
                <a:cs typeface="Times New Roman" panose="02020603050405020304" pitchFamily="18" charset="0"/>
              </a:rPr>
              <a:t>And he said, “You speak as one of the foolish women speaks. Shall we indeed accept good from God and not accept adversity?”  In all this Job did not sin with his lips</a:t>
            </a:r>
            <a:r>
              <a:rPr lang="en-US" altLang="en-US" sz="1400">
                <a:solidFill>
                  <a:srgbClr val="000000"/>
                </a:solidFill>
                <a:latin typeface="Times New Roman" panose="02020603050405020304" pitchFamily="18" charset="0"/>
              </a:rPr>
              <a:t> </a:t>
            </a:r>
            <a:endParaRPr lang="en-US" altLang="en-US" sz="2400">
              <a:solidFill>
                <a:srgbClr val="000000"/>
              </a:solidFill>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2499586" name="Rectangle 2">
            <a:extLst>
              <a:ext uri="{FF2B5EF4-FFF2-40B4-BE49-F238E27FC236}">
                <a16:creationId xmlns:a16="http://schemas.microsoft.com/office/drawing/2014/main" id="{3B297AC0-48FE-49FD-9954-B3F0EA53B2AA}"/>
              </a:ext>
            </a:extLst>
          </p:cNvPr>
          <p:cNvSpPr>
            <a:spLocks noGrp="1" noChangeArrowheads="1"/>
          </p:cNvSpPr>
          <p:nvPr>
            <p:ph type="body" idx="1"/>
          </p:nvPr>
        </p:nvSpPr>
        <p:spPr>
          <a:xfrm>
            <a:off x="2057400" y="1828800"/>
            <a:ext cx="7924800" cy="4572000"/>
          </a:xfrm>
        </p:spPr>
        <p:txBody>
          <a:bodyPr/>
          <a:lstStyle/>
          <a:p>
            <a:pPr eaLnBrk="1" hangingPunct="1">
              <a:defRPr/>
            </a:pPr>
            <a:r>
              <a:rPr lang="en-US" sz="4000">
                <a:solidFill>
                  <a:srgbClr val="FFFFC6"/>
                </a:solidFill>
                <a:effectLst>
                  <a:outerShdw blurRad="38100" dist="38100" dir="2700000" algn="tl">
                    <a:srgbClr val="000000"/>
                  </a:outerShdw>
                </a:effectLst>
                <a:latin typeface="Comic Sans MS Bold" pitchFamily="-80" charset="0"/>
              </a:rPr>
              <a:t>There’s a hierarchy of harm</a:t>
            </a:r>
            <a:endParaRPr lang="en-US" sz="4000">
              <a:solidFill>
                <a:srgbClr val="DAC9BC"/>
              </a:solidFill>
              <a:effectLst>
                <a:outerShdw blurRad="38100" dist="38100" dir="2700000" algn="tl">
                  <a:srgbClr val="000000"/>
                </a:outerShdw>
              </a:effectLst>
              <a:latin typeface="Comic Sans MS Bold" pitchFamily="-80" charset="0"/>
            </a:endParaRPr>
          </a:p>
          <a:p>
            <a:pPr lvl="1" eaLnBrk="1" hangingPunct="1">
              <a:defRPr/>
            </a:pPr>
            <a:r>
              <a:rPr lang="en-US" sz="3200">
                <a:solidFill>
                  <a:srgbClr val="DAC9BC"/>
                </a:solidFill>
                <a:effectLst>
                  <a:outerShdw blurRad="38100" dist="38100" dir="2700000" algn="tl">
                    <a:srgbClr val="000000"/>
                  </a:outerShdw>
                </a:effectLst>
                <a:latin typeface="Comic Sans MS Bold" pitchFamily="-80" charset="0"/>
              </a:rPr>
              <a:t>He had lost his things but he still had his health, his friends, his wife and his business acumen</a:t>
            </a:r>
            <a:endParaRPr lang="en-US" sz="3200">
              <a:effectLst>
                <a:outerShdw blurRad="38100" dist="38100" dir="2700000" algn="tl">
                  <a:srgbClr val="FFFFFF"/>
                </a:outerShdw>
              </a:effectLst>
              <a:latin typeface="Comic Sans MS Bold" pitchFamily="-80" charset="0"/>
            </a:endParaRPr>
          </a:p>
          <a:p>
            <a:pPr eaLnBrk="1" hangingPunct="1">
              <a:defRPr/>
            </a:pPr>
            <a:r>
              <a:rPr lang="en-US" sz="4000">
                <a:solidFill>
                  <a:srgbClr val="FFFFC6"/>
                </a:solidFill>
                <a:effectLst>
                  <a:outerShdw blurRad="38100" dist="38100" dir="2700000" algn="tl">
                    <a:srgbClr val="000000"/>
                  </a:outerShdw>
                </a:effectLst>
                <a:latin typeface="Comic Sans MS Bold" pitchFamily="-80" charset="0"/>
              </a:rPr>
              <a:t>Satan attacks Job’s health</a:t>
            </a:r>
            <a:endParaRPr lang="en-US" sz="4000">
              <a:effectLst>
                <a:outerShdw blurRad="38100" dist="38100" dir="2700000" algn="tl">
                  <a:srgbClr val="FFFFFF"/>
                </a:outerShdw>
              </a:effectLst>
              <a:latin typeface="Comic Sans MS Bold" pitchFamily="-80" charset="0"/>
            </a:endParaRPr>
          </a:p>
          <a:p>
            <a:pPr lvl="1" eaLnBrk="1" hangingPunct="1">
              <a:defRPr/>
            </a:pPr>
            <a:r>
              <a:rPr lang="en-US" sz="3200">
                <a:solidFill>
                  <a:srgbClr val="DAC9BC"/>
                </a:solidFill>
                <a:effectLst>
                  <a:outerShdw blurRad="38100" dist="38100" dir="2700000" algn="tl">
                    <a:srgbClr val="000000"/>
                  </a:outerShdw>
                </a:effectLst>
                <a:latin typeface="Comic Sans MS Bold" pitchFamily="-80" charset="0"/>
              </a:rPr>
              <a:t>Sore boils from the crown of his head to the sole of his foot</a:t>
            </a:r>
            <a:endParaRPr lang="en-US" sz="3200">
              <a:effectLst>
                <a:outerShdw blurRad="38100" dist="38100" dir="2700000" algn="tl">
                  <a:srgbClr val="FFFFFF"/>
                </a:outerShdw>
              </a:effectLst>
            </a:endParaRPr>
          </a:p>
        </p:txBody>
      </p:sp>
      <p:sp>
        <p:nvSpPr>
          <p:cNvPr id="861187" name="WordArt 3">
            <a:extLst>
              <a:ext uri="{FF2B5EF4-FFF2-40B4-BE49-F238E27FC236}">
                <a16:creationId xmlns:a16="http://schemas.microsoft.com/office/drawing/2014/main" id="{ECB8CCAF-0A1C-47BD-94E4-75EB500FA6C4}"/>
              </a:ext>
            </a:extLst>
          </p:cNvPr>
          <p:cNvSpPr>
            <a:spLocks noChangeArrowheads="1" noChangeShapeType="1" noTextEdit="1"/>
          </p:cNvSpPr>
          <p:nvPr/>
        </p:nvSpPr>
        <p:spPr bwMode="auto">
          <a:xfrm>
            <a:off x="2438400" y="228600"/>
            <a:ext cx="7162800" cy="14478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Another Terrible Day For Job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95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95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95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95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586"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62210" name="WordArt 2">
            <a:extLst>
              <a:ext uri="{FF2B5EF4-FFF2-40B4-BE49-F238E27FC236}">
                <a16:creationId xmlns:a16="http://schemas.microsoft.com/office/drawing/2014/main" id="{BBAE303D-6DC8-495F-AC19-E790FA034340}"/>
              </a:ext>
            </a:extLst>
          </p:cNvPr>
          <p:cNvSpPr>
            <a:spLocks noChangeArrowheads="1" noChangeShapeType="1" noTextEdit="1"/>
          </p:cNvSpPr>
          <p:nvPr/>
        </p:nvSpPr>
        <p:spPr bwMode="auto">
          <a:xfrm>
            <a:off x="2209800" y="228600"/>
            <a:ext cx="8229600" cy="17526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fontAlgn="base">
              <a:spcBef>
                <a:spcPct val="0"/>
              </a:spcBef>
              <a:spcAft>
                <a:spcPct val="0"/>
              </a:spcAft>
            </a:pP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Principles to Live By</a:t>
            </a:r>
          </a:p>
        </p:txBody>
      </p:sp>
      <p:sp>
        <p:nvSpPr>
          <p:cNvPr id="2501635" name="Rectangle 3">
            <a:extLst>
              <a:ext uri="{FF2B5EF4-FFF2-40B4-BE49-F238E27FC236}">
                <a16:creationId xmlns:a16="http://schemas.microsoft.com/office/drawing/2014/main" id="{AAC287F2-60CE-40CD-A21D-A51D18ADB08C}"/>
              </a:ext>
            </a:extLst>
          </p:cNvPr>
          <p:cNvSpPr>
            <a:spLocks noChangeArrowheads="1"/>
          </p:cNvSpPr>
          <p:nvPr/>
        </p:nvSpPr>
        <p:spPr bwMode="auto">
          <a:xfrm>
            <a:off x="1981200" y="2133600"/>
            <a:ext cx="8305800" cy="4318000"/>
          </a:xfrm>
          <a:prstGeom prst="rect">
            <a:avLst/>
          </a:prstGeom>
          <a:noFill/>
          <a:ln w="9525">
            <a:noFill/>
            <a:miter lim="800000"/>
            <a:headEnd/>
            <a:tailEnd/>
          </a:ln>
          <a:effectLst/>
        </p:spPr>
        <p:txBody>
          <a:bodyPr>
            <a:spAutoFit/>
          </a:bodyPr>
          <a:lstStyle/>
          <a:p>
            <a:pPr marL="457200" indent="-457200" fontAlgn="base">
              <a:lnSpc>
                <a:spcPct val="90000"/>
              </a:lnSpc>
              <a:spcBef>
                <a:spcPct val="0"/>
              </a:spcBef>
              <a:spcAft>
                <a:spcPct val="0"/>
              </a:spcAft>
              <a:buFont typeface="Arial" charset="0"/>
              <a:buAutoNum type="arabicPeriod"/>
              <a:defRPr/>
            </a:pPr>
            <a:r>
              <a:rPr lang="en-US" sz="2800" b="1">
                <a:solidFill>
                  <a:srgbClr val="FFD75F"/>
                </a:solidFill>
                <a:effectLst>
                  <a:outerShdw blurRad="38100" dist="38100" dir="2700000" algn="tl">
                    <a:srgbClr val="000000"/>
                  </a:outerShdw>
                </a:effectLst>
                <a:latin typeface="Comic Sans MS" pitchFamily="66" charset="0"/>
              </a:rPr>
              <a:t>It takes much more than patience to make it through the tough times</a:t>
            </a:r>
          </a:p>
          <a:p>
            <a:pPr marL="457200" indent="-457200" fontAlgn="base">
              <a:lnSpc>
                <a:spcPct val="90000"/>
              </a:lnSpc>
              <a:spcBef>
                <a:spcPct val="0"/>
              </a:spcBef>
              <a:spcAft>
                <a:spcPct val="0"/>
              </a:spcAft>
              <a:buFont typeface="Arial" charset="0"/>
              <a:buAutoNum type="arabicPeriod"/>
              <a:defRPr/>
            </a:pPr>
            <a:r>
              <a:rPr lang="en-US" sz="2800" b="1">
                <a:solidFill>
                  <a:srgbClr val="FFD75F"/>
                </a:solidFill>
                <a:effectLst>
                  <a:outerShdw blurRad="38100" dist="38100" dir="2700000" algn="tl">
                    <a:srgbClr val="000000"/>
                  </a:outerShdw>
                </a:effectLst>
                <a:latin typeface="Comic Sans MS" pitchFamily="66" charset="0"/>
              </a:rPr>
              <a:t>Often we want to know why and there is no answer for the why that we can understand</a:t>
            </a:r>
          </a:p>
          <a:p>
            <a:pPr marL="457200" indent="-457200" fontAlgn="base">
              <a:lnSpc>
                <a:spcPct val="90000"/>
              </a:lnSpc>
              <a:spcBef>
                <a:spcPct val="0"/>
              </a:spcBef>
              <a:spcAft>
                <a:spcPct val="0"/>
              </a:spcAft>
              <a:buFont typeface="Arial" charset="0"/>
              <a:buAutoNum type="arabicPeriod"/>
              <a:defRPr/>
            </a:pPr>
            <a:r>
              <a:rPr lang="en-US" sz="2800" b="1">
                <a:solidFill>
                  <a:srgbClr val="FFD75F"/>
                </a:solidFill>
                <a:effectLst>
                  <a:outerShdw blurRad="38100" dist="38100" dir="2700000" algn="tl">
                    <a:srgbClr val="000000"/>
                  </a:outerShdw>
                </a:effectLst>
                <a:latin typeface="Comic Sans MS" pitchFamily="66" charset="0"/>
              </a:rPr>
              <a:t>To maintain integrity is critically important</a:t>
            </a:r>
          </a:p>
          <a:p>
            <a:pPr marL="457200" indent="-457200" fontAlgn="base">
              <a:lnSpc>
                <a:spcPct val="90000"/>
              </a:lnSpc>
              <a:spcBef>
                <a:spcPct val="0"/>
              </a:spcBef>
              <a:spcAft>
                <a:spcPct val="0"/>
              </a:spcAft>
              <a:buFont typeface="Arial" charset="0"/>
              <a:buAutoNum type="arabicPeriod"/>
              <a:defRPr/>
            </a:pPr>
            <a:r>
              <a:rPr lang="en-US" sz="2800" b="1">
                <a:solidFill>
                  <a:srgbClr val="FFD75F"/>
                </a:solidFill>
                <a:effectLst>
                  <a:outerShdw blurRad="38100" dist="38100" dir="2700000" algn="tl">
                    <a:srgbClr val="000000"/>
                  </a:outerShdw>
                </a:effectLst>
                <a:latin typeface="Comic Sans MS" pitchFamily="66" charset="0"/>
              </a:rPr>
              <a:t>Trials are handled not by happenstance or circumstance but by proactive preparation both spiritual and of personal character</a:t>
            </a:r>
          </a:p>
          <a:p>
            <a:pPr marL="457200" indent="-457200" fontAlgn="base">
              <a:lnSpc>
                <a:spcPct val="90000"/>
              </a:lnSpc>
              <a:spcBef>
                <a:spcPct val="0"/>
              </a:spcBef>
              <a:spcAft>
                <a:spcPct val="0"/>
              </a:spcAft>
              <a:buFont typeface="Arial" charset="0"/>
              <a:buAutoNum type="arabicPeriod"/>
              <a:defRPr/>
            </a:pPr>
            <a:r>
              <a:rPr lang="en-US" sz="2800" b="1">
                <a:solidFill>
                  <a:srgbClr val="FFD75F"/>
                </a:solidFill>
                <a:effectLst>
                  <a:outerShdw blurRad="38100" dist="38100" dir="2700000" algn="tl">
                    <a:srgbClr val="000000"/>
                  </a:outerShdw>
                </a:effectLst>
                <a:latin typeface="Comic Sans MS" pitchFamily="66" charset="0"/>
              </a:rPr>
              <a:t>All things work out together for good to those who love the Lord and are called according to His purpose. </a:t>
            </a:r>
            <a:endParaRPr lang="en-US" sz="2400">
              <a:solidFill>
                <a:srgbClr val="BB3DFF"/>
              </a:solidFill>
              <a:effectLst>
                <a:outerShdw blurRad="38100" dist="38100" dir="2700000" algn="tl">
                  <a:srgbClr val="000000"/>
                </a:outerShdw>
              </a:effectLst>
              <a:latin typeface="Times New Roman" pitchFamily="18"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01635">
                                            <p:txEl>
                                              <p:pRg st="0" end="0"/>
                                            </p:txEl>
                                          </p:spTgt>
                                        </p:tgtEl>
                                        <p:attrNameLst>
                                          <p:attrName>style.visibility</p:attrName>
                                        </p:attrNameLst>
                                      </p:cBhvr>
                                      <p:to>
                                        <p:strVal val="visible"/>
                                      </p:to>
                                    </p:set>
                                    <p:animEffect transition="in" filter="dissolve">
                                      <p:cBhvr>
                                        <p:cTn id="7" dur="500"/>
                                        <p:tgtEl>
                                          <p:spTgt spid="2501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01635">
                                            <p:txEl>
                                              <p:pRg st="1" end="1"/>
                                            </p:txEl>
                                          </p:spTgt>
                                        </p:tgtEl>
                                        <p:attrNameLst>
                                          <p:attrName>style.visibility</p:attrName>
                                        </p:attrNameLst>
                                      </p:cBhvr>
                                      <p:to>
                                        <p:strVal val="visible"/>
                                      </p:to>
                                    </p:set>
                                    <p:animEffect transition="in" filter="dissolve">
                                      <p:cBhvr>
                                        <p:cTn id="12" dur="500"/>
                                        <p:tgtEl>
                                          <p:spTgt spid="2501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01635">
                                            <p:txEl>
                                              <p:pRg st="2" end="2"/>
                                            </p:txEl>
                                          </p:spTgt>
                                        </p:tgtEl>
                                        <p:attrNameLst>
                                          <p:attrName>style.visibility</p:attrName>
                                        </p:attrNameLst>
                                      </p:cBhvr>
                                      <p:to>
                                        <p:strVal val="visible"/>
                                      </p:to>
                                    </p:set>
                                    <p:animEffect transition="in" filter="dissolve">
                                      <p:cBhvr>
                                        <p:cTn id="17" dur="500"/>
                                        <p:tgtEl>
                                          <p:spTgt spid="2501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01635">
                                            <p:txEl>
                                              <p:pRg st="3" end="3"/>
                                            </p:txEl>
                                          </p:spTgt>
                                        </p:tgtEl>
                                        <p:attrNameLst>
                                          <p:attrName>style.visibility</p:attrName>
                                        </p:attrNameLst>
                                      </p:cBhvr>
                                      <p:to>
                                        <p:strVal val="visible"/>
                                      </p:to>
                                    </p:set>
                                    <p:animEffect transition="in" filter="dissolve">
                                      <p:cBhvr>
                                        <p:cTn id="22" dur="500"/>
                                        <p:tgtEl>
                                          <p:spTgt spid="25016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01635">
                                            <p:txEl>
                                              <p:pRg st="4" end="4"/>
                                            </p:txEl>
                                          </p:spTgt>
                                        </p:tgtEl>
                                        <p:attrNameLst>
                                          <p:attrName>style.visibility</p:attrName>
                                        </p:attrNameLst>
                                      </p:cBhvr>
                                      <p:to>
                                        <p:strVal val="visible"/>
                                      </p:to>
                                    </p:set>
                                    <p:animEffect transition="in" filter="dissolve">
                                      <p:cBhvr>
                                        <p:cTn id="27" dur="500"/>
                                        <p:tgtEl>
                                          <p:spTgt spid="2501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35"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63234" name="Rectangle 2">
            <a:extLst>
              <a:ext uri="{FF2B5EF4-FFF2-40B4-BE49-F238E27FC236}">
                <a16:creationId xmlns:a16="http://schemas.microsoft.com/office/drawing/2014/main" id="{57B81ADE-4820-45AD-9E7F-BE04B4F8F1E5}"/>
              </a:ext>
            </a:extLst>
          </p:cNvPr>
          <p:cNvSpPr>
            <a:spLocks noChangeArrowheads="1"/>
          </p:cNvSpPr>
          <p:nvPr/>
        </p:nvSpPr>
        <p:spPr bwMode="auto">
          <a:xfrm>
            <a:off x="1524000" y="-7620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eaLnBrk="1" fontAlgn="base" hangingPunct="1">
              <a:spcBef>
                <a:spcPct val="0"/>
              </a:spcBef>
              <a:spcAft>
                <a:spcPct val="0"/>
              </a:spcAft>
              <a:buFont typeface="Arial" panose="020B0604020202020204" pitchFamily="34" charset="0"/>
              <a:buAutoNum type="arabicPeriod" startAt="11"/>
            </a:pPr>
            <a:r>
              <a:rPr lang="en-US" altLang="en-US" sz="2800" b="1">
                <a:solidFill>
                  <a:srgbClr val="53147F"/>
                </a:solidFill>
                <a:latin typeface="Comic Sans MS" panose="030F0702030302020204" pitchFamily="66" charset="0"/>
                <a:cs typeface="Times New Roman" panose="02020603050405020304" pitchFamily="18" charset="0"/>
              </a:rPr>
              <a:t>Now when Job’s three friends heard of all this adversity that had come upon him, they came each one from his own place, Eliphaz the Temanite, Bildad the Shuhite, and Zophar the Naamathite; and they made an appointment together to come to sympathize with him and comfort him. </a:t>
            </a:r>
          </a:p>
          <a:p>
            <a:pPr eaLnBrk="1" fontAlgn="base" hangingPunct="1">
              <a:spcBef>
                <a:spcPct val="0"/>
              </a:spcBef>
              <a:spcAft>
                <a:spcPct val="0"/>
              </a:spcAft>
              <a:buFont typeface="Arial" panose="020B0604020202020204" pitchFamily="34" charset="0"/>
              <a:buAutoNum type="arabicPeriod" startAt="11"/>
            </a:pPr>
            <a:r>
              <a:rPr lang="en-US" altLang="en-US" sz="2800" b="1">
                <a:solidFill>
                  <a:srgbClr val="850C19"/>
                </a:solidFill>
                <a:latin typeface="Comic Sans MS" panose="030F0702030302020204" pitchFamily="66" charset="0"/>
                <a:cs typeface="Times New Roman" panose="02020603050405020304" pitchFamily="18" charset="0"/>
              </a:rPr>
              <a:t>When they lifted up their eyes at a distance, and did not recognize him, they raised their voices and wept. And each of them tore his robe, and they threw dust over their heads toward the sky.</a:t>
            </a:r>
            <a:r>
              <a:rPr lang="en-US" altLang="en-US" sz="2800" b="1">
                <a:solidFill>
                  <a:srgbClr val="53147F"/>
                </a:solidFill>
                <a:latin typeface="Comic Sans MS" panose="030F0702030302020204" pitchFamily="66" charset="0"/>
                <a:cs typeface="Times New Roman" panose="02020603050405020304" pitchFamily="18" charset="0"/>
              </a:rPr>
              <a:t> </a:t>
            </a:r>
          </a:p>
          <a:p>
            <a:pPr eaLnBrk="1" fontAlgn="base" hangingPunct="1">
              <a:spcBef>
                <a:spcPct val="0"/>
              </a:spcBef>
              <a:spcAft>
                <a:spcPct val="0"/>
              </a:spcAft>
              <a:buFont typeface="Arial" panose="020B0604020202020204" pitchFamily="34" charset="0"/>
              <a:buAutoNum type="arabicPeriod" startAt="11"/>
            </a:pPr>
            <a:r>
              <a:rPr lang="en-US" altLang="en-US" sz="2800" b="1">
                <a:solidFill>
                  <a:srgbClr val="53147F"/>
                </a:solidFill>
                <a:latin typeface="Comic Sans MS" panose="030F0702030302020204" pitchFamily="66" charset="0"/>
                <a:cs typeface="Times New Roman" panose="02020603050405020304" pitchFamily="18" charset="0"/>
              </a:rPr>
              <a:t>Then they sat down on the ground with him  for seven days and seven nights with no one speaking a word to him, for they saw that his pain was very great.</a:t>
            </a:r>
            <a:r>
              <a:rPr lang="en-US" altLang="en-US" sz="2400">
                <a:solidFill>
                  <a:srgbClr val="000000"/>
                </a:solidFill>
                <a:latin typeface="Comic Sans MS" panose="030F0702030302020204" pitchFamily="66"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CECFF"/>
        </a:solidFill>
        <a:effectLst/>
      </p:bgPr>
    </p:bg>
    <p:spTree>
      <p:nvGrpSpPr>
        <p:cNvPr id="1" name=""/>
        <p:cNvGrpSpPr/>
        <p:nvPr/>
      </p:nvGrpSpPr>
      <p:grpSpPr>
        <a:xfrm>
          <a:off x="0" y="0"/>
          <a:ext cx="0" cy="0"/>
          <a:chOff x="0" y="0"/>
          <a:chExt cx="0" cy="0"/>
        </a:xfrm>
      </p:grpSpPr>
      <p:sp>
        <p:nvSpPr>
          <p:cNvPr id="865282" name="Rectangle 2">
            <a:extLst>
              <a:ext uri="{FF2B5EF4-FFF2-40B4-BE49-F238E27FC236}">
                <a16:creationId xmlns:a16="http://schemas.microsoft.com/office/drawing/2014/main" id="{0A77048F-3307-40C6-A606-558331AFB4BF}"/>
              </a:ext>
            </a:extLst>
          </p:cNvPr>
          <p:cNvSpPr>
            <a:spLocks noGrp="1" noChangeArrowheads="1"/>
          </p:cNvSpPr>
          <p:nvPr>
            <p:ph type="title"/>
          </p:nvPr>
        </p:nvSpPr>
        <p:spPr>
          <a:xfrm>
            <a:off x="2209800" y="0"/>
            <a:ext cx="7772400" cy="1143000"/>
          </a:xfrm>
        </p:spPr>
        <p:txBody>
          <a:bodyPr/>
          <a:lstStyle/>
          <a:p>
            <a:pPr eaLnBrk="1" hangingPunct="1"/>
            <a:r>
              <a:rPr lang="en-US" altLang="en-US" sz="5400" dirty="0">
                <a:solidFill>
                  <a:schemeClr val="accent2"/>
                </a:solidFill>
                <a:latin typeface="Comic Sans MS Bold" panose="030F0902030302020204" pitchFamily="66" charset="0"/>
              </a:rPr>
              <a:t>Job’s Friends</a:t>
            </a:r>
            <a:endParaRPr lang="en-US" altLang="en-US" sz="5400" dirty="0">
              <a:latin typeface="Comic Sans MS Bold" panose="030F0902030302020204" pitchFamily="66" charset="0"/>
            </a:endParaRPr>
          </a:p>
        </p:txBody>
      </p:sp>
      <p:sp>
        <p:nvSpPr>
          <p:cNvPr id="2505731" name="Rectangle 3">
            <a:extLst>
              <a:ext uri="{FF2B5EF4-FFF2-40B4-BE49-F238E27FC236}">
                <a16:creationId xmlns:a16="http://schemas.microsoft.com/office/drawing/2014/main" id="{45373BA3-6CD5-471A-B0B6-ACABB1043796}"/>
              </a:ext>
            </a:extLst>
          </p:cNvPr>
          <p:cNvSpPr>
            <a:spLocks noGrp="1" noChangeArrowheads="1"/>
          </p:cNvSpPr>
          <p:nvPr>
            <p:ph type="body" idx="1"/>
          </p:nvPr>
        </p:nvSpPr>
        <p:spPr>
          <a:xfrm>
            <a:off x="1752600" y="1295400"/>
            <a:ext cx="8686800" cy="5181600"/>
          </a:xfrm>
        </p:spPr>
        <p:txBody>
          <a:bodyPr/>
          <a:lstStyle/>
          <a:p>
            <a:pPr eaLnBrk="1" hangingPunct="1">
              <a:lnSpc>
                <a:spcPct val="90000"/>
              </a:lnSpc>
              <a:defRPr/>
            </a:pPr>
            <a:r>
              <a:rPr lang="en-US" b="1">
                <a:solidFill>
                  <a:srgbClr val="FFFF99"/>
                </a:solidFill>
                <a:effectLst>
                  <a:outerShdw blurRad="38100" dist="38100" dir="2700000" algn="tl">
                    <a:srgbClr val="000000"/>
                  </a:outerShdw>
                </a:effectLst>
                <a:latin typeface="Comic Sans MS Bold" pitchFamily="-80" charset="0"/>
              </a:rPr>
              <a:t>Their actions tell us the depth of Job’s pain</a:t>
            </a:r>
          </a:p>
          <a:p>
            <a:pPr eaLnBrk="1" hangingPunct="1">
              <a:lnSpc>
                <a:spcPct val="90000"/>
              </a:lnSpc>
              <a:defRPr/>
            </a:pPr>
            <a:r>
              <a:rPr lang="en-US" b="1">
                <a:solidFill>
                  <a:srgbClr val="FFFF99"/>
                </a:solidFill>
                <a:effectLst>
                  <a:outerShdw blurRad="38100" dist="38100" dir="2700000" algn="tl">
                    <a:srgbClr val="000000"/>
                  </a:outerShdw>
                </a:effectLst>
                <a:latin typeface="Comic Sans MS Bold" pitchFamily="-80" charset="0"/>
              </a:rPr>
              <a:t>Sometimes there is nothing you can do. We have a fix-it mentality</a:t>
            </a:r>
          </a:p>
          <a:p>
            <a:pPr eaLnBrk="1" hangingPunct="1">
              <a:lnSpc>
                <a:spcPct val="90000"/>
              </a:lnSpc>
              <a:defRPr/>
            </a:pPr>
            <a:r>
              <a:rPr lang="en-US" b="1">
                <a:solidFill>
                  <a:srgbClr val="FFFF99"/>
                </a:solidFill>
                <a:effectLst>
                  <a:outerShdw blurRad="38100" dist="38100" dir="2700000" algn="tl">
                    <a:srgbClr val="000000"/>
                  </a:outerShdw>
                </a:effectLst>
                <a:latin typeface="Comic Sans MS Bold" pitchFamily="-80" charset="0"/>
              </a:rPr>
              <a:t>The ministry of presence is valuable</a:t>
            </a:r>
          </a:p>
          <a:p>
            <a:pPr eaLnBrk="1" hangingPunct="1">
              <a:lnSpc>
                <a:spcPct val="90000"/>
              </a:lnSpc>
              <a:defRPr/>
            </a:pPr>
            <a:r>
              <a:rPr lang="en-US" b="1">
                <a:solidFill>
                  <a:srgbClr val="FFFF99"/>
                </a:solidFill>
                <a:effectLst>
                  <a:outerShdw blurRad="38100" dist="38100" dir="2700000" algn="tl">
                    <a:srgbClr val="000000"/>
                  </a:outerShdw>
                </a:effectLst>
                <a:latin typeface="Comic Sans MS Bold" pitchFamily="-80" charset="0"/>
              </a:rPr>
              <a:t>As the rest of the book illustrates - sometimes your friends at the beginning of an adversity – become complicated in the problem situation rather than being of help in its resolution and our recovery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5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05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05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05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573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66306" name="Rectangle 2">
            <a:extLst>
              <a:ext uri="{FF2B5EF4-FFF2-40B4-BE49-F238E27FC236}">
                <a16:creationId xmlns:a16="http://schemas.microsoft.com/office/drawing/2014/main" id="{AC562CF3-6CFF-432E-8997-409249946CE4}"/>
              </a:ext>
            </a:extLst>
          </p:cNvPr>
          <p:cNvSpPr>
            <a:spLocks noGrp="1" noChangeArrowheads="1"/>
          </p:cNvSpPr>
          <p:nvPr>
            <p:ph type="title"/>
          </p:nvPr>
        </p:nvSpPr>
        <p:spPr/>
        <p:txBody>
          <a:bodyPr/>
          <a:lstStyle/>
          <a:p>
            <a:pPr eaLnBrk="1" hangingPunct="1"/>
            <a:endParaRPr lang="en-US" altLang="en-US"/>
          </a:p>
        </p:txBody>
      </p:sp>
      <p:sp>
        <p:nvSpPr>
          <p:cNvPr id="2515971" name="WordArt 3">
            <a:extLst>
              <a:ext uri="{FF2B5EF4-FFF2-40B4-BE49-F238E27FC236}">
                <a16:creationId xmlns:a16="http://schemas.microsoft.com/office/drawing/2014/main" id="{35D53E5E-88B5-4ADA-8900-3EA99FCCF25B}"/>
              </a:ext>
            </a:extLst>
          </p:cNvPr>
          <p:cNvSpPr>
            <a:spLocks noChangeArrowheads="1" noChangeShapeType="1" noTextEdit="1"/>
          </p:cNvSpPr>
          <p:nvPr/>
        </p:nvSpPr>
        <p:spPr bwMode="auto">
          <a:xfrm>
            <a:off x="2790825" y="3105150"/>
            <a:ext cx="661035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FF"/>
                </a:solidFill>
                <a:latin typeface="Arial Black" panose="020B0A04020102020204" pitchFamily="34" charset="0"/>
              </a:rPr>
              <a:t>Were They Really Friends?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515971"/>
                                        </p:tgtEl>
                                        <p:attrNameLst>
                                          <p:attrName>style.visibility</p:attrName>
                                        </p:attrNameLst>
                                      </p:cBhvr>
                                      <p:to>
                                        <p:strVal val="visible"/>
                                      </p:to>
                                    </p:set>
                                    <p:anim calcmode="lin" valueType="num">
                                      <p:cBhvr>
                                        <p:cTn id="7" dur="500" fill="hold"/>
                                        <p:tgtEl>
                                          <p:spTgt spid="2515971"/>
                                        </p:tgtEl>
                                        <p:attrNameLst>
                                          <p:attrName>ppt_w</p:attrName>
                                        </p:attrNameLst>
                                      </p:cBhvr>
                                      <p:tavLst>
                                        <p:tav tm="0">
                                          <p:val>
                                            <p:strVal val="4*#ppt_w"/>
                                          </p:val>
                                        </p:tav>
                                        <p:tav tm="100000">
                                          <p:val>
                                            <p:strVal val="#ppt_w"/>
                                          </p:val>
                                        </p:tav>
                                      </p:tavLst>
                                    </p:anim>
                                    <p:anim calcmode="lin" valueType="num">
                                      <p:cBhvr>
                                        <p:cTn id="8" dur="500" fill="hold"/>
                                        <p:tgtEl>
                                          <p:spTgt spid="251597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42466" name="Rectangle 2">
            <a:extLst>
              <a:ext uri="{FF2B5EF4-FFF2-40B4-BE49-F238E27FC236}">
                <a16:creationId xmlns:a16="http://schemas.microsoft.com/office/drawing/2014/main" id="{82CD1C73-7399-4786-A27F-C1132324B533}"/>
              </a:ext>
            </a:extLst>
          </p:cNvPr>
          <p:cNvSpPr>
            <a:spLocks noGrp="1" noChangeArrowheads="1"/>
          </p:cNvSpPr>
          <p:nvPr>
            <p:ph type="title"/>
          </p:nvPr>
        </p:nvSpPr>
        <p:spPr>
          <a:xfrm>
            <a:off x="1981200" y="274638"/>
            <a:ext cx="8229600" cy="1249362"/>
          </a:xfrm>
          <a:solidFill>
            <a:srgbClr val="FFFFFF"/>
          </a:solidFill>
        </p:spPr>
        <p:txBody>
          <a:bodyPr/>
          <a:lstStyle/>
          <a:p>
            <a:pPr eaLnBrk="1" hangingPunct="1">
              <a:defRPr/>
            </a:pPr>
            <a:r>
              <a:rPr lang="en-US" b="1">
                <a:effectLst>
                  <a:outerShdw blurRad="38100" dist="38100" dir="2700000" algn="tl">
                    <a:srgbClr val="C0C0C0"/>
                  </a:outerShdw>
                </a:effectLst>
              </a:rPr>
              <a:t>Lecture On The Book Of Job   by Professor J. Rufus Fears</a:t>
            </a:r>
          </a:p>
        </p:txBody>
      </p:sp>
      <p:sp>
        <p:nvSpPr>
          <p:cNvPr id="1342467" name="Rectangle 3">
            <a:extLst>
              <a:ext uri="{FF2B5EF4-FFF2-40B4-BE49-F238E27FC236}">
                <a16:creationId xmlns:a16="http://schemas.microsoft.com/office/drawing/2014/main" id="{B72C5970-81D5-47E3-859E-4E70D9557F94}"/>
              </a:ext>
            </a:extLst>
          </p:cNvPr>
          <p:cNvSpPr>
            <a:spLocks noGrp="1" noChangeArrowheads="1"/>
          </p:cNvSpPr>
          <p:nvPr>
            <p:ph type="body" idx="1"/>
          </p:nvPr>
        </p:nvSpPr>
        <p:spPr>
          <a:xfrm>
            <a:off x="1981200" y="1828800"/>
            <a:ext cx="8229600" cy="4648200"/>
          </a:xfrm>
          <a:solidFill>
            <a:srgbClr val="000000"/>
          </a:solidFill>
        </p:spPr>
        <p:txBody>
          <a:bodyPr/>
          <a:lstStyle/>
          <a:p>
            <a:pPr eaLnBrk="1" hangingPunct="1">
              <a:buClr>
                <a:srgbClr val="FFFF00"/>
              </a:buClr>
              <a:buFont typeface="Wingdings" pitchFamily="2" charset="2"/>
              <a:buChar char="ü"/>
              <a:defRPr/>
            </a:pPr>
            <a:r>
              <a:rPr lang="en-US">
                <a:solidFill>
                  <a:srgbClr val="FFFFFF"/>
                </a:solidFill>
                <a:effectLst>
                  <a:outerShdw blurRad="38100" dist="38100" dir="2700000" algn="tl">
                    <a:srgbClr val="808080"/>
                  </a:outerShdw>
                </a:effectLst>
              </a:rPr>
              <a:t> “But he was a man with a reputation, and friends came to comfort him.   Whenever you are having big troubles and people come to comfort you,  you know why they are really there. It’s called </a:t>
            </a:r>
            <a:r>
              <a:rPr lang="en-US" i="1">
                <a:solidFill>
                  <a:srgbClr val="FFFFFF"/>
                </a:solidFill>
                <a:effectLst>
                  <a:outerShdw blurRad="38100" dist="38100" dir="2700000" algn="tl">
                    <a:srgbClr val="808080"/>
                  </a:outerShdw>
                </a:effectLst>
              </a:rPr>
              <a:t>schadenfreude</a:t>
            </a:r>
            <a:r>
              <a:rPr lang="en-US">
                <a:solidFill>
                  <a:srgbClr val="FFFFFF"/>
                </a:solidFill>
                <a:effectLst>
                  <a:outerShdw blurRad="38100" dist="38100" dir="2700000" algn="tl">
                    <a:srgbClr val="808080"/>
                  </a:outerShdw>
                </a:effectLst>
              </a:rPr>
              <a:t>,  isn’t it?  To make themselves feel good by seeing how miserable you are;  and there is little real comfort in the words of people who come to you in those circumstances.”</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342466">
                                            <p:txEl>
                                              <p:pRg st="0" end="0"/>
                                            </p:txEl>
                                          </p:spTgt>
                                        </p:tgtEl>
                                        <p:attrNameLst>
                                          <p:attrName>style.visibility</p:attrName>
                                        </p:attrNameLst>
                                      </p:cBhvr>
                                      <p:to>
                                        <p:strVal val="visible"/>
                                      </p:to>
                                    </p:set>
                                    <p:anim calcmode="lin" valueType="num">
                                      <p:cBhvr additive="base">
                                        <p:cTn id="7" dur="300" fill="hold"/>
                                        <p:tgtEl>
                                          <p:spTgt spid="13424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3424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1342467">
                                            <p:txEl>
                                              <p:pRg st="0" end="0"/>
                                            </p:txEl>
                                          </p:spTgt>
                                        </p:tgtEl>
                                        <p:attrNameLst>
                                          <p:attrName>style.visibility</p:attrName>
                                        </p:attrNameLst>
                                      </p:cBhvr>
                                      <p:to>
                                        <p:strVal val="visible"/>
                                      </p:to>
                                    </p:set>
                                    <p:animEffect transition="in" filter="wipe(up)">
                                      <p:cBhvr>
                                        <p:cTn id="13" dur="75"/>
                                        <p:tgtEl>
                                          <p:spTgt spid="1342467">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466" grpId="0" build="p" autoUpdateAnimBg="0"/>
      <p:bldP spid="134246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28309E1-1B5B-4EBB-924D-B5782214C6E6}"/>
              </a:ext>
            </a:extLst>
          </p:cNvPr>
          <p:cNvSpPr>
            <a:spLocks noGrp="1" noChangeArrowheads="1"/>
          </p:cNvSpPr>
          <p:nvPr>
            <p:ph type="title"/>
          </p:nvPr>
        </p:nvSpPr>
        <p:spPr>
          <a:xfrm>
            <a:off x="1524000" y="0"/>
            <a:ext cx="9144000" cy="609600"/>
          </a:xfrm>
          <a:solidFill>
            <a:schemeClr val="bg1"/>
          </a:solidFill>
        </p:spPr>
        <p:txBody>
          <a:bodyPr/>
          <a:lstStyle/>
          <a:p>
            <a:pPr eaLnBrk="1" hangingPunct="1">
              <a:defRPr/>
            </a:pPr>
            <a:r>
              <a:rPr lang="en-US" sz="3200" u="sng" dirty="0">
                <a:solidFill>
                  <a:srgbClr val="FFFF00"/>
                </a:solidFill>
                <a:effectLst>
                  <a:outerShdw blurRad="38100" dist="38100" dir="2700000" algn="tl">
                    <a:srgbClr val="C0C0C0"/>
                  </a:outerShdw>
                </a:effectLst>
              </a:rPr>
              <a:t>Robert Frost’s Play:  </a:t>
            </a:r>
            <a:r>
              <a:rPr lang="en-US" sz="3200" b="1" i="1" u="sng" dirty="0">
                <a:solidFill>
                  <a:srgbClr val="FFFF00"/>
                </a:solidFill>
                <a:effectLst>
                  <a:outerShdw blurRad="38100" dist="38100" dir="2700000" algn="tl">
                    <a:srgbClr val="C0C0C0"/>
                  </a:outerShdw>
                </a:effectLst>
              </a:rPr>
              <a:t>The</a:t>
            </a:r>
            <a:r>
              <a:rPr lang="en-US" sz="3200" b="1" u="sng" dirty="0">
                <a:solidFill>
                  <a:srgbClr val="FFFF00"/>
                </a:solidFill>
                <a:effectLst>
                  <a:outerShdw blurRad="38100" dist="38100" dir="2700000" algn="tl">
                    <a:srgbClr val="C0C0C0"/>
                  </a:outerShdw>
                </a:effectLst>
              </a:rPr>
              <a:t> </a:t>
            </a:r>
            <a:r>
              <a:rPr lang="en-US" sz="3200" b="1" i="1" u="sng" dirty="0">
                <a:solidFill>
                  <a:srgbClr val="FFFF00"/>
                </a:solidFill>
                <a:effectLst>
                  <a:outerShdw blurRad="38100" dist="38100" dir="2700000" algn="tl">
                    <a:srgbClr val="C0C0C0"/>
                  </a:outerShdw>
                </a:effectLst>
              </a:rPr>
              <a:t>Masque Of Reason</a:t>
            </a:r>
          </a:p>
        </p:txBody>
      </p:sp>
      <p:sp>
        <p:nvSpPr>
          <p:cNvPr id="860163" name="Rectangle 3">
            <a:extLst>
              <a:ext uri="{FF2B5EF4-FFF2-40B4-BE49-F238E27FC236}">
                <a16:creationId xmlns:a16="http://schemas.microsoft.com/office/drawing/2014/main" id="{51854491-6FDB-4753-8CD6-EB9DFDCB77D5}"/>
              </a:ext>
            </a:extLst>
          </p:cNvPr>
          <p:cNvSpPr>
            <a:spLocks noGrp="1" noChangeArrowheads="1"/>
          </p:cNvSpPr>
          <p:nvPr>
            <p:ph type="body" idx="1"/>
          </p:nvPr>
        </p:nvSpPr>
        <p:spPr>
          <a:xfrm>
            <a:off x="1981200" y="1219200"/>
            <a:ext cx="8229600" cy="5181600"/>
          </a:xfrm>
          <a:ln>
            <a:solidFill>
              <a:schemeClr val="bg1"/>
            </a:solidFill>
            <a:miter lim="800000"/>
            <a:headEnd/>
            <a:tailEnd/>
          </a:ln>
        </p:spPr>
        <p:txBody>
          <a:bodyPr/>
          <a:lstStyle/>
          <a:p>
            <a:pPr eaLnBrk="1" hangingPunct="1"/>
            <a:r>
              <a:rPr lang="en-US" altLang="en-US" sz="2400">
                <a:solidFill>
                  <a:srgbClr val="FFFF00"/>
                </a:solidFill>
              </a:rPr>
              <a:t>Robert Frost is perhaps America’s most widely read   and most frequently quoted poet.  He was known as       a political conservative and as a self-described type  “Old Testament Christian,”  but in  </a:t>
            </a:r>
            <a:r>
              <a:rPr lang="en-US" altLang="en-US" sz="2400" u="sng">
                <a:solidFill>
                  <a:srgbClr val="FFFF00"/>
                </a:solidFill>
              </a:rPr>
              <a:t>The Masque Of</a:t>
            </a:r>
            <a:r>
              <a:rPr lang="en-US" altLang="en-US" sz="2400" i="1">
                <a:solidFill>
                  <a:srgbClr val="FFFF00"/>
                </a:solidFill>
              </a:rPr>
              <a:t> </a:t>
            </a:r>
            <a:r>
              <a:rPr lang="en-US" altLang="en-US" sz="2400" u="sng">
                <a:solidFill>
                  <a:srgbClr val="FFFF00"/>
                </a:solidFill>
              </a:rPr>
              <a:t>Reason</a:t>
            </a:r>
            <a:r>
              <a:rPr lang="en-US" altLang="en-US" sz="2400">
                <a:solidFill>
                  <a:srgbClr val="FFFF00"/>
                </a:solidFill>
              </a:rPr>
              <a:t>  he comes very close to process theology –     the school of thought that holds that God,  like the Universe itself,  changes and evolves over time.</a:t>
            </a:r>
          </a:p>
          <a:p>
            <a:pPr eaLnBrk="1" hangingPunct="1"/>
            <a:r>
              <a:rPr lang="en-US" altLang="en-US" sz="2400">
                <a:solidFill>
                  <a:srgbClr val="FFFF00"/>
                </a:solidFill>
              </a:rPr>
              <a:t>Structured as a one act play in verse, </a:t>
            </a:r>
            <a:r>
              <a:rPr lang="en-US" altLang="en-US" sz="2400" i="1">
                <a:solidFill>
                  <a:srgbClr val="FFFF00"/>
                </a:solidFill>
              </a:rPr>
              <a:t>Masque</a:t>
            </a:r>
            <a:r>
              <a:rPr lang="en-US" altLang="en-US" sz="2400">
                <a:solidFill>
                  <a:srgbClr val="FFFF00"/>
                </a:solidFill>
              </a:rPr>
              <a:t> is a conversation between God,  Job,  and Job’s wife,      long after the events described in the Biblical text.</a:t>
            </a:r>
          </a:p>
          <a:p>
            <a:pPr eaLnBrk="1" hangingPunct="1"/>
            <a:r>
              <a:rPr lang="en-US" altLang="en-US" sz="2400">
                <a:solidFill>
                  <a:srgbClr val="FFFF00"/>
                </a:solidFill>
              </a:rPr>
              <a:t> </a:t>
            </a:r>
            <a:r>
              <a:rPr lang="en-US" altLang="en-US" sz="2400" i="1" u="sng">
                <a:solidFill>
                  <a:srgbClr val="FFFF00"/>
                </a:solidFill>
              </a:rPr>
              <a:t>Pivot Point</a:t>
            </a:r>
            <a:r>
              <a:rPr lang="en-US" altLang="en-US" sz="2400" i="1">
                <a:solidFill>
                  <a:srgbClr val="FFFF00"/>
                </a:solidFill>
              </a:rPr>
              <a:t>:</a:t>
            </a:r>
            <a:r>
              <a:rPr lang="en-US" altLang="en-US" sz="2400">
                <a:solidFill>
                  <a:srgbClr val="FFFF00"/>
                </a:solidFill>
              </a:rPr>
              <a:t>  </a:t>
            </a:r>
            <a:r>
              <a:rPr lang="en-US" altLang="en-US" sz="2400" i="1">
                <a:solidFill>
                  <a:srgbClr val="FFFF00"/>
                </a:solidFill>
              </a:rPr>
              <a:t>God explains to</a:t>
            </a:r>
            <a:r>
              <a:rPr lang="en-US" altLang="en-US" sz="2400">
                <a:solidFill>
                  <a:srgbClr val="FFFF00"/>
                </a:solidFill>
              </a:rPr>
              <a:t> </a:t>
            </a:r>
            <a:r>
              <a:rPr lang="en-US" altLang="en-US" sz="2400" i="1">
                <a:solidFill>
                  <a:srgbClr val="FFFF00"/>
                </a:solidFill>
              </a:rPr>
              <a:t>Job in line 50 &amp; 51 that:</a:t>
            </a:r>
          </a:p>
          <a:p>
            <a:pPr eaLnBrk="1" hangingPunct="1">
              <a:buFontTx/>
              <a:buNone/>
            </a:pPr>
            <a:r>
              <a:rPr lang="en-US" altLang="en-US" sz="2400" i="1">
                <a:solidFill>
                  <a:srgbClr val="FFFF00"/>
                </a:solidFill>
              </a:rPr>
              <a:t>     </a:t>
            </a:r>
            <a:r>
              <a:rPr lang="en-US" altLang="en-US" sz="2400" b="1" i="1">
                <a:solidFill>
                  <a:srgbClr val="FFFF00"/>
                </a:solidFill>
              </a:rPr>
              <a:t>“There’s no connection</a:t>
            </a:r>
            <a:r>
              <a:rPr lang="en-US" altLang="en-US" sz="2400" i="1">
                <a:solidFill>
                  <a:srgbClr val="FFFF00"/>
                </a:solidFill>
              </a:rPr>
              <a:t> </a:t>
            </a:r>
            <a:r>
              <a:rPr lang="en-US" altLang="en-US" sz="2400" b="1" i="1">
                <a:solidFill>
                  <a:srgbClr val="FFFF00"/>
                </a:solidFill>
              </a:rPr>
              <a:t>man can reason out /</a:t>
            </a:r>
          </a:p>
          <a:p>
            <a:pPr eaLnBrk="1" hangingPunct="1">
              <a:buFontTx/>
              <a:buNone/>
            </a:pPr>
            <a:r>
              <a:rPr lang="en-US" altLang="en-US" sz="2400" b="1" i="1">
                <a:solidFill>
                  <a:srgbClr val="FFFF00"/>
                </a:solidFill>
              </a:rPr>
              <a:t>       Between his just deserts and what he gets.”</a:t>
            </a:r>
            <a:endParaRPr lang="en-US" altLang="en-US" sz="2800" i="1">
              <a:solidFill>
                <a:srgbClr val="FFFF00"/>
              </a:solidFill>
            </a:endParaRPr>
          </a:p>
        </p:txBody>
      </p:sp>
      <p:sp>
        <p:nvSpPr>
          <p:cNvPr id="107524" name="Comment 4">
            <a:extLst>
              <a:ext uri="{FF2B5EF4-FFF2-40B4-BE49-F238E27FC236}">
                <a16:creationId xmlns:a16="http://schemas.microsoft.com/office/drawing/2014/main" id="{89F60803-D720-4A29-89FB-5CE00C39EEEE}"/>
              </a:ext>
            </a:extLst>
          </p:cNvPr>
          <p:cNvSpPr>
            <a:spLocks noChangeArrowheads="1"/>
          </p:cNvSpPr>
          <p:nvPr/>
        </p:nvSpPr>
        <p:spPr bwMode="auto">
          <a:xfrm>
            <a:off x="1539876" y="-762000"/>
            <a:ext cx="9128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fontAlgn="base">
              <a:spcBef>
                <a:spcPct val="50000"/>
              </a:spcBef>
              <a:spcAft>
                <a:spcPct val="0"/>
              </a:spcAft>
              <a:defRPr/>
            </a:pPr>
            <a:r>
              <a:rPr lang="en-US" sz="1600" b="1">
                <a:solidFill>
                  <a:srgbClr val="000000"/>
                </a:solidFill>
                <a:latin typeface="Arial" charset="0"/>
              </a:rPr>
              <a:t>David Lee Burris:</a:t>
            </a:r>
            <a:endParaRPr lang="en-US" sz="1600">
              <a:solidFill>
                <a:srgbClr val="000000"/>
              </a:solidFill>
              <a:latin typeface="Arial" charset="0"/>
            </a:endParaRPr>
          </a:p>
          <a:p>
            <a:pPr fontAlgn="base">
              <a:spcBef>
                <a:spcPct val="50000"/>
              </a:spcBef>
              <a:spcAft>
                <a:spcPct val="0"/>
              </a:spcAft>
              <a:defRPr/>
            </a:pPr>
            <a:r>
              <a:rPr lang="en-US" sz="1600">
                <a:solidFill>
                  <a:srgbClr val="000000"/>
                </a:solidFill>
                <a:latin typeface="Arial" charset="0"/>
              </a:rPr>
              <a:t>Melodrama Definition  -  Extravagant Theatrical Play Where Action &amp; Plots Predominate Character.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869378" name="WordArt 2">
            <a:extLst>
              <a:ext uri="{FF2B5EF4-FFF2-40B4-BE49-F238E27FC236}">
                <a16:creationId xmlns:a16="http://schemas.microsoft.com/office/drawing/2014/main" id="{281E4C9A-38C5-4274-9C81-D58DB3262111}"/>
              </a:ext>
            </a:extLst>
          </p:cNvPr>
          <p:cNvSpPr>
            <a:spLocks noChangeArrowheads="1" noChangeShapeType="1" noTextEdit="1"/>
          </p:cNvSpPr>
          <p:nvPr/>
        </p:nvSpPr>
        <p:spPr bwMode="auto">
          <a:xfrm>
            <a:off x="2286000" y="990600"/>
            <a:ext cx="8001000" cy="3657600"/>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en-US" sz="2800" b="1" kern="10" spc="-280">
                <a:ln w="12700">
                  <a:solidFill>
                    <a:srgbClr val="000099"/>
                  </a:solidFill>
                  <a:round/>
                  <a:headEnd/>
                  <a:tailEnd/>
                </a:ln>
                <a:solidFill>
                  <a:srgbClr val="33CCFF"/>
                </a:solidFill>
                <a:effectLst>
                  <a:outerShdw dist="125724" dir="18900000" algn="ctr" rotWithShape="0">
                    <a:srgbClr val="000099"/>
                  </a:outerShdw>
                </a:effectLst>
                <a:latin typeface="Comic Sans MS" panose="030F0702030302020204" pitchFamily="66" charset="0"/>
              </a:rPr>
              <a:t>Who Can Take Away The Pain?</a:t>
            </a:r>
          </a:p>
        </p:txBody>
      </p:sp>
      <p:pic>
        <p:nvPicPr>
          <p:cNvPr id="869379" name="Picture 3" descr="girl scared">
            <a:extLst>
              <a:ext uri="{FF2B5EF4-FFF2-40B4-BE49-F238E27FC236}">
                <a16:creationId xmlns:a16="http://schemas.microsoft.com/office/drawing/2014/main" id="{F149F5D9-CD4D-4086-995B-7131EE9FC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3886201"/>
            <a:ext cx="15224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346" name="Picture 1" descr="enigma_front.jpg">
            <a:extLst>
              <a:ext uri="{FF2B5EF4-FFF2-40B4-BE49-F238E27FC236}">
                <a16:creationId xmlns:a16="http://schemas.microsoft.com/office/drawing/2014/main" id="{8C5B8B29-3F4C-4F00-A3C1-93063DB412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1989FBF-3C87-46C2-8F7A-E42A481CB60B}"/>
              </a:ext>
            </a:extLst>
          </p:cNvPr>
          <p:cNvSpPr/>
          <p:nvPr/>
        </p:nvSpPr>
        <p:spPr>
          <a:xfrm>
            <a:off x="1905000" y="1905000"/>
            <a:ext cx="8382000" cy="3416320"/>
          </a:xfrm>
          <a:prstGeom prst="rect">
            <a:avLst/>
          </a:prstGeom>
          <a:noFill/>
        </p:spPr>
        <p:txBody>
          <a:bodyPr>
            <a:spAutoFit/>
          </a:bodyPr>
          <a:lstStyle/>
          <a:p>
            <a:pPr algn="ctr" fontAlgn="base">
              <a:spcBef>
                <a:spcPct val="0"/>
              </a:spcBef>
              <a:spcAft>
                <a:spcPct val="0"/>
              </a:spcAft>
              <a:defRPr/>
            </a:pPr>
            <a:r>
              <a:rPr lang="en-US" sz="5400" b="1" dirty="0">
                <a:ln w="12700">
                  <a:solidFill>
                    <a:srgbClr val="000000">
                      <a:satMod val="155000"/>
                    </a:srgbClr>
                  </a:solidFill>
                  <a:prstDash val="solid"/>
                </a:ln>
                <a:solidFill>
                  <a:srgbClr val="660033"/>
                </a:solidFill>
                <a:effectLst>
                  <a:outerShdw blurRad="41275" dist="20320" dir="1800000" algn="tl" rotWithShape="0">
                    <a:srgbClr val="000000">
                      <a:alpha val="40000"/>
                    </a:srgbClr>
                  </a:outerShdw>
                </a:effectLst>
                <a:latin typeface="Calligrapher" pitchFamily="2" charset="0"/>
              </a:rPr>
              <a:t>THE CHAOS IN QUESTION      ISN’T PHYSICAL BUT MORAL        A RUPTURE IN THE ORDER        OF MEANING AND JUSTICE!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70402" name="WordArt 2">
            <a:extLst>
              <a:ext uri="{FF2B5EF4-FFF2-40B4-BE49-F238E27FC236}">
                <a16:creationId xmlns:a16="http://schemas.microsoft.com/office/drawing/2014/main" id="{662261BD-E30F-4E28-B1E3-8AC8664E4A1A}"/>
              </a:ext>
            </a:extLst>
          </p:cNvPr>
          <p:cNvSpPr>
            <a:spLocks noChangeArrowheads="1" noChangeShapeType="1" noTextEdit="1"/>
          </p:cNvSpPr>
          <p:nvPr/>
        </p:nvSpPr>
        <p:spPr bwMode="auto">
          <a:xfrm>
            <a:off x="1524000" y="1219200"/>
            <a:ext cx="9144000" cy="4572000"/>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Book Of Job's</a:t>
            </a:r>
          </a:p>
          <a:p>
            <a:pPr algn="ctr" fontAlgn="base">
              <a:spcBef>
                <a:spcPct val="0"/>
              </a:spcBef>
              <a:spcAft>
                <a:spcPct val="0"/>
              </a:spcAft>
            </a:pP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Macro Lessons for a Lifetime</a:t>
            </a: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71426" name="WordArt 2">
            <a:extLst>
              <a:ext uri="{FF2B5EF4-FFF2-40B4-BE49-F238E27FC236}">
                <a16:creationId xmlns:a16="http://schemas.microsoft.com/office/drawing/2014/main" id="{1B1ACCF8-0E05-43D1-880E-4D54990298D8}"/>
              </a:ext>
            </a:extLst>
          </p:cNvPr>
          <p:cNvSpPr>
            <a:spLocks noChangeArrowheads="1" noChangeShapeType="1" noTextEdit="1"/>
          </p:cNvSpPr>
          <p:nvPr/>
        </p:nvSpPr>
        <p:spPr bwMode="auto">
          <a:xfrm>
            <a:off x="2286000" y="2133600"/>
            <a:ext cx="7467600" cy="1574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The Power Of God to Forgive</a:t>
            </a: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528258" name="Rectangle 2">
            <a:extLst>
              <a:ext uri="{FF2B5EF4-FFF2-40B4-BE49-F238E27FC236}">
                <a16:creationId xmlns:a16="http://schemas.microsoft.com/office/drawing/2014/main" id="{72C4DC59-D5DF-4639-A61D-FE2E0248FB18}"/>
              </a:ext>
            </a:extLst>
          </p:cNvPr>
          <p:cNvSpPr>
            <a:spLocks noChangeArrowheads="1"/>
          </p:cNvSpPr>
          <p:nvPr/>
        </p:nvSpPr>
        <p:spPr bwMode="auto">
          <a:xfrm>
            <a:off x="1752600" y="457200"/>
            <a:ext cx="8686800" cy="4972050"/>
          </a:xfrm>
          <a:prstGeom prst="rect">
            <a:avLst/>
          </a:prstGeom>
          <a:noFill/>
          <a:ln w="9525">
            <a:noFill/>
            <a:miter lim="800000"/>
            <a:headEnd/>
            <a:tailEnd/>
          </a:ln>
          <a:effectLst/>
        </p:spPr>
        <p:txBody>
          <a:bodyPr>
            <a:spAutoFit/>
          </a:bodyPr>
          <a:lstStyle/>
          <a:p>
            <a:pPr marL="457200" indent="-457200" algn="ctr" eaLnBrk="0" fontAlgn="base" hangingPunct="0">
              <a:spcBef>
                <a:spcPct val="0"/>
              </a:spcBef>
              <a:spcAft>
                <a:spcPct val="0"/>
              </a:spcAft>
              <a:defRPr/>
            </a:pPr>
            <a:r>
              <a:rPr lang="en-US" sz="4400" b="1">
                <a:solidFill>
                  <a:srgbClr val="FFFFFF"/>
                </a:solidFill>
                <a:effectLst>
                  <a:outerShdw blurRad="38100" dist="38100" dir="2700000" algn="tl">
                    <a:srgbClr val="000000"/>
                  </a:outerShdw>
                </a:effectLst>
                <a:latin typeface="Comic Sans MS" pitchFamily="66" charset="0"/>
              </a:rPr>
              <a:t>Job 6:1-3</a:t>
            </a:r>
            <a:endParaRPr lang="en-US" sz="2400">
              <a:solidFill>
                <a:srgbClr val="FFCF70"/>
              </a:solidFill>
              <a:effectLst>
                <a:outerShdw blurRad="38100" dist="38100" dir="2700000" algn="tl">
                  <a:srgbClr val="000000"/>
                </a:outerShdw>
              </a:effectLst>
              <a:latin typeface="Times" pitchFamily="-80" charset="0"/>
            </a:endParaRPr>
          </a:p>
          <a:p>
            <a:pPr marL="457200" indent="-457200" algn="ctr" eaLnBrk="0" fontAlgn="base" hangingPunct="0">
              <a:spcBef>
                <a:spcPct val="0"/>
              </a:spcBef>
              <a:spcAft>
                <a:spcPct val="0"/>
              </a:spcAft>
              <a:defRPr/>
            </a:pPr>
            <a:endParaRPr lang="en-US" sz="2400">
              <a:solidFill>
                <a:srgbClr val="FFCF70"/>
              </a:solidFill>
              <a:latin typeface="Times" pitchFamily="-80" charset="0"/>
            </a:endParaRPr>
          </a:p>
          <a:p>
            <a:pPr marL="457200" indent="-457200" eaLnBrk="0" fontAlgn="base" hangingPunct="0">
              <a:spcBef>
                <a:spcPct val="0"/>
              </a:spcBef>
              <a:spcAft>
                <a:spcPct val="0"/>
              </a:spcAft>
              <a:buFont typeface="Times" pitchFamily="-80" charset="0"/>
              <a:buAutoNum type="arabicPeriod"/>
              <a:defRPr/>
            </a:pPr>
            <a:r>
              <a:rPr lang="en-US" sz="3600" b="1">
                <a:solidFill>
                  <a:srgbClr val="FFCF70"/>
                </a:solidFill>
                <a:effectLst>
                  <a:outerShdw blurRad="38100" dist="38100" dir="2700000" algn="tl">
                    <a:srgbClr val="000000"/>
                  </a:outerShdw>
                </a:effectLst>
                <a:latin typeface="Comic Sans MS" pitchFamily="66" charset="0"/>
              </a:rPr>
              <a:t>But Job Answered and said,</a:t>
            </a:r>
          </a:p>
          <a:p>
            <a:pPr marL="457200" indent="-457200" eaLnBrk="0" fontAlgn="base" hangingPunct="0">
              <a:spcBef>
                <a:spcPct val="0"/>
              </a:spcBef>
              <a:spcAft>
                <a:spcPct val="0"/>
              </a:spcAft>
              <a:buFont typeface="Times" pitchFamily="-80" charset="0"/>
              <a:buAutoNum type="arabicPeriod"/>
              <a:defRPr/>
            </a:pPr>
            <a:r>
              <a:rPr lang="en-US" sz="3600" b="1">
                <a:solidFill>
                  <a:srgbClr val="FFCF70"/>
                </a:solidFill>
                <a:effectLst>
                  <a:outerShdw blurRad="38100" dist="38100" dir="2700000" algn="tl">
                    <a:srgbClr val="000000"/>
                  </a:outerShdw>
                </a:effectLst>
                <a:latin typeface="Comic Sans MS" pitchFamily="66" charset="0"/>
              </a:rPr>
              <a:t>Oh that my grief were thoroughly weighed and my calamity laid in the balances forever!</a:t>
            </a:r>
          </a:p>
          <a:p>
            <a:pPr marL="457200" indent="-457200" eaLnBrk="0" fontAlgn="base" hangingPunct="0">
              <a:spcBef>
                <a:spcPct val="0"/>
              </a:spcBef>
              <a:spcAft>
                <a:spcPct val="0"/>
              </a:spcAft>
              <a:buFont typeface="Times" pitchFamily="-80" charset="0"/>
              <a:buAutoNum type="arabicPeriod"/>
              <a:defRPr/>
            </a:pPr>
            <a:r>
              <a:rPr lang="en-US" sz="3600" b="1">
                <a:solidFill>
                  <a:srgbClr val="FFCF70"/>
                </a:solidFill>
                <a:effectLst>
                  <a:outerShdw blurRad="38100" dist="38100" dir="2700000" algn="tl">
                    <a:srgbClr val="000000"/>
                  </a:outerShdw>
                </a:effectLst>
                <a:latin typeface="Comic Sans MS" pitchFamily="66" charset="0"/>
              </a:rPr>
              <a:t>For now it would be heavier than the sea: therefore my words are swallowed up.</a:t>
            </a:r>
            <a:endParaRPr lang="en-US" sz="2400">
              <a:solidFill>
                <a:srgbClr val="FFCF70"/>
              </a:solidFill>
              <a:effectLst>
                <a:outerShdw blurRad="38100" dist="38100" dir="2700000" algn="tl">
                  <a:srgbClr val="000000"/>
                </a:outerShdw>
              </a:effectLst>
              <a:latin typeface="Times" pitchFamily="-80" charset="0"/>
            </a:endParaRP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873474" name="Rectangle 2">
            <a:extLst>
              <a:ext uri="{FF2B5EF4-FFF2-40B4-BE49-F238E27FC236}">
                <a16:creationId xmlns:a16="http://schemas.microsoft.com/office/drawing/2014/main" id="{28CFEEDA-BD6B-4DEB-8964-31E0906C3E4E}"/>
              </a:ext>
            </a:extLst>
          </p:cNvPr>
          <p:cNvSpPr>
            <a:spLocks noGrp="1" noChangeArrowheads="1"/>
          </p:cNvSpPr>
          <p:nvPr>
            <p:ph type="title"/>
          </p:nvPr>
        </p:nvSpPr>
        <p:spPr>
          <a:xfrm>
            <a:off x="1981200" y="274639"/>
            <a:ext cx="8229600" cy="1081087"/>
          </a:xfrm>
        </p:spPr>
        <p:txBody>
          <a:bodyPr/>
          <a:lstStyle/>
          <a:p>
            <a:pPr eaLnBrk="1" hangingPunct="1"/>
            <a:r>
              <a:rPr lang="en-US" altLang="en-US" b="1">
                <a:solidFill>
                  <a:schemeClr val="hlink"/>
                </a:solidFill>
              </a:rPr>
              <a:t>Job’s Understandings</a:t>
            </a:r>
            <a:endParaRPr lang="en-US" altLang="en-US" b="1"/>
          </a:p>
        </p:txBody>
      </p:sp>
      <p:sp>
        <p:nvSpPr>
          <p:cNvPr id="2530307" name="Rectangle 3">
            <a:extLst>
              <a:ext uri="{FF2B5EF4-FFF2-40B4-BE49-F238E27FC236}">
                <a16:creationId xmlns:a16="http://schemas.microsoft.com/office/drawing/2014/main" id="{A5D1E81E-B0D7-4BD2-97AD-F01693AEDCE9}"/>
              </a:ext>
            </a:extLst>
          </p:cNvPr>
          <p:cNvSpPr>
            <a:spLocks noGrp="1" noChangeArrowheads="1"/>
          </p:cNvSpPr>
          <p:nvPr>
            <p:ph type="body" idx="1"/>
          </p:nvPr>
        </p:nvSpPr>
        <p:spPr>
          <a:xfrm>
            <a:off x="2209800" y="1752600"/>
            <a:ext cx="7772400" cy="4572000"/>
          </a:xfrm>
        </p:spPr>
        <p:txBody>
          <a:bodyPr/>
          <a:lstStyle/>
          <a:p>
            <a:pPr eaLnBrk="1" hangingPunct="1"/>
            <a:r>
              <a:rPr lang="en-US" altLang="en-US" sz="2800" b="1"/>
              <a:t>He wasn’t owed a life of </a:t>
            </a:r>
            <a:r>
              <a:rPr lang="en-US" altLang="en-US" sz="2800" b="1" u="sng">
                <a:solidFill>
                  <a:schemeClr val="accent2"/>
                </a:solidFill>
              </a:rPr>
              <a:t>ease</a:t>
            </a:r>
            <a:endParaRPr lang="en-US" altLang="en-US" sz="2800" b="1"/>
          </a:p>
          <a:p>
            <a:pPr eaLnBrk="1" hangingPunct="1"/>
            <a:r>
              <a:rPr lang="en-US" altLang="en-US" sz="2800" b="1"/>
              <a:t>His sinfulness was real and he knew it</a:t>
            </a:r>
          </a:p>
          <a:p>
            <a:pPr eaLnBrk="1" hangingPunct="1"/>
            <a:r>
              <a:rPr lang="en-US" altLang="en-US" sz="2800" b="1"/>
              <a:t>Job knew he was blessed beyond his </a:t>
            </a:r>
            <a:r>
              <a:rPr lang="en-US" altLang="en-US" sz="2800" b="1" u="sng">
                <a:solidFill>
                  <a:schemeClr val="accent2"/>
                </a:solidFill>
              </a:rPr>
              <a:t>deserving</a:t>
            </a:r>
            <a:endParaRPr lang="en-US" altLang="en-US" sz="2800" b="1"/>
          </a:p>
          <a:p>
            <a:pPr eaLnBrk="1" hangingPunct="1"/>
            <a:r>
              <a:rPr lang="en-US" altLang="en-US" sz="2800" b="1"/>
              <a:t>He knew that if his calamity was weighed in the balances against what he really deserved it would give him no cause for complaint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0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30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30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30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30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74498" name="Rectangle 2">
            <a:extLst>
              <a:ext uri="{FF2B5EF4-FFF2-40B4-BE49-F238E27FC236}">
                <a16:creationId xmlns:a16="http://schemas.microsoft.com/office/drawing/2014/main" id="{AA83EC3C-75FE-42F1-9DB7-370D194A57D5}"/>
              </a:ext>
            </a:extLst>
          </p:cNvPr>
          <p:cNvSpPr>
            <a:spLocks noChangeArrowheads="1"/>
          </p:cNvSpPr>
          <p:nvPr/>
        </p:nvSpPr>
        <p:spPr bwMode="auto">
          <a:xfrm>
            <a:off x="2590800" y="914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fontAlgn="base">
              <a:spcBef>
                <a:spcPct val="0"/>
              </a:spcBef>
              <a:spcAft>
                <a:spcPct val="0"/>
              </a:spcAft>
            </a:pPr>
            <a:endParaRPr lang="en-US" altLang="en-US" sz="2400">
              <a:solidFill>
                <a:srgbClr val="000000"/>
              </a:solidFill>
              <a:latin typeface="Comic Sans MS" panose="030F0702030302020204" pitchFamily="66" charset="0"/>
            </a:endParaRPr>
          </a:p>
        </p:txBody>
      </p:sp>
      <p:sp>
        <p:nvSpPr>
          <p:cNvPr id="874499" name="Rectangle 3">
            <a:extLst>
              <a:ext uri="{FF2B5EF4-FFF2-40B4-BE49-F238E27FC236}">
                <a16:creationId xmlns:a16="http://schemas.microsoft.com/office/drawing/2014/main" id="{DA282B14-D3D6-45E8-A665-63B9A3F8E84C}"/>
              </a:ext>
            </a:extLst>
          </p:cNvPr>
          <p:cNvSpPr>
            <a:spLocks noChangeArrowheads="1"/>
          </p:cNvSpPr>
          <p:nvPr/>
        </p:nvSpPr>
        <p:spPr bwMode="auto">
          <a:xfrm>
            <a:off x="2362200" y="892175"/>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fontAlgn="base">
              <a:spcBef>
                <a:spcPct val="0"/>
              </a:spcBef>
              <a:spcAft>
                <a:spcPct val="0"/>
              </a:spcAft>
            </a:pPr>
            <a:endParaRPr lang="en-US" altLang="en-US" sz="2400">
              <a:solidFill>
                <a:srgbClr val="000000"/>
              </a:solidFill>
              <a:latin typeface="Comic Sans MS" panose="030F0702030302020204" pitchFamily="66" charset="0"/>
            </a:endParaRPr>
          </a:p>
        </p:txBody>
      </p:sp>
      <p:sp>
        <p:nvSpPr>
          <p:cNvPr id="2532356" name="Rectangle 4">
            <a:extLst>
              <a:ext uri="{FF2B5EF4-FFF2-40B4-BE49-F238E27FC236}">
                <a16:creationId xmlns:a16="http://schemas.microsoft.com/office/drawing/2014/main" id="{F96A4FE1-9919-46F2-BE4D-33592EB43E15}"/>
              </a:ext>
            </a:extLst>
          </p:cNvPr>
          <p:cNvSpPr>
            <a:spLocks noChangeArrowheads="1"/>
          </p:cNvSpPr>
          <p:nvPr/>
        </p:nvSpPr>
        <p:spPr bwMode="auto">
          <a:xfrm>
            <a:off x="2133600" y="609601"/>
            <a:ext cx="7772400" cy="557847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6000" b="1">
                <a:solidFill>
                  <a:srgbClr val="FFFFFF"/>
                </a:solidFill>
                <a:effectLst>
                  <a:outerShdw blurRad="38100" dist="38100" dir="2700000" algn="tl">
                    <a:srgbClr val="000000"/>
                  </a:outerShdw>
                </a:effectLst>
                <a:latin typeface="Comic Sans MS" pitchFamily="66" charset="0"/>
              </a:rPr>
              <a:t>Job 13:23</a:t>
            </a:r>
            <a:endParaRPr lang="en-US" sz="6000" b="1">
              <a:solidFill>
                <a:srgbClr val="000000"/>
              </a:solidFill>
              <a:effectLst>
                <a:outerShdw blurRad="38100" dist="38100" dir="2700000" algn="tl">
                  <a:srgbClr val="FFFFFF"/>
                </a:outerShdw>
              </a:effectLst>
              <a:latin typeface="Comic Sans MS" pitchFamily="66" charset="0"/>
            </a:endParaRPr>
          </a:p>
          <a:p>
            <a:pPr algn="ctr" eaLnBrk="0" fontAlgn="base" hangingPunct="0">
              <a:spcBef>
                <a:spcPct val="0"/>
              </a:spcBef>
              <a:spcAft>
                <a:spcPct val="0"/>
              </a:spcAft>
              <a:defRPr/>
            </a:pPr>
            <a:r>
              <a:rPr lang="en-US" sz="6000" b="1">
                <a:solidFill>
                  <a:srgbClr val="FFCF70"/>
                </a:solidFill>
                <a:effectLst>
                  <a:outerShdw blurRad="38100" dist="38100" dir="2700000" algn="tl">
                    <a:srgbClr val="000000"/>
                  </a:outerShdw>
                </a:effectLst>
                <a:latin typeface="Comic Sans MS" pitchFamily="66" charset="0"/>
              </a:rPr>
              <a:t> Tell me, what have I done wrong?                               Show me my rebellion and my sin.</a:t>
            </a:r>
            <a:endParaRPr lang="en-US" sz="6000" b="1">
              <a:solidFill>
                <a:srgbClr val="000000"/>
              </a:solidFill>
              <a:effectLst>
                <a:outerShdw blurRad="38100" dist="38100" dir="2700000" algn="tl">
                  <a:srgbClr val="FFFFFF"/>
                </a:outerShdw>
              </a:effectLst>
              <a:latin typeface="Comic Sans MS" pitchFamily="66" charset="0"/>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875522" name="Rectangle 2">
            <a:extLst>
              <a:ext uri="{FF2B5EF4-FFF2-40B4-BE49-F238E27FC236}">
                <a16:creationId xmlns:a16="http://schemas.microsoft.com/office/drawing/2014/main" id="{D5224268-07C0-40C9-A237-24EC083CAC1D}"/>
              </a:ext>
            </a:extLst>
          </p:cNvPr>
          <p:cNvSpPr>
            <a:spLocks noGrp="1" noChangeArrowheads="1"/>
          </p:cNvSpPr>
          <p:nvPr>
            <p:ph type="title"/>
          </p:nvPr>
        </p:nvSpPr>
        <p:spPr>
          <a:xfrm>
            <a:off x="1981200" y="427038"/>
            <a:ext cx="8229600" cy="990600"/>
          </a:xfrm>
        </p:spPr>
        <p:txBody>
          <a:bodyPr/>
          <a:lstStyle/>
          <a:p>
            <a:pPr eaLnBrk="1" hangingPunct="1"/>
            <a:r>
              <a:rPr lang="en-US" altLang="en-US" b="1">
                <a:solidFill>
                  <a:schemeClr val="hlink"/>
                </a:solidFill>
              </a:rPr>
              <a:t>Job’s Introspection</a:t>
            </a:r>
            <a:endParaRPr lang="en-US" altLang="en-US" b="1"/>
          </a:p>
        </p:txBody>
      </p:sp>
      <p:sp>
        <p:nvSpPr>
          <p:cNvPr id="2534403" name="Rectangle 3">
            <a:extLst>
              <a:ext uri="{FF2B5EF4-FFF2-40B4-BE49-F238E27FC236}">
                <a16:creationId xmlns:a16="http://schemas.microsoft.com/office/drawing/2014/main" id="{C291BC94-945D-48B1-B0F0-312B430F0F2B}"/>
              </a:ext>
            </a:extLst>
          </p:cNvPr>
          <p:cNvSpPr>
            <a:spLocks noGrp="1" noChangeArrowheads="1"/>
          </p:cNvSpPr>
          <p:nvPr>
            <p:ph type="body" idx="1"/>
          </p:nvPr>
        </p:nvSpPr>
        <p:spPr>
          <a:xfrm>
            <a:off x="2133600" y="1676400"/>
            <a:ext cx="8001000" cy="4724400"/>
          </a:xfrm>
        </p:spPr>
        <p:txBody>
          <a:bodyPr/>
          <a:lstStyle/>
          <a:p>
            <a:pPr eaLnBrk="1" hangingPunct="1">
              <a:defRPr/>
            </a:pPr>
            <a:r>
              <a:rPr lang="en-US" sz="2800" b="1"/>
              <a:t>The unexamined life isn’t worth living</a:t>
            </a:r>
          </a:p>
          <a:p>
            <a:pPr eaLnBrk="1" hangingPunct="1">
              <a:defRPr/>
            </a:pPr>
            <a:r>
              <a:rPr lang="en-US" sz="2800" b="1"/>
              <a:t>It isn’t healthy to get comfortable with our level of spirituality</a:t>
            </a:r>
          </a:p>
          <a:p>
            <a:pPr eaLnBrk="1" hangingPunct="1">
              <a:defRPr/>
            </a:pPr>
            <a:r>
              <a:rPr lang="en-US" sz="2800" b="1"/>
              <a:t>Not everything in our life that is displeasing to God is obvious to us</a:t>
            </a:r>
          </a:p>
          <a:p>
            <a:pPr eaLnBrk="1" hangingPunct="1">
              <a:defRPr/>
            </a:pPr>
            <a:r>
              <a:rPr lang="en-US" sz="2800" b="1"/>
              <a:t>When we compare ourselves to ourselves and others we’ve got the wrong standard. </a:t>
            </a:r>
          </a:p>
          <a:p>
            <a:pPr eaLnBrk="1" hangingPunct="1">
              <a:defRPr/>
            </a:pPr>
            <a:r>
              <a:rPr lang="en-US" sz="2800" b="1"/>
              <a:t>Related to the </a:t>
            </a:r>
            <a:r>
              <a:rPr lang="en-US" sz="2800" b="1" u="sng">
                <a:solidFill>
                  <a:srgbClr val="993366"/>
                </a:solidFill>
                <a:effectLst>
                  <a:outerShdw blurRad="38100" dist="38100" dir="2700000" algn="tl">
                    <a:srgbClr val="000000"/>
                  </a:outerShdw>
                </a:effectLst>
              </a:rPr>
              <a:t>holiness of God</a:t>
            </a:r>
            <a:r>
              <a:rPr lang="en-US" sz="2800" b="1"/>
              <a:t> how are you and I doing?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4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34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34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34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34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440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76546" name="Rectangle 2">
            <a:extLst>
              <a:ext uri="{FF2B5EF4-FFF2-40B4-BE49-F238E27FC236}">
                <a16:creationId xmlns:a16="http://schemas.microsoft.com/office/drawing/2014/main" id="{EA19040D-5237-4619-8322-7C2BB4DABE05}"/>
              </a:ext>
            </a:extLst>
          </p:cNvPr>
          <p:cNvSpPr>
            <a:spLocks noGrp="1" noChangeArrowheads="1"/>
          </p:cNvSpPr>
          <p:nvPr>
            <p:ph type="title"/>
          </p:nvPr>
        </p:nvSpPr>
        <p:spPr>
          <a:xfrm>
            <a:off x="1981200" y="0"/>
            <a:ext cx="8229600" cy="1417638"/>
          </a:xfrm>
        </p:spPr>
        <p:txBody>
          <a:bodyPr/>
          <a:lstStyle/>
          <a:p>
            <a:pPr eaLnBrk="1" hangingPunct="1"/>
            <a:r>
              <a:rPr lang="en-US" altLang="en-US" sz="6600">
                <a:latin typeface="Stencil" panose="040409050D0802020404" pitchFamily="82" charset="0"/>
              </a:rPr>
              <a:t>Job 42: 5-6</a:t>
            </a:r>
          </a:p>
        </p:txBody>
      </p:sp>
      <p:sp>
        <p:nvSpPr>
          <p:cNvPr id="2536451" name="Rectangle 3">
            <a:extLst>
              <a:ext uri="{FF2B5EF4-FFF2-40B4-BE49-F238E27FC236}">
                <a16:creationId xmlns:a16="http://schemas.microsoft.com/office/drawing/2014/main" id="{F9B2701D-BB24-4A25-9E5E-F4A1F7A7D3FB}"/>
              </a:ext>
            </a:extLst>
          </p:cNvPr>
          <p:cNvSpPr>
            <a:spLocks noGrp="1" noChangeArrowheads="1"/>
          </p:cNvSpPr>
          <p:nvPr>
            <p:ph type="body" idx="1"/>
          </p:nvPr>
        </p:nvSpPr>
        <p:spPr>
          <a:xfrm>
            <a:off x="1524000" y="1447800"/>
            <a:ext cx="9144000" cy="5257800"/>
          </a:xfrm>
        </p:spPr>
        <p:txBody>
          <a:bodyPr/>
          <a:lstStyle/>
          <a:p>
            <a:pPr marL="533400" indent="-533400">
              <a:spcBef>
                <a:spcPct val="0"/>
              </a:spcBef>
              <a:buClr>
                <a:schemeClr val="tx1"/>
              </a:buClr>
              <a:buFont typeface="Times New Roman" pitchFamily="18" charset="0"/>
              <a:buAutoNum type="arabicPeriod" startAt="5"/>
              <a:defRPr/>
            </a:pPr>
            <a:r>
              <a:rPr lang="en-US" sz="4400" b="1">
                <a:solidFill>
                  <a:srgbClr val="FFCF70"/>
                </a:solidFill>
                <a:effectLst>
                  <a:outerShdw blurRad="38100" dist="38100" dir="2700000" algn="tl">
                    <a:srgbClr val="000000"/>
                  </a:outerShdw>
                </a:effectLst>
              </a:rPr>
              <a:t>“I had heard about you before, but now I have seen you with my own eyes.</a:t>
            </a:r>
          </a:p>
          <a:p>
            <a:pPr marL="533400" indent="-533400">
              <a:spcBef>
                <a:spcPct val="0"/>
              </a:spcBef>
              <a:buClr>
                <a:schemeClr val="tx1"/>
              </a:buClr>
              <a:buNone/>
              <a:defRPr/>
            </a:pPr>
            <a:endParaRPr lang="en-US" sz="4400" b="1">
              <a:solidFill>
                <a:srgbClr val="FFCF70"/>
              </a:solidFill>
              <a:effectLst>
                <a:outerShdw blurRad="38100" dist="38100" dir="2700000" algn="tl">
                  <a:srgbClr val="000000"/>
                </a:outerShdw>
              </a:effectLst>
            </a:endParaRPr>
          </a:p>
          <a:p>
            <a:pPr marL="533400" indent="-533400">
              <a:spcBef>
                <a:spcPct val="0"/>
              </a:spcBef>
              <a:buClr>
                <a:schemeClr val="tx1"/>
              </a:buClr>
              <a:buNone/>
              <a:defRPr/>
            </a:pPr>
            <a:r>
              <a:rPr lang="en-US" sz="4400" b="1">
                <a:effectLst>
                  <a:outerShdw blurRad="38100" dist="38100" dir="2700000" algn="tl">
                    <a:srgbClr val="FFFFFF"/>
                  </a:outerShdw>
                </a:effectLst>
              </a:rPr>
              <a:t>6.</a:t>
            </a:r>
            <a:r>
              <a:rPr lang="en-US" sz="4400" b="1">
                <a:solidFill>
                  <a:srgbClr val="FFCF70"/>
                </a:solidFill>
                <a:effectLst>
                  <a:outerShdw blurRad="38100" dist="38100" dir="2700000" algn="tl">
                    <a:srgbClr val="000000"/>
                  </a:outerShdw>
                </a:effectLst>
              </a:rPr>
              <a:t> I take back everything I said, and I sit in dust and ashes to show my repentance.”</a:t>
            </a:r>
            <a:endParaRPr lang="en-US" sz="4400" b="1">
              <a:solidFill>
                <a:srgbClr val="E8CE22"/>
              </a:solidFill>
              <a:effectLst>
                <a:outerShdw blurRad="38100" dist="38100" dir="2700000" algn="tl">
                  <a:srgbClr val="000000"/>
                </a:outerShdw>
              </a:effectLst>
            </a:endParaRPr>
          </a:p>
          <a:p>
            <a:pPr marL="533400" indent="-533400" eaLnBrk="1" hangingPunct="1">
              <a:buNone/>
              <a:defRPr/>
            </a:pPr>
            <a:endParaRPr lang="en-US" sz="4400">
              <a:effectLst>
                <a:outerShdw blurRad="38100" dist="38100" dir="2700000" algn="tl">
                  <a:srgbClr val="FFFFFF"/>
                </a:outerShdw>
              </a:effectLst>
            </a:endParaRP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38498" name="Rectangle 2">
            <a:extLst>
              <a:ext uri="{FF2B5EF4-FFF2-40B4-BE49-F238E27FC236}">
                <a16:creationId xmlns:a16="http://schemas.microsoft.com/office/drawing/2014/main" id="{9C2E3943-10FE-4B42-99FF-E6512AEA27E4}"/>
              </a:ext>
            </a:extLst>
          </p:cNvPr>
          <p:cNvSpPr>
            <a:spLocks noGrp="1" noChangeArrowheads="1"/>
          </p:cNvSpPr>
          <p:nvPr>
            <p:ph type="title"/>
          </p:nvPr>
        </p:nvSpPr>
        <p:spPr>
          <a:xfrm>
            <a:off x="1600200" y="0"/>
            <a:ext cx="8839200" cy="1143000"/>
          </a:xfrm>
        </p:spPr>
        <p:txBody>
          <a:bodyPr/>
          <a:lstStyle/>
          <a:p>
            <a:pPr eaLnBrk="1" hangingPunct="1">
              <a:defRPr/>
            </a:pPr>
            <a:r>
              <a:rPr lang="en-US" b="1" u="sng">
                <a:solidFill>
                  <a:srgbClr val="FF6600"/>
                </a:solidFill>
                <a:effectLst>
                  <a:outerShdw blurRad="38100" dist="38100" dir="2700000" algn="tl">
                    <a:srgbClr val="000000"/>
                  </a:outerShdw>
                </a:effectLst>
                <a:latin typeface="Comic Sans MS" pitchFamily="66" charset="0"/>
              </a:rPr>
              <a:t>The Power Of God to Forgive</a:t>
            </a:r>
          </a:p>
        </p:txBody>
      </p:sp>
      <p:sp>
        <p:nvSpPr>
          <p:cNvPr id="2538499" name="Rectangle 3">
            <a:extLst>
              <a:ext uri="{FF2B5EF4-FFF2-40B4-BE49-F238E27FC236}">
                <a16:creationId xmlns:a16="http://schemas.microsoft.com/office/drawing/2014/main" id="{068518FE-EE37-41E5-8453-0692997CE8CD}"/>
              </a:ext>
            </a:extLst>
          </p:cNvPr>
          <p:cNvSpPr>
            <a:spLocks noGrp="1" noChangeArrowheads="1"/>
          </p:cNvSpPr>
          <p:nvPr>
            <p:ph type="body" idx="1"/>
          </p:nvPr>
        </p:nvSpPr>
        <p:spPr>
          <a:xfrm>
            <a:off x="1828800" y="1371600"/>
            <a:ext cx="8458200" cy="5334000"/>
          </a:xfrm>
        </p:spPr>
        <p:txBody>
          <a:bodyPr/>
          <a:lstStyle/>
          <a:p>
            <a:pPr eaLnBrk="1" hangingPunct="1"/>
            <a:r>
              <a:rPr lang="en-US" altLang="en-US" sz="3600" b="1">
                <a:solidFill>
                  <a:srgbClr val="666699"/>
                </a:solidFill>
                <a:latin typeface="Comic Sans MS" panose="030F0702030302020204" pitchFamily="66" charset="0"/>
              </a:rPr>
              <a:t>The pain of guilt &amp; shame is real</a:t>
            </a:r>
          </a:p>
          <a:p>
            <a:pPr eaLnBrk="1" hangingPunct="1"/>
            <a:r>
              <a:rPr lang="en-US" altLang="en-US" sz="3600" b="1">
                <a:solidFill>
                  <a:srgbClr val="666699"/>
                </a:solidFill>
                <a:latin typeface="Comic Sans MS" panose="030F0702030302020204" pitchFamily="66" charset="0"/>
              </a:rPr>
              <a:t>Coming to grips with our own fallenness is a step of maturity</a:t>
            </a:r>
          </a:p>
          <a:p>
            <a:pPr eaLnBrk="1" hangingPunct="1"/>
            <a:r>
              <a:rPr lang="en-US" altLang="en-US" sz="3600" b="1">
                <a:solidFill>
                  <a:srgbClr val="666699"/>
                </a:solidFill>
                <a:latin typeface="Comic Sans MS" panose="030F0702030302020204" pitchFamily="66" charset="0"/>
              </a:rPr>
              <a:t>When we know what the standard of measurement is - it should promote an honest introspection that allows God to shine a light into our innermost recess of soul.</a:t>
            </a:r>
            <a:endParaRPr lang="en-US" altLang="en-US" sz="2800" b="1">
              <a:solidFill>
                <a:srgbClr val="666699"/>
              </a:solidFill>
              <a:latin typeface="Comic Sans MS" panose="030F0702030302020204"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38499">
                                            <p:txEl>
                                              <p:pRg st="0" end="0"/>
                                            </p:txEl>
                                          </p:spTgt>
                                        </p:tgtEl>
                                        <p:attrNameLst>
                                          <p:attrName>style.visibility</p:attrName>
                                        </p:attrNameLst>
                                      </p:cBhvr>
                                      <p:to>
                                        <p:strVal val="visible"/>
                                      </p:to>
                                    </p:set>
                                    <p:anim calcmode="lin" valueType="num">
                                      <p:cBhvr additive="base">
                                        <p:cTn id="7" dur="500" fill="hold"/>
                                        <p:tgtEl>
                                          <p:spTgt spid="2538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38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38499">
                                            <p:txEl>
                                              <p:pRg st="1" end="1"/>
                                            </p:txEl>
                                          </p:spTgt>
                                        </p:tgtEl>
                                        <p:attrNameLst>
                                          <p:attrName>style.visibility</p:attrName>
                                        </p:attrNameLst>
                                      </p:cBhvr>
                                      <p:to>
                                        <p:strVal val="visible"/>
                                      </p:to>
                                    </p:set>
                                    <p:anim calcmode="lin" valueType="num">
                                      <p:cBhvr additive="base">
                                        <p:cTn id="13" dur="500" fill="hold"/>
                                        <p:tgtEl>
                                          <p:spTgt spid="2538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38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38499">
                                            <p:txEl>
                                              <p:pRg st="2" end="2"/>
                                            </p:txEl>
                                          </p:spTgt>
                                        </p:tgtEl>
                                        <p:attrNameLst>
                                          <p:attrName>style.visibility</p:attrName>
                                        </p:attrNameLst>
                                      </p:cBhvr>
                                      <p:to>
                                        <p:strVal val="visible"/>
                                      </p:to>
                                    </p:set>
                                    <p:anim calcmode="lin" valueType="num">
                                      <p:cBhvr additive="base">
                                        <p:cTn id="19" dur="500" fill="hold"/>
                                        <p:tgtEl>
                                          <p:spTgt spid="2538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384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849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78594" name="Rectangle 2">
            <a:extLst>
              <a:ext uri="{FF2B5EF4-FFF2-40B4-BE49-F238E27FC236}">
                <a16:creationId xmlns:a16="http://schemas.microsoft.com/office/drawing/2014/main" id="{D9D0B985-6E0A-42D2-B9EA-824FDDF17A44}"/>
              </a:ext>
            </a:extLst>
          </p:cNvPr>
          <p:cNvSpPr>
            <a:spLocks noGrp="1" noChangeArrowheads="1"/>
          </p:cNvSpPr>
          <p:nvPr>
            <p:ph type="title"/>
          </p:nvPr>
        </p:nvSpPr>
        <p:spPr/>
        <p:txBody>
          <a:bodyPr/>
          <a:lstStyle/>
          <a:p>
            <a:pPr eaLnBrk="1" hangingPunct="1"/>
            <a:r>
              <a:rPr lang="en-US" altLang="en-US" b="1">
                <a:solidFill>
                  <a:srgbClr val="993366"/>
                </a:solidFill>
                <a:latin typeface="Comic Sans MS" panose="030F0702030302020204" pitchFamily="66" charset="0"/>
              </a:rPr>
              <a:t>Psalm 139: 23-24</a:t>
            </a:r>
          </a:p>
        </p:txBody>
      </p:sp>
      <p:sp>
        <p:nvSpPr>
          <p:cNvPr id="2540547" name="Rectangle 3">
            <a:extLst>
              <a:ext uri="{FF2B5EF4-FFF2-40B4-BE49-F238E27FC236}">
                <a16:creationId xmlns:a16="http://schemas.microsoft.com/office/drawing/2014/main" id="{3E967DAB-F86F-4ABE-AFCB-3DEDEEF657FA}"/>
              </a:ext>
            </a:extLst>
          </p:cNvPr>
          <p:cNvSpPr>
            <a:spLocks noGrp="1" noChangeArrowheads="1"/>
          </p:cNvSpPr>
          <p:nvPr>
            <p:ph type="body" idx="1"/>
          </p:nvPr>
        </p:nvSpPr>
        <p:spPr>
          <a:xfrm>
            <a:off x="2209800" y="1676400"/>
            <a:ext cx="7772400" cy="4114800"/>
          </a:xfrm>
        </p:spPr>
        <p:txBody>
          <a:bodyPr/>
          <a:lstStyle/>
          <a:p>
            <a:pPr marL="609600" indent="-609600" eaLnBrk="1" hangingPunct="1">
              <a:buFontTx/>
              <a:buAutoNum type="arabicPeriod" startAt="23"/>
              <a:defRPr/>
            </a:pPr>
            <a:r>
              <a:rPr lang="en-US" sz="4000">
                <a:solidFill>
                  <a:srgbClr val="FFCF70"/>
                </a:solidFill>
                <a:effectLst>
                  <a:outerShdw blurRad="38100" dist="38100" dir="2700000" algn="tl">
                    <a:srgbClr val="000000"/>
                  </a:outerShdw>
                </a:effectLst>
                <a:latin typeface="Comic Sans MS" pitchFamily="66" charset="0"/>
              </a:rPr>
              <a:t> Search me, O God, and know my heart;  try me,    and know my thoughts,</a:t>
            </a:r>
          </a:p>
          <a:p>
            <a:pPr marL="609600" indent="-609600" eaLnBrk="1" hangingPunct="1">
              <a:buFontTx/>
              <a:buAutoNum type="arabicPeriod" startAt="23"/>
              <a:defRPr/>
            </a:pPr>
            <a:r>
              <a:rPr lang="en-US" sz="4000">
                <a:solidFill>
                  <a:srgbClr val="FFCF70"/>
                </a:solidFill>
                <a:effectLst>
                  <a:outerShdw blurRad="38100" dist="38100" dir="2700000" algn="tl">
                    <a:srgbClr val="000000"/>
                  </a:outerShdw>
                </a:effectLst>
                <a:latin typeface="Comic Sans MS" pitchFamily="66" charset="0"/>
              </a:rPr>
              <a:t> and see if </a:t>
            </a:r>
            <a:r>
              <a:rPr lang="en-US" sz="4000" i="1">
                <a:solidFill>
                  <a:srgbClr val="FFCF70"/>
                </a:solidFill>
                <a:effectLst>
                  <a:outerShdw blurRad="38100" dist="38100" dir="2700000" algn="tl">
                    <a:srgbClr val="000000"/>
                  </a:outerShdw>
                </a:effectLst>
                <a:latin typeface="Comic Sans MS" pitchFamily="66" charset="0"/>
              </a:rPr>
              <a:t>any</a:t>
            </a:r>
            <a:r>
              <a:rPr lang="en-US" sz="4000">
                <a:solidFill>
                  <a:srgbClr val="FFCF70"/>
                </a:solidFill>
                <a:effectLst>
                  <a:outerShdw blurRad="38100" dist="38100" dir="2700000" algn="tl">
                    <a:srgbClr val="000000"/>
                  </a:outerShdw>
                </a:effectLst>
                <a:latin typeface="Comic Sans MS" pitchFamily="66" charset="0"/>
              </a:rPr>
              <a:t>  wicked way  </a:t>
            </a:r>
            <a:r>
              <a:rPr lang="en-US" sz="4000" i="1">
                <a:solidFill>
                  <a:srgbClr val="FFCF70"/>
                </a:solidFill>
                <a:effectLst>
                  <a:outerShdw blurRad="38100" dist="38100" dir="2700000" algn="tl">
                    <a:srgbClr val="000000"/>
                  </a:outerShdw>
                </a:effectLst>
                <a:latin typeface="Comic Sans MS" pitchFamily="66" charset="0"/>
              </a:rPr>
              <a:t>is</a:t>
            </a:r>
            <a:r>
              <a:rPr lang="en-US" sz="4000">
                <a:solidFill>
                  <a:srgbClr val="FFCF70"/>
                </a:solidFill>
                <a:effectLst>
                  <a:outerShdw blurRad="38100" dist="38100" dir="2700000" algn="tl">
                    <a:srgbClr val="000000"/>
                  </a:outerShdw>
                </a:effectLst>
                <a:latin typeface="Comic Sans MS" pitchFamily="66" charset="0"/>
              </a:rPr>
              <a:t>  in me; and lead me in the way everlasting.</a:t>
            </a:r>
            <a:endParaRPr lang="en-US" sz="1200" b="1">
              <a:effectLst>
                <a:outerShdw blurRad="38100" dist="38100" dir="2700000" algn="tl">
                  <a:srgbClr val="FFFFFF"/>
                </a:outerShdw>
              </a:effectLst>
              <a:latin typeface="Comic Sans MS" pitchFamily="66" charset="0"/>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42594" name="Rectangle 2">
            <a:extLst>
              <a:ext uri="{FF2B5EF4-FFF2-40B4-BE49-F238E27FC236}">
                <a16:creationId xmlns:a16="http://schemas.microsoft.com/office/drawing/2014/main" id="{FD93A338-9ED7-4FD4-835E-F23266ED1855}"/>
              </a:ext>
            </a:extLst>
          </p:cNvPr>
          <p:cNvSpPr>
            <a:spLocks noGrp="1" noChangeArrowheads="1"/>
          </p:cNvSpPr>
          <p:nvPr>
            <p:ph type="title"/>
          </p:nvPr>
        </p:nvSpPr>
        <p:spPr>
          <a:xfrm>
            <a:off x="1524000" y="0"/>
            <a:ext cx="9144000" cy="1143000"/>
          </a:xfrm>
        </p:spPr>
        <p:txBody>
          <a:bodyPr/>
          <a:lstStyle/>
          <a:p>
            <a:pPr eaLnBrk="1" hangingPunct="1">
              <a:defRPr/>
            </a:pPr>
            <a:r>
              <a:rPr lang="en-US" b="1" u="sng">
                <a:solidFill>
                  <a:srgbClr val="FF6600"/>
                </a:solidFill>
                <a:effectLst>
                  <a:outerShdw blurRad="38100" dist="38100" dir="2700000" algn="tl">
                    <a:srgbClr val="000000"/>
                  </a:outerShdw>
                </a:effectLst>
                <a:latin typeface="Comic Sans MS" pitchFamily="66" charset="0"/>
              </a:rPr>
              <a:t>The Power Of God to Forgive</a:t>
            </a:r>
          </a:p>
        </p:txBody>
      </p:sp>
      <p:sp>
        <p:nvSpPr>
          <p:cNvPr id="2542595" name="Rectangle 3">
            <a:extLst>
              <a:ext uri="{FF2B5EF4-FFF2-40B4-BE49-F238E27FC236}">
                <a16:creationId xmlns:a16="http://schemas.microsoft.com/office/drawing/2014/main" id="{2645753F-1F4D-46B5-B8AB-0CE36DE38ABA}"/>
              </a:ext>
            </a:extLst>
          </p:cNvPr>
          <p:cNvSpPr>
            <a:spLocks noGrp="1" noChangeArrowheads="1"/>
          </p:cNvSpPr>
          <p:nvPr>
            <p:ph type="body" idx="1"/>
          </p:nvPr>
        </p:nvSpPr>
        <p:spPr>
          <a:xfrm>
            <a:off x="1828800" y="1295400"/>
            <a:ext cx="8382000" cy="5105400"/>
          </a:xfrm>
        </p:spPr>
        <p:txBody>
          <a:bodyPr/>
          <a:lstStyle/>
          <a:p>
            <a:pPr eaLnBrk="1" hangingPunct="1">
              <a:lnSpc>
                <a:spcPct val="90000"/>
              </a:lnSpc>
              <a:defRPr/>
            </a:pPr>
            <a:r>
              <a:rPr lang="en-US" b="1">
                <a:solidFill>
                  <a:srgbClr val="666699"/>
                </a:solidFill>
                <a:effectLst>
                  <a:outerShdw blurRad="38100" dist="38100" dir="2700000" algn="tl">
                    <a:srgbClr val="000000"/>
                  </a:outerShdw>
                </a:effectLst>
                <a:latin typeface="Comic Sans MS" pitchFamily="66" charset="0"/>
              </a:rPr>
              <a:t>Our confession of known sin is only the first step.</a:t>
            </a:r>
          </a:p>
          <a:p>
            <a:pPr eaLnBrk="1" hangingPunct="1">
              <a:lnSpc>
                <a:spcPct val="90000"/>
              </a:lnSpc>
              <a:defRPr/>
            </a:pPr>
            <a:r>
              <a:rPr lang="en-US" b="1">
                <a:solidFill>
                  <a:srgbClr val="666699"/>
                </a:solidFill>
                <a:effectLst>
                  <a:outerShdw blurRad="38100" dist="38100" dir="2700000" algn="tl">
                    <a:srgbClr val="000000"/>
                  </a:outerShdw>
                </a:effectLst>
                <a:latin typeface="Comic Sans MS" pitchFamily="66" charset="0"/>
              </a:rPr>
              <a:t>The unknown in our life is the area of great opportunity  (Johari window)</a:t>
            </a:r>
          </a:p>
          <a:p>
            <a:pPr eaLnBrk="1" hangingPunct="1">
              <a:lnSpc>
                <a:spcPct val="90000"/>
              </a:lnSpc>
              <a:defRPr/>
            </a:pPr>
            <a:r>
              <a:rPr lang="en-US" b="1">
                <a:solidFill>
                  <a:srgbClr val="666699"/>
                </a:solidFill>
                <a:effectLst>
                  <a:outerShdw blurRad="38100" dist="38100" dir="2700000" algn="tl">
                    <a:srgbClr val="000000"/>
                  </a:outerShdw>
                </a:effectLst>
                <a:latin typeface="Comic Sans MS" pitchFamily="66" charset="0"/>
              </a:rPr>
              <a:t>The cleansing purifying grace of God is always available to the repentant</a:t>
            </a:r>
          </a:p>
          <a:p>
            <a:pPr eaLnBrk="1" hangingPunct="1">
              <a:lnSpc>
                <a:spcPct val="90000"/>
              </a:lnSpc>
              <a:defRPr/>
            </a:pPr>
            <a:r>
              <a:rPr lang="en-US" b="1">
                <a:solidFill>
                  <a:srgbClr val="666699"/>
                </a:solidFill>
                <a:effectLst>
                  <a:outerShdw blurRad="38100" dist="38100" dir="2700000" algn="tl">
                    <a:srgbClr val="000000"/>
                  </a:outerShdw>
                </a:effectLst>
                <a:latin typeface="Comic Sans MS" pitchFamily="66" charset="0"/>
              </a:rPr>
              <a:t>Beware of the shamefulness of sin that permits pride to stop us from seeking the cleansing we desperately strive after</a:t>
            </a:r>
            <a:endParaRPr lang="en-US" sz="2800" b="1">
              <a:solidFill>
                <a:srgbClr val="666699"/>
              </a:solidFill>
              <a:effectLst>
                <a:outerShdw blurRad="38100" dist="38100" dir="2700000" algn="tl">
                  <a:srgbClr val="000000"/>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2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42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42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42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25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9E9288-0604-4548-9955-71BE5D5E39FF}"/>
              </a:ext>
            </a:extLst>
          </p:cNvPr>
          <p:cNvSpPr/>
          <p:nvPr/>
        </p:nvSpPr>
        <p:spPr>
          <a:xfrm>
            <a:off x="1016000" y="762001"/>
            <a:ext cx="9103360" cy="3416320"/>
          </a:xfrm>
          <a:prstGeom prst="rect">
            <a:avLst/>
          </a:prstGeom>
          <a:noFill/>
        </p:spPr>
        <p:txBody>
          <a:bodyPr wrap="square">
            <a:spAutoFit/>
          </a:bodyPr>
          <a:lstStyle/>
          <a:p>
            <a:pPr algn="ctr" fontAlgn="base">
              <a:spcBef>
                <a:spcPct val="0"/>
              </a:spcBef>
              <a:spcAft>
                <a:spcPct val="0"/>
              </a:spcAft>
              <a:defRPr/>
            </a:pPr>
            <a:r>
              <a:rPr lang="en-US" sz="5400" b="1" dirty="0">
                <a:ln w="17780" cmpd="sng">
                  <a:solidFill>
                    <a:srgbClr val="FFFFFF"/>
                  </a:solidFill>
                  <a:prstDash val="solid"/>
                  <a:miter lim="800000"/>
                </a:ln>
                <a:solidFill>
                  <a:schemeClr val="accent1">
                    <a:lumMod val="75000"/>
                  </a:schemeClr>
                </a:solidFill>
                <a:effectLst>
                  <a:outerShdw blurRad="50800" algn="tl" rotWithShape="0">
                    <a:srgbClr val="000000"/>
                  </a:outerShdw>
                </a:effectLst>
                <a:latin typeface="Calligrapher" pitchFamily="2" charset="0"/>
                <a:ea typeface="ＭＳ Ｐゴシック"/>
              </a:rPr>
              <a:t>SATAN ACCUSES JOB OF AN OBEDIENCE ONLY OUT OF FEAR   &amp; ONLY A SIMPLE FEAR OF LOSS OF GOD’S GOOD FAVOR.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44642" name="Rectangle 2">
            <a:extLst>
              <a:ext uri="{FF2B5EF4-FFF2-40B4-BE49-F238E27FC236}">
                <a16:creationId xmlns:a16="http://schemas.microsoft.com/office/drawing/2014/main" id="{1BA6573C-A9FC-4A2A-9EC9-6A9FFC1C0070}"/>
              </a:ext>
            </a:extLst>
          </p:cNvPr>
          <p:cNvSpPr>
            <a:spLocks noGrp="1" noChangeArrowheads="1"/>
          </p:cNvSpPr>
          <p:nvPr>
            <p:ph type="title"/>
          </p:nvPr>
        </p:nvSpPr>
        <p:spPr/>
        <p:txBody>
          <a:bodyPr/>
          <a:lstStyle/>
          <a:p>
            <a:pPr eaLnBrk="1" hangingPunct="1">
              <a:defRPr/>
            </a:pPr>
            <a:r>
              <a:rPr lang="en-US" b="1">
                <a:solidFill>
                  <a:srgbClr val="CC0000"/>
                </a:solidFill>
                <a:effectLst>
                  <a:outerShdw blurRad="38100" dist="38100" dir="2700000" algn="tl">
                    <a:srgbClr val="000000"/>
                  </a:outerShdw>
                </a:effectLst>
                <a:latin typeface="Comic Sans MS" pitchFamily="66" charset="0"/>
              </a:rPr>
              <a:t>The Power Of God to Forgive</a:t>
            </a:r>
          </a:p>
        </p:txBody>
      </p:sp>
      <p:sp>
        <p:nvSpPr>
          <p:cNvPr id="2544643" name="Rectangle 3">
            <a:extLst>
              <a:ext uri="{FF2B5EF4-FFF2-40B4-BE49-F238E27FC236}">
                <a16:creationId xmlns:a16="http://schemas.microsoft.com/office/drawing/2014/main" id="{F9A5CFA2-2DAC-4B2C-91F2-799FFD6EFCD5}"/>
              </a:ext>
            </a:extLst>
          </p:cNvPr>
          <p:cNvSpPr>
            <a:spLocks noGrp="1" noChangeArrowheads="1"/>
          </p:cNvSpPr>
          <p:nvPr>
            <p:ph type="body" idx="1"/>
          </p:nvPr>
        </p:nvSpPr>
        <p:spPr>
          <a:xfrm>
            <a:off x="1981200" y="1600200"/>
            <a:ext cx="8077200" cy="4953000"/>
          </a:xfrm>
        </p:spPr>
        <p:txBody>
          <a:bodyPr/>
          <a:lstStyle/>
          <a:p>
            <a:pPr eaLnBrk="1" hangingPunct="1"/>
            <a:r>
              <a:rPr lang="en-US" altLang="en-US" b="1">
                <a:solidFill>
                  <a:schemeClr val="tx2"/>
                </a:solidFill>
                <a:latin typeface="Comic Sans MS" panose="030F0702030302020204" pitchFamily="66" charset="0"/>
              </a:rPr>
              <a:t>When was the last time you prayed seriously </a:t>
            </a:r>
            <a:r>
              <a:rPr lang="en-US" altLang="en-US" b="1" i="1">
                <a:solidFill>
                  <a:schemeClr val="hlink"/>
                </a:solidFill>
                <a:latin typeface="Comic Sans MS" panose="030F0702030302020204" pitchFamily="66" charset="0"/>
              </a:rPr>
              <a:t>“Search me, O God, and know my heart; test me and know my thoughts.”</a:t>
            </a:r>
          </a:p>
          <a:p>
            <a:pPr eaLnBrk="1" hangingPunct="1"/>
            <a:r>
              <a:rPr lang="en-US" altLang="en-US" b="1">
                <a:solidFill>
                  <a:schemeClr val="tx2"/>
                </a:solidFill>
                <a:latin typeface="Comic Sans MS" panose="030F0702030302020204" pitchFamily="66" charset="0"/>
              </a:rPr>
              <a:t>It is one mark of those spiritually effective that they acknowledge not having ever arrived and are </a:t>
            </a:r>
            <a:r>
              <a:rPr lang="en-US" altLang="en-US" b="1" u="sng">
                <a:latin typeface="Comic Sans MS" panose="030F0702030302020204" pitchFamily="66" charset="0"/>
              </a:rPr>
              <a:t>always open</a:t>
            </a:r>
            <a:r>
              <a:rPr lang="en-US" altLang="en-US" b="1">
                <a:solidFill>
                  <a:schemeClr val="tx2"/>
                </a:solidFill>
                <a:latin typeface="Comic Sans MS" panose="030F0702030302020204" pitchFamily="66" charset="0"/>
              </a:rPr>
              <a:t> to God’s working in their lives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4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446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46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81666" name="WordArt 2">
            <a:extLst>
              <a:ext uri="{FF2B5EF4-FFF2-40B4-BE49-F238E27FC236}">
                <a16:creationId xmlns:a16="http://schemas.microsoft.com/office/drawing/2014/main" id="{A6491B06-E6B4-46DB-AC82-506CE558744F}"/>
              </a:ext>
            </a:extLst>
          </p:cNvPr>
          <p:cNvSpPr>
            <a:spLocks noChangeArrowheads="1" noChangeShapeType="1" noTextEdit="1"/>
          </p:cNvSpPr>
          <p:nvPr/>
        </p:nvSpPr>
        <p:spPr bwMode="auto">
          <a:xfrm>
            <a:off x="1143000" y="381000"/>
            <a:ext cx="8991600" cy="63246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The Power Of God To Comfort</a:t>
            </a: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82690" name="Rectangle 2">
            <a:extLst>
              <a:ext uri="{FF2B5EF4-FFF2-40B4-BE49-F238E27FC236}">
                <a16:creationId xmlns:a16="http://schemas.microsoft.com/office/drawing/2014/main" id="{EF2563A3-CA55-43C8-8E52-7865634397F0}"/>
              </a:ext>
            </a:extLst>
          </p:cNvPr>
          <p:cNvSpPr>
            <a:spLocks noChangeArrowheads="1"/>
          </p:cNvSpPr>
          <p:nvPr/>
        </p:nvSpPr>
        <p:spPr bwMode="auto">
          <a:xfrm>
            <a:off x="5608638" y="31781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fontAlgn="base">
              <a:spcBef>
                <a:spcPct val="0"/>
              </a:spcBef>
              <a:spcAft>
                <a:spcPct val="0"/>
              </a:spcAft>
            </a:pPr>
            <a:endParaRPr lang="en-US" altLang="en-US" sz="2400">
              <a:solidFill>
                <a:srgbClr val="000000"/>
              </a:solidFill>
              <a:latin typeface="Times" panose="02020603050405020304" pitchFamily="18" charset="0"/>
            </a:endParaRPr>
          </a:p>
        </p:txBody>
      </p:sp>
      <p:sp>
        <p:nvSpPr>
          <p:cNvPr id="882691" name="Rectangle 3">
            <a:extLst>
              <a:ext uri="{FF2B5EF4-FFF2-40B4-BE49-F238E27FC236}">
                <a16:creationId xmlns:a16="http://schemas.microsoft.com/office/drawing/2014/main" id="{95E150A9-515A-4808-8BF2-9C971FC4F274}"/>
              </a:ext>
            </a:extLst>
          </p:cNvPr>
          <p:cNvSpPr>
            <a:spLocks noGrp="1" noChangeArrowheads="1"/>
          </p:cNvSpPr>
          <p:nvPr>
            <p:ph type="title"/>
          </p:nvPr>
        </p:nvSpPr>
        <p:spPr>
          <a:xfrm>
            <a:off x="2209800" y="0"/>
            <a:ext cx="7772400" cy="1371600"/>
          </a:xfrm>
        </p:spPr>
        <p:txBody>
          <a:bodyPr/>
          <a:lstStyle/>
          <a:p>
            <a:pPr eaLnBrk="1" hangingPunct="1"/>
            <a:r>
              <a:rPr lang="en-US" altLang="en-US" sz="4000" b="1">
                <a:latin typeface="Comic Sans MS" panose="030F0702030302020204" pitchFamily="66" charset="0"/>
              </a:rPr>
              <a:t>Job 13:20-22</a:t>
            </a:r>
            <a:endParaRPr lang="en-US" altLang="en-US" sz="3200" b="1">
              <a:latin typeface="Comic Sans MS" panose="030F0702030302020204" pitchFamily="66" charset="0"/>
            </a:endParaRPr>
          </a:p>
        </p:txBody>
      </p:sp>
      <p:sp>
        <p:nvSpPr>
          <p:cNvPr id="882692" name="Rectangle 4">
            <a:extLst>
              <a:ext uri="{FF2B5EF4-FFF2-40B4-BE49-F238E27FC236}">
                <a16:creationId xmlns:a16="http://schemas.microsoft.com/office/drawing/2014/main" id="{F1B4F50C-AC83-4D79-A807-CD2345946373}"/>
              </a:ext>
            </a:extLst>
          </p:cNvPr>
          <p:cNvSpPr>
            <a:spLocks noGrp="1" noChangeArrowheads="1"/>
          </p:cNvSpPr>
          <p:nvPr>
            <p:ph type="body" idx="1"/>
          </p:nvPr>
        </p:nvSpPr>
        <p:spPr>
          <a:xfrm>
            <a:off x="1905000" y="1219200"/>
            <a:ext cx="8229600" cy="5410200"/>
          </a:xfrm>
        </p:spPr>
        <p:txBody>
          <a:bodyPr/>
          <a:lstStyle/>
          <a:p>
            <a:pPr marL="609600" indent="-609600" eaLnBrk="1" hangingPunct="1">
              <a:lnSpc>
                <a:spcPct val="90000"/>
              </a:lnSpc>
              <a:buClr>
                <a:srgbClr val="000000"/>
              </a:buClr>
              <a:buFontTx/>
              <a:buAutoNum type="arabicPeriod" startAt="20"/>
            </a:pPr>
            <a:r>
              <a:rPr lang="en-US" altLang="en-US" sz="4000" b="1">
                <a:solidFill>
                  <a:srgbClr val="740305"/>
                </a:solidFill>
                <a:latin typeface="Comic Sans MS" panose="030F0702030302020204" pitchFamily="66" charset="0"/>
              </a:rPr>
              <a:t>“O God, there are two things I beg of you &amp; I will be able to face you.</a:t>
            </a:r>
          </a:p>
          <a:p>
            <a:pPr marL="609600" indent="-609600" eaLnBrk="1" hangingPunct="1">
              <a:lnSpc>
                <a:spcPct val="90000"/>
              </a:lnSpc>
              <a:buClr>
                <a:srgbClr val="000000"/>
              </a:buClr>
              <a:buFontTx/>
              <a:buAutoNum type="arabicPeriod" startAt="20"/>
            </a:pPr>
            <a:r>
              <a:rPr lang="en-US" altLang="en-US" sz="4000" b="1">
                <a:solidFill>
                  <a:srgbClr val="740305"/>
                </a:solidFill>
                <a:latin typeface="Comic Sans MS" panose="030F0702030302020204" pitchFamily="66" charset="0"/>
              </a:rPr>
              <a:t>Remove your hand from me and do not terrify me with your awesome presence.</a:t>
            </a:r>
          </a:p>
          <a:p>
            <a:pPr marL="609600" indent="-609600" eaLnBrk="1" hangingPunct="1">
              <a:lnSpc>
                <a:spcPct val="90000"/>
              </a:lnSpc>
              <a:buClr>
                <a:srgbClr val="000000"/>
              </a:buClr>
              <a:buFontTx/>
              <a:buAutoNum type="arabicPeriod" startAt="20"/>
            </a:pPr>
            <a:r>
              <a:rPr lang="en-US" altLang="en-US" sz="4000" b="1">
                <a:solidFill>
                  <a:srgbClr val="740305"/>
                </a:solidFill>
                <a:latin typeface="Comic Sans MS" panose="030F0702030302020204" pitchFamily="66" charset="0"/>
              </a:rPr>
              <a:t>Now summon &amp; I will answer!  Or let me speak to you, and you reply.”</a:t>
            </a:r>
            <a:endParaRPr lang="en-US" altLang="en-US" sz="1400" b="1">
              <a:solidFill>
                <a:srgbClr val="740305"/>
              </a:solidFill>
              <a:latin typeface="Comic Sans MS" panose="030F0702030302020204" pitchFamily="66" charset="0"/>
            </a:endParaRP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50786" name="Rectangle 2">
            <a:extLst>
              <a:ext uri="{FF2B5EF4-FFF2-40B4-BE49-F238E27FC236}">
                <a16:creationId xmlns:a16="http://schemas.microsoft.com/office/drawing/2014/main" id="{9255F96F-CC3E-4D4B-A2D9-3C6F08F1EB54}"/>
              </a:ext>
            </a:extLst>
          </p:cNvPr>
          <p:cNvSpPr>
            <a:spLocks noGrp="1" noChangeArrowheads="1"/>
          </p:cNvSpPr>
          <p:nvPr>
            <p:ph type="title"/>
          </p:nvPr>
        </p:nvSpPr>
        <p:spPr>
          <a:xfrm>
            <a:off x="1981200" y="0"/>
            <a:ext cx="8229600" cy="1417638"/>
          </a:xfrm>
        </p:spPr>
        <p:txBody>
          <a:bodyPr/>
          <a:lstStyle/>
          <a:p>
            <a:pPr eaLnBrk="1" hangingPunct="1">
              <a:defRPr/>
            </a:pPr>
            <a:r>
              <a:rPr lang="en-US" b="1">
                <a:solidFill>
                  <a:srgbClr val="800000"/>
                </a:solidFill>
                <a:effectLst>
                  <a:outerShdw blurRad="38100" dist="38100" dir="2700000" algn="tl">
                    <a:srgbClr val="000000"/>
                  </a:outerShdw>
                </a:effectLst>
                <a:latin typeface="Comic Sans MS" pitchFamily="66" charset="0"/>
              </a:rPr>
              <a:t>Job’s Three Requests:</a:t>
            </a:r>
          </a:p>
        </p:txBody>
      </p:sp>
      <p:sp>
        <p:nvSpPr>
          <p:cNvPr id="2550787" name="Rectangle 3">
            <a:extLst>
              <a:ext uri="{FF2B5EF4-FFF2-40B4-BE49-F238E27FC236}">
                <a16:creationId xmlns:a16="http://schemas.microsoft.com/office/drawing/2014/main" id="{C84DFECC-F4F9-4357-8096-D3EDAFBA08B2}"/>
              </a:ext>
            </a:extLst>
          </p:cNvPr>
          <p:cNvSpPr>
            <a:spLocks noGrp="1" noChangeArrowheads="1"/>
          </p:cNvSpPr>
          <p:nvPr>
            <p:ph type="body" idx="1"/>
          </p:nvPr>
        </p:nvSpPr>
        <p:spPr>
          <a:xfrm>
            <a:off x="2209800" y="1524000"/>
            <a:ext cx="7772400" cy="5105400"/>
          </a:xfrm>
        </p:spPr>
        <p:txBody>
          <a:bodyPr/>
          <a:lstStyle/>
          <a:p>
            <a:pPr eaLnBrk="1" hangingPunct="1">
              <a:defRPr/>
            </a:pPr>
            <a:r>
              <a:rPr lang="en-US" sz="4000" b="1">
                <a:solidFill>
                  <a:srgbClr val="666699"/>
                </a:solidFill>
                <a:effectLst>
                  <a:outerShdw blurRad="38100" dist="38100" dir="2700000" algn="tl">
                    <a:srgbClr val="000000"/>
                  </a:outerShdw>
                </a:effectLst>
                <a:latin typeface="Comic Sans MS" pitchFamily="66" charset="0"/>
              </a:rPr>
              <a:t>Don’t ever take your hand off my life.</a:t>
            </a:r>
          </a:p>
          <a:p>
            <a:pPr eaLnBrk="1" hangingPunct="1">
              <a:defRPr/>
            </a:pPr>
            <a:r>
              <a:rPr lang="en-US" sz="4000" b="1">
                <a:solidFill>
                  <a:srgbClr val="666699"/>
                </a:solidFill>
                <a:effectLst>
                  <a:outerShdw blurRad="38100" dist="38100" dir="2700000" algn="tl">
                    <a:srgbClr val="000000"/>
                  </a:outerShdw>
                </a:effectLst>
                <a:latin typeface="Comic Sans MS" pitchFamily="66" charset="0"/>
              </a:rPr>
              <a:t>Don’t ever let the fear of you make me afraid to come to you.</a:t>
            </a:r>
          </a:p>
          <a:p>
            <a:pPr eaLnBrk="1" hangingPunct="1">
              <a:defRPr/>
            </a:pPr>
            <a:r>
              <a:rPr lang="en-US" sz="4000" b="1">
                <a:solidFill>
                  <a:srgbClr val="666699"/>
                </a:solidFill>
                <a:effectLst>
                  <a:outerShdw blurRad="38100" dist="38100" dir="2700000" algn="tl">
                    <a:srgbClr val="000000"/>
                  </a:outerShdw>
                </a:effectLst>
                <a:latin typeface="Comic Sans MS" pitchFamily="66" charset="0"/>
              </a:rPr>
              <a:t>Let me have open and honest communication with you.</a:t>
            </a:r>
            <a:endParaRPr lang="en-US" b="1">
              <a:solidFill>
                <a:srgbClr val="666699"/>
              </a:solidFill>
              <a:effectLst>
                <a:outerShdw blurRad="38100" dist="38100" dir="2700000" algn="tl">
                  <a:srgbClr val="000000"/>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50787">
                                            <p:txEl>
                                              <p:pRg st="0" end="0"/>
                                            </p:txEl>
                                          </p:spTgt>
                                        </p:tgtEl>
                                        <p:attrNameLst>
                                          <p:attrName>style.visibility</p:attrName>
                                        </p:attrNameLst>
                                      </p:cBhvr>
                                      <p:to>
                                        <p:strVal val="visible"/>
                                      </p:to>
                                    </p:set>
                                    <p:animEffect transition="in" filter="dissolve">
                                      <p:cBhvr>
                                        <p:cTn id="7" dur="500"/>
                                        <p:tgtEl>
                                          <p:spTgt spid="2550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50787">
                                            <p:txEl>
                                              <p:pRg st="1" end="1"/>
                                            </p:txEl>
                                          </p:spTgt>
                                        </p:tgtEl>
                                        <p:attrNameLst>
                                          <p:attrName>style.visibility</p:attrName>
                                        </p:attrNameLst>
                                      </p:cBhvr>
                                      <p:to>
                                        <p:strVal val="visible"/>
                                      </p:to>
                                    </p:set>
                                    <p:animEffect transition="in" filter="dissolve">
                                      <p:cBhvr>
                                        <p:cTn id="12" dur="500"/>
                                        <p:tgtEl>
                                          <p:spTgt spid="2550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50787">
                                            <p:txEl>
                                              <p:pRg st="2" end="2"/>
                                            </p:txEl>
                                          </p:spTgt>
                                        </p:tgtEl>
                                        <p:attrNameLst>
                                          <p:attrName>style.visibility</p:attrName>
                                        </p:attrNameLst>
                                      </p:cBhvr>
                                      <p:to>
                                        <p:strVal val="visible"/>
                                      </p:to>
                                    </p:set>
                                    <p:animEffect transition="in" filter="dissolve">
                                      <p:cBhvr>
                                        <p:cTn id="17" dur="500"/>
                                        <p:tgtEl>
                                          <p:spTgt spid="2550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78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52834" name="Rectangle 2">
            <a:extLst>
              <a:ext uri="{FF2B5EF4-FFF2-40B4-BE49-F238E27FC236}">
                <a16:creationId xmlns:a16="http://schemas.microsoft.com/office/drawing/2014/main" id="{A27B7BB8-F5D0-4AE3-B176-5840074CBBF1}"/>
              </a:ext>
            </a:extLst>
          </p:cNvPr>
          <p:cNvSpPr>
            <a:spLocks noGrp="1" noChangeArrowheads="1"/>
          </p:cNvSpPr>
          <p:nvPr>
            <p:ph type="title"/>
          </p:nvPr>
        </p:nvSpPr>
        <p:spPr>
          <a:xfrm>
            <a:off x="1524000" y="76200"/>
            <a:ext cx="9144000" cy="1143000"/>
          </a:xfrm>
        </p:spPr>
        <p:txBody>
          <a:bodyPr/>
          <a:lstStyle/>
          <a:p>
            <a:pPr eaLnBrk="1" hangingPunct="1">
              <a:defRPr/>
            </a:pPr>
            <a:r>
              <a:rPr lang="en-US" sz="3600" b="1">
                <a:solidFill>
                  <a:srgbClr val="FFFFFF"/>
                </a:solidFill>
                <a:effectLst>
                  <a:outerShdw blurRad="38100" dist="38100" dir="2700000" algn="tl">
                    <a:srgbClr val="000000"/>
                  </a:outerShdw>
                </a:effectLst>
                <a:latin typeface="Comic Sans MS" pitchFamily="66" charset="0"/>
              </a:rPr>
              <a:t>What Happens To You Matters To Him</a:t>
            </a:r>
            <a:br>
              <a:rPr lang="en-US" sz="3600" b="1">
                <a:effectLst>
                  <a:outerShdw blurRad="38100" dist="38100" dir="2700000" algn="tl">
                    <a:srgbClr val="FFFFFF"/>
                  </a:outerShdw>
                </a:effectLst>
                <a:latin typeface="Comic Sans MS" pitchFamily="66" charset="0"/>
              </a:rPr>
            </a:br>
            <a:r>
              <a:rPr lang="en-US" sz="3600" b="1">
                <a:solidFill>
                  <a:srgbClr val="FF96DA"/>
                </a:solidFill>
                <a:effectLst>
                  <a:outerShdw blurRad="38100" dist="38100" dir="2700000" algn="tl">
                    <a:srgbClr val="000000"/>
                  </a:outerShdw>
                </a:effectLst>
                <a:latin typeface="Comic Sans MS" pitchFamily="66" charset="0"/>
              </a:rPr>
              <a:t>Request 1</a:t>
            </a:r>
            <a:endParaRPr lang="en-US" b="1">
              <a:latin typeface="Comic Sans MS" pitchFamily="66" charset="0"/>
            </a:endParaRPr>
          </a:p>
        </p:txBody>
      </p:sp>
      <p:sp>
        <p:nvSpPr>
          <p:cNvPr id="2552835" name="Rectangle 3">
            <a:extLst>
              <a:ext uri="{FF2B5EF4-FFF2-40B4-BE49-F238E27FC236}">
                <a16:creationId xmlns:a16="http://schemas.microsoft.com/office/drawing/2014/main" id="{9549CA6E-C85D-48E6-8BD2-58304D8CDAB5}"/>
              </a:ext>
            </a:extLst>
          </p:cNvPr>
          <p:cNvSpPr>
            <a:spLocks noGrp="1" noChangeArrowheads="1"/>
          </p:cNvSpPr>
          <p:nvPr>
            <p:ph type="body" idx="1"/>
          </p:nvPr>
        </p:nvSpPr>
        <p:spPr>
          <a:xfrm>
            <a:off x="1828800" y="1371600"/>
            <a:ext cx="8610600" cy="5257800"/>
          </a:xfrm>
        </p:spPr>
        <p:txBody>
          <a:bodyPr/>
          <a:lstStyle/>
          <a:p>
            <a:pPr eaLnBrk="1" hangingPunct="1">
              <a:defRPr/>
            </a:pPr>
            <a:r>
              <a:rPr lang="en-US" b="1">
                <a:latin typeface="Comic Sans MS" pitchFamily="66" charset="0"/>
              </a:rPr>
              <a:t>“God don’t ever take your hand off my life”</a:t>
            </a:r>
          </a:p>
          <a:p>
            <a:pPr eaLnBrk="1" hangingPunct="1">
              <a:defRPr/>
            </a:pPr>
            <a:r>
              <a:rPr lang="en-US" b="1">
                <a:latin typeface="Comic Sans MS" pitchFamily="66" charset="0"/>
              </a:rPr>
              <a:t>Do you and I understand what our life would be like if God didn’t care and wasn’t </a:t>
            </a:r>
            <a:r>
              <a:rPr lang="en-US" b="1" u="sng">
                <a:solidFill>
                  <a:srgbClr val="FFCF70"/>
                </a:solidFill>
                <a:effectLst>
                  <a:outerShdw blurRad="38100" dist="38100" dir="2700000" algn="tl">
                    <a:srgbClr val="000000"/>
                  </a:outerShdw>
                </a:effectLst>
                <a:latin typeface="Comic Sans MS" pitchFamily="66" charset="0"/>
              </a:rPr>
              <a:t>involved</a:t>
            </a:r>
            <a:r>
              <a:rPr lang="en-US" b="1">
                <a:effectLst>
                  <a:outerShdw blurRad="38100" dist="38100" dir="2700000" algn="tl">
                    <a:srgbClr val="FFFFFF"/>
                  </a:outerShdw>
                </a:effectLst>
                <a:latin typeface="Comic Sans MS" pitchFamily="66" charset="0"/>
              </a:rPr>
              <a:t> </a:t>
            </a:r>
            <a:r>
              <a:rPr lang="en-US" b="1">
                <a:latin typeface="Comic Sans MS" pitchFamily="66" charset="0"/>
              </a:rPr>
              <a:t>in human affairs?</a:t>
            </a:r>
          </a:p>
          <a:p>
            <a:pPr eaLnBrk="1" hangingPunct="1">
              <a:defRPr/>
            </a:pPr>
            <a:r>
              <a:rPr lang="en-US" b="1">
                <a:latin typeface="Comic Sans MS" pitchFamily="66" charset="0"/>
              </a:rPr>
              <a:t>It should be obvious what Satan’s intent is. Be grateful that the devil is limited by God. If he had his way we would be destroyed. He will do to us what he did to Job and worse if he was allowed.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52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52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5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283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54882" name="Rectangle 2">
            <a:extLst>
              <a:ext uri="{FF2B5EF4-FFF2-40B4-BE49-F238E27FC236}">
                <a16:creationId xmlns:a16="http://schemas.microsoft.com/office/drawing/2014/main" id="{6D75F060-A7D1-41C7-8794-9934A0A5C20C}"/>
              </a:ext>
            </a:extLst>
          </p:cNvPr>
          <p:cNvSpPr>
            <a:spLocks noGrp="1" noChangeArrowheads="1"/>
          </p:cNvSpPr>
          <p:nvPr>
            <p:ph type="title"/>
          </p:nvPr>
        </p:nvSpPr>
        <p:spPr>
          <a:xfrm>
            <a:off x="1524000" y="0"/>
            <a:ext cx="9144000" cy="1371600"/>
          </a:xfrm>
        </p:spPr>
        <p:txBody>
          <a:bodyPr/>
          <a:lstStyle/>
          <a:p>
            <a:pPr eaLnBrk="1" hangingPunct="1">
              <a:defRPr/>
            </a:pPr>
            <a:r>
              <a:rPr lang="en-US" sz="3600" b="1">
                <a:solidFill>
                  <a:srgbClr val="FFFFFF"/>
                </a:solidFill>
                <a:effectLst>
                  <a:outerShdw blurRad="38100" dist="38100" dir="2700000" algn="tl">
                    <a:srgbClr val="000000"/>
                  </a:outerShdw>
                </a:effectLst>
                <a:latin typeface="Comic Sans MS" pitchFamily="66" charset="0"/>
              </a:rPr>
              <a:t>What Happens To You Matters To Him</a:t>
            </a:r>
            <a:br>
              <a:rPr lang="en-US" sz="3600" b="1">
                <a:effectLst>
                  <a:outerShdw blurRad="38100" dist="38100" dir="2700000" algn="tl">
                    <a:srgbClr val="FFFFFF"/>
                  </a:outerShdw>
                </a:effectLst>
                <a:latin typeface="Comic Sans MS" pitchFamily="66" charset="0"/>
              </a:rPr>
            </a:br>
            <a:r>
              <a:rPr lang="en-US" sz="3600" b="1">
                <a:solidFill>
                  <a:srgbClr val="FF96DA"/>
                </a:solidFill>
                <a:effectLst>
                  <a:outerShdw blurRad="38100" dist="38100" dir="2700000" algn="tl">
                    <a:srgbClr val="000000"/>
                  </a:outerShdw>
                </a:effectLst>
                <a:latin typeface="Comic Sans MS" pitchFamily="66" charset="0"/>
              </a:rPr>
              <a:t>Request 1</a:t>
            </a:r>
            <a:endParaRPr lang="en-US" sz="3600" b="1">
              <a:effectLst>
                <a:outerShdw blurRad="38100" dist="38100" dir="2700000" algn="tl">
                  <a:srgbClr val="FFFFFF"/>
                </a:outerShdw>
              </a:effectLst>
              <a:latin typeface="Comic Sans MS" pitchFamily="66" charset="0"/>
            </a:endParaRPr>
          </a:p>
        </p:txBody>
      </p:sp>
      <p:sp>
        <p:nvSpPr>
          <p:cNvPr id="2554883" name="Rectangle 3">
            <a:extLst>
              <a:ext uri="{FF2B5EF4-FFF2-40B4-BE49-F238E27FC236}">
                <a16:creationId xmlns:a16="http://schemas.microsoft.com/office/drawing/2014/main" id="{06F9BBCA-81DB-4B9F-A2D1-AE38A50F0BB4}"/>
              </a:ext>
            </a:extLst>
          </p:cNvPr>
          <p:cNvSpPr>
            <a:spLocks noGrp="1" noChangeArrowheads="1"/>
          </p:cNvSpPr>
          <p:nvPr>
            <p:ph type="body" idx="1"/>
          </p:nvPr>
        </p:nvSpPr>
        <p:spPr>
          <a:xfrm>
            <a:off x="2019300" y="1600200"/>
            <a:ext cx="8458200" cy="5105400"/>
          </a:xfrm>
        </p:spPr>
        <p:txBody>
          <a:bodyPr/>
          <a:lstStyle/>
          <a:p>
            <a:pPr eaLnBrk="1" hangingPunct="1">
              <a:lnSpc>
                <a:spcPct val="90000"/>
              </a:lnSpc>
              <a:defRPr/>
            </a:pPr>
            <a:r>
              <a:rPr lang="en-US" b="1">
                <a:latin typeface="Comic Sans MS" pitchFamily="66" charset="0"/>
              </a:rPr>
              <a:t>The image of God’s hand throughout scripture is an image that gives us assurance and hope</a:t>
            </a:r>
          </a:p>
          <a:p>
            <a:pPr eaLnBrk="1" hangingPunct="1">
              <a:lnSpc>
                <a:spcPct val="90000"/>
              </a:lnSpc>
              <a:defRPr/>
            </a:pPr>
            <a:r>
              <a:rPr lang="en-US" b="1">
                <a:latin typeface="Comic Sans MS" pitchFamily="66" charset="0"/>
              </a:rPr>
              <a:t>The hand of God on Job was Job’s assurance that no matter what he was going through it would all work out for his good and God’s glory</a:t>
            </a:r>
          </a:p>
          <a:p>
            <a:pPr eaLnBrk="1" hangingPunct="1">
              <a:lnSpc>
                <a:spcPct val="90000"/>
              </a:lnSpc>
              <a:defRPr/>
            </a:pPr>
            <a:r>
              <a:rPr lang="en-US" b="1">
                <a:latin typeface="Comic Sans MS" pitchFamily="66" charset="0"/>
              </a:rPr>
              <a:t>Job is pleading for God’s continued intimate involvement</a:t>
            </a:r>
          </a:p>
          <a:p>
            <a:pPr eaLnBrk="1" hangingPunct="1">
              <a:lnSpc>
                <a:spcPct val="90000"/>
              </a:lnSpc>
              <a:defRPr/>
            </a:pPr>
            <a:r>
              <a:rPr lang="en-US" b="1">
                <a:latin typeface="Comic Sans MS" pitchFamily="66" charset="0"/>
              </a:rPr>
              <a:t>Remember God is not the </a:t>
            </a:r>
            <a:r>
              <a:rPr lang="en-US" b="1" u="sng">
                <a:solidFill>
                  <a:srgbClr val="FFCF70"/>
                </a:solidFill>
                <a:effectLst>
                  <a:outerShdw blurRad="38100" dist="38100" dir="2700000" algn="tl">
                    <a:srgbClr val="000000"/>
                  </a:outerShdw>
                </a:effectLst>
                <a:latin typeface="Comic Sans MS" pitchFamily="66" charset="0"/>
              </a:rPr>
              <a:t>problem</a:t>
            </a:r>
            <a:endParaRPr lang="en-US" sz="2800" b="1" u="sng">
              <a:effectLst>
                <a:outerShdw blurRad="38100" dist="38100" dir="2700000" algn="tl">
                  <a:srgbClr val="FFFFFF"/>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54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54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548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54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488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56930" name="Rectangle 2">
            <a:extLst>
              <a:ext uri="{FF2B5EF4-FFF2-40B4-BE49-F238E27FC236}">
                <a16:creationId xmlns:a16="http://schemas.microsoft.com/office/drawing/2014/main" id="{A211B2D6-DBDC-430C-AEA6-932D3D44CD5C}"/>
              </a:ext>
            </a:extLst>
          </p:cNvPr>
          <p:cNvSpPr>
            <a:spLocks noGrp="1" noChangeArrowheads="1"/>
          </p:cNvSpPr>
          <p:nvPr>
            <p:ph type="title"/>
          </p:nvPr>
        </p:nvSpPr>
        <p:spPr>
          <a:xfrm>
            <a:off x="1524000" y="152400"/>
            <a:ext cx="9144000" cy="1219200"/>
          </a:xfrm>
        </p:spPr>
        <p:txBody>
          <a:bodyPr/>
          <a:lstStyle/>
          <a:p>
            <a:pPr eaLnBrk="1" hangingPunct="1">
              <a:defRPr/>
            </a:pPr>
            <a:r>
              <a:rPr lang="en-US" b="1">
                <a:solidFill>
                  <a:srgbClr val="FFFFFF"/>
                </a:solidFill>
                <a:effectLst>
                  <a:outerShdw blurRad="38100" dist="38100" dir="2700000" algn="tl">
                    <a:srgbClr val="000000"/>
                  </a:outerShdw>
                </a:effectLst>
                <a:latin typeface="Comic Sans MS" pitchFamily="66" charset="0"/>
              </a:rPr>
              <a:t>It’s Obvious But Not Natural</a:t>
            </a:r>
            <a:br>
              <a:rPr lang="en-US" b="1">
                <a:latin typeface="Comic Sans MS" pitchFamily="66" charset="0"/>
              </a:rPr>
            </a:br>
            <a:r>
              <a:rPr lang="en-US" sz="3600" b="1">
                <a:solidFill>
                  <a:srgbClr val="FF96DA"/>
                </a:solidFill>
                <a:effectLst>
                  <a:outerShdw blurRad="38100" dist="38100" dir="2700000" algn="tl">
                    <a:srgbClr val="000000"/>
                  </a:outerShdw>
                </a:effectLst>
                <a:latin typeface="Comic Sans MS" pitchFamily="66" charset="0"/>
              </a:rPr>
              <a:t>Request 2</a:t>
            </a:r>
            <a:endParaRPr lang="en-US" b="1">
              <a:effectLst>
                <a:outerShdw blurRad="38100" dist="38100" dir="2700000" algn="tl">
                  <a:srgbClr val="FFFFFF"/>
                </a:outerShdw>
              </a:effectLst>
              <a:latin typeface="Comic Sans MS" pitchFamily="66" charset="0"/>
            </a:endParaRPr>
          </a:p>
        </p:txBody>
      </p:sp>
      <p:sp>
        <p:nvSpPr>
          <p:cNvPr id="2556931" name="Rectangle 3">
            <a:extLst>
              <a:ext uri="{FF2B5EF4-FFF2-40B4-BE49-F238E27FC236}">
                <a16:creationId xmlns:a16="http://schemas.microsoft.com/office/drawing/2014/main" id="{556330CF-C890-4AC6-A944-6583A8FC2310}"/>
              </a:ext>
            </a:extLst>
          </p:cNvPr>
          <p:cNvSpPr>
            <a:spLocks noGrp="1" noChangeArrowheads="1"/>
          </p:cNvSpPr>
          <p:nvPr>
            <p:ph type="body" idx="1"/>
          </p:nvPr>
        </p:nvSpPr>
        <p:spPr>
          <a:xfrm>
            <a:off x="1524000" y="1371600"/>
            <a:ext cx="9144000" cy="5486400"/>
          </a:xfrm>
        </p:spPr>
        <p:txBody>
          <a:bodyPr/>
          <a:lstStyle/>
          <a:p>
            <a:pPr eaLnBrk="1" hangingPunct="1"/>
            <a:r>
              <a:rPr lang="en-US" altLang="en-US" sz="3600" b="1" i="1" dirty="0">
                <a:latin typeface="Comic Sans MS" panose="030F0702030302020204" pitchFamily="66" charset="0"/>
              </a:rPr>
              <a:t>“Don’t let me ever be afraid to come into your presence”</a:t>
            </a:r>
            <a:endParaRPr lang="en-US" altLang="en-US" sz="3600" b="1" dirty="0">
              <a:latin typeface="Comic Sans MS" panose="030F0702030302020204" pitchFamily="66" charset="0"/>
            </a:endParaRPr>
          </a:p>
          <a:p>
            <a:pPr eaLnBrk="1" hangingPunct="1"/>
            <a:r>
              <a:rPr lang="en-US" altLang="en-US" sz="3600" b="1" dirty="0">
                <a:latin typeface="Comic Sans MS" panose="030F0702030302020204" pitchFamily="66" charset="0"/>
              </a:rPr>
              <a:t>Why would we ever be afraid to come to God? </a:t>
            </a:r>
          </a:p>
          <a:p>
            <a:pPr eaLnBrk="1" hangingPunct="1"/>
            <a:r>
              <a:rPr lang="en-US" altLang="en-US" sz="3600" b="1" dirty="0">
                <a:latin typeface="Comic Sans MS" panose="030F0702030302020204" pitchFamily="66" charset="0"/>
              </a:rPr>
              <a:t>Guilt and shame actually work to stop us coming to God</a:t>
            </a:r>
          </a:p>
          <a:p>
            <a:pPr eaLnBrk="1" hangingPunct="1"/>
            <a:r>
              <a:rPr lang="en-US" altLang="en-US" sz="3600" b="1" dirty="0">
                <a:latin typeface="Comic Sans MS" panose="030F0702030302020204" pitchFamily="66" charset="0"/>
              </a:rPr>
              <a:t>We sometimes fear His retribution  or doubt His willingness to forgive  (1</a:t>
            </a:r>
            <a:r>
              <a:rPr lang="en-US" altLang="en-US" sz="3600" b="1" baseline="30000" dirty="0">
                <a:latin typeface="Comic Sans MS" panose="030F0702030302020204" pitchFamily="66" charset="0"/>
              </a:rPr>
              <a:t>st</a:t>
            </a:r>
            <a:r>
              <a:rPr lang="en-US" altLang="en-US" sz="3600" b="1" dirty="0">
                <a:latin typeface="Comic Sans MS" panose="030F0702030302020204" pitchFamily="66" charset="0"/>
              </a:rPr>
              <a:t> Corinthians 13)</a:t>
            </a:r>
            <a:endParaRPr lang="en-US" altLang="en-US" b="1" dirty="0">
              <a:latin typeface="Comic Sans MS" panose="030F0702030302020204"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56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56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569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569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693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58978" name="Rectangle 2">
            <a:extLst>
              <a:ext uri="{FF2B5EF4-FFF2-40B4-BE49-F238E27FC236}">
                <a16:creationId xmlns:a16="http://schemas.microsoft.com/office/drawing/2014/main" id="{E813FBB3-C9C2-41F1-A9C9-0BB558BE92EF}"/>
              </a:ext>
            </a:extLst>
          </p:cNvPr>
          <p:cNvSpPr>
            <a:spLocks noGrp="1" noChangeArrowheads="1"/>
          </p:cNvSpPr>
          <p:nvPr>
            <p:ph type="title"/>
          </p:nvPr>
        </p:nvSpPr>
        <p:spPr>
          <a:xfrm>
            <a:off x="1905000" y="0"/>
            <a:ext cx="8534400" cy="1447800"/>
          </a:xfrm>
        </p:spPr>
        <p:txBody>
          <a:bodyPr/>
          <a:lstStyle/>
          <a:p>
            <a:pPr eaLnBrk="1" hangingPunct="1">
              <a:defRPr/>
            </a:pPr>
            <a:r>
              <a:rPr lang="en-US" b="1">
                <a:solidFill>
                  <a:srgbClr val="FFFFFF"/>
                </a:solidFill>
                <a:effectLst>
                  <a:outerShdw blurRad="38100" dist="38100" dir="2700000" algn="tl">
                    <a:srgbClr val="000000"/>
                  </a:outerShdw>
                </a:effectLst>
                <a:latin typeface="Comic Sans MS" pitchFamily="66" charset="0"/>
              </a:rPr>
              <a:t>It’s Obvious But Not Natural</a:t>
            </a:r>
            <a:br>
              <a:rPr lang="en-US" b="1">
                <a:latin typeface="Comic Sans MS" pitchFamily="66" charset="0"/>
              </a:rPr>
            </a:br>
            <a:r>
              <a:rPr lang="en-US" sz="3600" b="1">
                <a:solidFill>
                  <a:srgbClr val="FF96DA"/>
                </a:solidFill>
                <a:effectLst>
                  <a:outerShdw blurRad="38100" dist="38100" dir="2700000" algn="tl">
                    <a:srgbClr val="000000"/>
                  </a:outerShdw>
                </a:effectLst>
                <a:latin typeface="Comic Sans MS" pitchFamily="66" charset="0"/>
              </a:rPr>
              <a:t>Request 2</a:t>
            </a:r>
            <a:endParaRPr lang="en-US" b="1">
              <a:effectLst>
                <a:outerShdw blurRad="38100" dist="38100" dir="2700000" algn="tl">
                  <a:srgbClr val="FFFFFF"/>
                </a:outerShdw>
              </a:effectLst>
              <a:latin typeface="Comic Sans MS" pitchFamily="66" charset="0"/>
            </a:endParaRPr>
          </a:p>
        </p:txBody>
      </p:sp>
      <p:sp>
        <p:nvSpPr>
          <p:cNvPr id="2558979" name="Rectangle 3">
            <a:extLst>
              <a:ext uri="{FF2B5EF4-FFF2-40B4-BE49-F238E27FC236}">
                <a16:creationId xmlns:a16="http://schemas.microsoft.com/office/drawing/2014/main" id="{582407AE-DD0F-4C41-9F39-57F3CA5BEE3C}"/>
              </a:ext>
            </a:extLst>
          </p:cNvPr>
          <p:cNvSpPr>
            <a:spLocks noGrp="1" noChangeArrowheads="1"/>
          </p:cNvSpPr>
          <p:nvPr>
            <p:ph type="body" idx="1"/>
          </p:nvPr>
        </p:nvSpPr>
        <p:spPr>
          <a:xfrm>
            <a:off x="1905000" y="1828800"/>
            <a:ext cx="8229600" cy="4267200"/>
          </a:xfrm>
        </p:spPr>
        <p:txBody>
          <a:bodyPr/>
          <a:lstStyle/>
          <a:p>
            <a:pPr eaLnBrk="1" hangingPunct="1">
              <a:lnSpc>
                <a:spcPct val="90000"/>
              </a:lnSpc>
            </a:pPr>
            <a:r>
              <a:rPr lang="en-US" altLang="en-US" sz="4800" b="1">
                <a:latin typeface="Comic Sans MS" panose="030F0702030302020204" pitchFamily="66" charset="0"/>
              </a:rPr>
              <a:t>The longer we avoid or run away from God the longer problems persist</a:t>
            </a:r>
          </a:p>
          <a:p>
            <a:pPr eaLnBrk="1" hangingPunct="1">
              <a:lnSpc>
                <a:spcPct val="90000"/>
              </a:lnSpc>
            </a:pPr>
            <a:r>
              <a:rPr lang="en-US" altLang="en-US" sz="4800" b="1">
                <a:latin typeface="Comic Sans MS" panose="030F0702030302020204" pitchFamily="66" charset="0"/>
              </a:rPr>
              <a:t>There is no place more safe in the storms of life than in the Father’s care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58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589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897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61026" name="Rectangle 2">
            <a:extLst>
              <a:ext uri="{FF2B5EF4-FFF2-40B4-BE49-F238E27FC236}">
                <a16:creationId xmlns:a16="http://schemas.microsoft.com/office/drawing/2014/main" id="{B8AF6742-0C59-4B7F-B57F-6E195BAAF9BA}"/>
              </a:ext>
            </a:extLst>
          </p:cNvPr>
          <p:cNvSpPr>
            <a:spLocks noGrp="1" noChangeArrowheads="1"/>
          </p:cNvSpPr>
          <p:nvPr>
            <p:ph type="title"/>
          </p:nvPr>
        </p:nvSpPr>
        <p:spPr>
          <a:xfrm>
            <a:off x="2209800" y="304800"/>
            <a:ext cx="7772400" cy="914400"/>
          </a:xfrm>
        </p:spPr>
        <p:txBody>
          <a:bodyPr/>
          <a:lstStyle/>
          <a:p>
            <a:pPr eaLnBrk="1" hangingPunct="1">
              <a:defRPr/>
            </a:pPr>
            <a:r>
              <a:rPr lang="en-US" b="1">
                <a:solidFill>
                  <a:srgbClr val="800000"/>
                </a:solidFill>
                <a:effectLst>
                  <a:outerShdw blurRad="38100" dist="38100" dir="2700000" algn="tl">
                    <a:srgbClr val="000000"/>
                  </a:outerShdw>
                </a:effectLst>
                <a:latin typeface="Comic Sans MS" pitchFamily="66" charset="0"/>
              </a:rPr>
              <a:t>Job’s 3rd Request</a:t>
            </a:r>
          </a:p>
        </p:txBody>
      </p:sp>
      <p:sp>
        <p:nvSpPr>
          <p:cNvPr id="2561027" name="Rectangle 3">
            <a:extLst>
              <a:ext uri="{FF2B5EF4-FFF2-40B4-BE49-F238E27FC236}">
                <a16:creationId xmlns:a16="http://schemas.microsoft.com/office/drawing/2014/main" id="{A21AD517-05A7-449A-BC02-F3C6F5D23723}"/>
              </a:ext>
            </a:extLst>
          </p:cNvPr>
          <p:cNvSpPr>
            <a:spLocks noGrp="1" noChangeArrowheads="1"/>
          </p:cNvSpPr>
          <p:nvPr>
            <p:ph type="body" idx="1"/>
          </p:nvPr>
        </p:nvSpPr>
        <p:spPr>
          <a:xfrm>
            <a:off x="1752600" y="1371600"/>
            <a:ext cx="8763000" cy="5105400"/>
          </a:xfrm>
        </p:spPr>
        <p:txBody>
          <a:bodyPr/>
          <a:lstStyle/>
          <a:p>
            <a:pPr marL="609600" indent="-609600" eaLnBrk="1" hangingPunct="1">
              <a:lnSpc>
                <a:spcPct val="90000"/>
              </a:lnSpc>
              <a:buClr>
                <a:srgbClr val="FF04C9"/>
              </a:buClr>
              <a:buFont typeface="Times" pitchFamily="-80" charset="0"/>
              <a:buChar char="•"/>
              <a:defRPr/>
            </a:pPr>
            <a:r>
              <a:rPr lang="en-US" sz="3600" b="1" i="1">
                <a:latin typeface="Comic Sans MS" pitchFamily="66" charset="0"/>
              </a:rPr>
              <a:t>Now summon me and I will answer! Or let me speak to you, and you reply. (22)</a:t>
            </a:r>
            <a:endParaRPr lang="en-US" sz="3600" b="1">
              <a:latin typeface="Comic Sans MS" pitchFamily="66" charset="0"/>
            </a:endParaRPr>
          </a:p>
          <a:p>
            <a:pPr marL="609600" indent="-609600" eaLnBrk="1" hangingPunct="1">
              <a:lnSpc>
                <a:spcPct val="90000"/>
              </a:lnSpc>
              <a:buClr>
                <a:srgbClr val="FF04C9"/>
              </a:buClr>
              <a:buFont typeface="Times" pitchFamily="-80" charset="0"/>
              <a:buChar char="•"/>
              <a:defRPr/>
            </a:pPr>
            <a:r>
              <a:rPr lang="en-US" sz="3600" b="1">
                <a:latin typeface="Comic Sans MS" pitchFamily="66" charset="0"/>
              </a:rPr>
              <a:t>There is no substitute for honest &amp; clear  </a:t>
            </a:r>
            <a:r>
              <a:rPr lang="en-US" sz="3600" b="1" u="sng">
                <a:solidFill>
                  <a:srgbClr val="FFCF70"/>
                </a:solidFill>
                <a:effectLst>
                  <a:outerShdw blurRad="38100" dist="38100" dir="2700000" algn="tl">
                    <a:srgbClr val="000000"/>
                  </a:outerShdw>
                </a:effectLst>
                <a:latin typeface="Comic Sans MS" pitchFamily="66" charset="0"/>
              </a:rPr>
              <a:t>communication</a:t>
            </a:r>
            <a:r>
              <a:rPr lang="en-US" sz="3600" b="1">
                <a:latin typeface="Comic Sans MS" pitchFamily="66" charset="0"/>
              </a:rPr>
              <a:t>  with God. </a:t>
            </a:r>
          </a:p>
          <a:p>
            <a:pPr marL="609600" indent="-609600" eaLnBrk="1" hangingPunct="1">
              <a:lnSpc>
                <a:spcPct val="90000"/>
              </a:lnSpc>
              <a:buClr>
                <a:srgbClr val="FF04C9"/>
              </a:buClr>
              <a:buFont typeface="Times" pitchFamily="-80" charset="0"/>
              <a:buChar char="•"/>
              <a:defRPr/>
            </a:pPr>
            <a:r>
              <a:rPr lang="en-US" sz="3600" b="1">
                <a:latin typeface="Comic Sans MS" pitchFamily="66" charset="0"/>
              </a:rPr>
              <a:t>If you don’t listen to Him in the good times you will have great difficulty listening to Him in the midst of the storm</a:t>
            </a:r>
            <a:endParaRPr lang="en-US" sz="2800" b="1">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1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27"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63074" name="Rectangle 2">
            <a:extLst>
              <a:ext uri="{FF2B5EF4-FFF2-40B4-BE49-F238E27FC236}">
                <a16:creationId xmlns:a16="http://schemas.microsoft.com/office/drawing/2014/main" id="{0A1736C7-F9F3-4236-88ED-8A836752F0AA}"/>
              </a:ext>
            </a:extLst>
          </p:cNvPr>
          <p:cNvSpPr>
            <a:spLocks noGrp="1" noChangeArrowheads="1"/>
          </p:cNvSpPr>
          <p:nvPr>
            <p:ph type="title"/>
          </p:nvPr>
        </p:nvSpPr>
        <p:spPr>
          <a:xfrm>
            <a:off x="2209800" y="0"/>
            <a:ext cx="7772400" cy="1219200"/>
          </a:xfrm>
        </p:spPr>
        <p:txBody>
          <a:bodyPr/>
          <a:lstStyle/>
          <a:p>
            <a:pPr eaLnBrk="1" hangingPunct="1">
              <a:defRPr/>
            </a:pPr>
            <a:r>
              <a:rPr lang="en-US" b="1">
                <a:solidFill>
                  <a:srgbClr val="800000"/>
                </a:solidFill>
                <a:effectLst>
                  <a:outerShdw blurRad="38100" dist="38100" dir="2700000" algn="tl">
                    <a:srgbClr val="000000"/>
                  </a:outerShdw>
                </a:effectLst>
                <a:latin typeface="Comic Sans MS" pitchFamily="66" charset="0"/>
              </a:rPr>
              <a:t>Job’s 3rd Request</a:t>
            </a:r>
          </a:p>
        </p:txBody>
      </p:sp>
      <p:sp>
        <p:nvSpPr>
          <p:cNvPr id="2563075" name="Rectangle 3">
            <a:extLst>
              <a:ext uri="{FF2B5EF4-FFF2-40B4-BE49-F238E27FC236}">
                <a16:creationId xmlns:a16="http://schemas.microsoft.com/office/drawing/2014/main" id="{FB3F461D-79F4-432A-8438-85FE14D1EE80}"/>
              </a:ext>
            </a:extLst>
          </p:cNvPr>
          <p:cNvSpPr>
            <a:spLocks noGrp="1" noChangeArrowheads="1"/>
          </p:cNvSpPr>
          <p:nvPr>
            <p:ph type="body" idx="1"/>
          </p:nvPr>
        </p:nvSpPr>
        <p:spPr>
          <a:xfrm>
            <a:off x="1752600" y="1371600"/>
            <a:ext cx="8763000" cy="5257800"/>
          </a:xfrm>
        </p:spPr>
        <p:txBody>
          <a:bodyPr/>
          <a:lstStyle/>
          <a:p>
            <a:pPr eaLnBrk="1" hangingPunct="1">
              <a:buClr>
                <a:srgbClr val="FF04C9"/>
              </a:buClr>
              <a:buFont typeface="Times" panose="02020603050405020304" pitchFamily="18" charset="0"/>
              <a:buChar char="•"/>
            </a:pPr>
            <a:r>
              <a:rPr lang="en-US" altLang="en-US" b="1">
                <a:latin typeface="Comic Sans MS" panose="030F0702030302020204" pitchFamily="66" charset="0"/>
              </a:rPr>
              <a:t>Listening to what God says is the important thing in times of trouble.    He already sees and feels your pain &amp; already sees you as being victorious</a:t>
            </a:r>
            <a:endParaRPr lang="en-US" altLang="en-US" sz="2800" b="1">
              <a:latin typeface="Comic Sans MS" panose="030F0702030302020204" pitchFamily="66" charset="0"/>
            </a:endParaRPr>
          </a:p>
          <a:p>
            <a:pPr eaLnBrk="1" hangingPunct="1"/>
            <a:r>
              <a:rPr lang="en-US" altLang="en-US" b="1">
                <a:latin typeface="Comic Sans MS" panose="030F0702030302020204" pitchFamily="66" charset="0"/>
              </a:rPr>
              <a:t>What God has to say to us is more significant than what we say to Him</a:t>
            </a:r>
          </a:p>
          <a:p>
            <a:pPr eaLnBrk="1" hangingPunct="1"/>
            <a:r>
              <a:rPr lang="en-US" altLang="en-US" b="1">
                <a:latin typeface="Comic Sans MS" panose="030F0702030302020204" pitchFamily="66" charset="0"/>
              </a:rPr>
              <a:t>We need to appreciate the value of access into His presence not only to bring our requests but also so as to receive what only He can give</a:t>
            </a:r>
            <a:endParaRPr lang="en-US" altLang="en-US" sz="2800" b="1">
              <a:latin typeface="Comic Sans MS" panose="030F0702030302020204"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0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4F6DD7-E209-48B6-9E14-A379D7102C34}"/>
              </a:ext>
            </a:extLst>
          </p:cNvPr>
          <p:cNvSpPr/>
          <p:nvPr/>
        </p:nvSpPr>
        <p:spPr>
          <a:xfrm>
            <a:off x="304800" y="838201"/>
            <a:ext cx="10363200" cy="3139321"/>
          </a:xfrm>
          <a:prstGeom prst="rect">
            <a:avLst/>
          </a:prstGeom>
          <a:noFill/>
        </p:spPr>
        <p:txBody>
          <a:bodyPr wrap="square">
            <a:spAutoFit/>
          </a:bodyPr>
          <a:lstStyle/>
          <a:p>
            <a:pPr algn="ctr" fontAlgn="base">
              <a:spcBef>
                <a:spcPct val="0"/>
              </a:spcBef>
              <a:spcAft>
                <a:spcPct val="0"/>
              </a:spcAft>
              <a:defRPr/>
            </a:pPr>
            <a:r>
              <a:rPr lang="en-US" sz="6600" b="1" dirty="0">
                <a:ln w="18000">
                  <a:solidFill>
                    <a:srgbClr val="333399">
                      <a:satMod val="140000"/>
                    </a:srgbClr>
                  </a:solidFill>
                  <a:prstDash val="solid"/>
                  <a:miter lim="800000"/>
                </a:ln>
                <a:solidFill>
                  <a:srgbClr val="C00000"/>
                </a:solidFill>
                <a:effectLst>
                  <a:outerShdw blurRad="25500" dist="23000" dir="7020000" algn="tl">
                    <a:srgbClr val="000000">
                      <a:alpha val="50000"/>
                    </a:srgbClr>
                  </a:outerShdw>
                </a:effectLst>
                <a:latin typeface="Calligrapher" pitchFamily="2" charset="0"/>
                <a:ea typeface="ＭＳ Ｐゴシック"/>
              </a:rPr>
              <a:t>GOD SAYS JOB HAS GROWN</a:t>
            </a:r>
          </a:p>
          <a:p>
            <a:pPr algn="ctr" fontAlgn="base">
              <a:spcBef>
                <a:spcPct val="0"/>
              </a:spcBef>
              <a:spcAft>
                <a:spcPct val="0"/>
              </a:spcAft>
              <a:defRPr/>
            </a:pPr>
            <a:r>
              <a:rPr lang="en-US" sz="6600" b="1" dirty="0">
                <a:ln w="18000">
                  <a:solidFill>
                    <a:srgbClr val="333399">
                      <a:satMod val="140000"/>
                    </a:srgbClr>
                  </a:solidFill>
                  <a:prstDash val="solid"/>
                  <a:miter lim="800000"/>
                </a:ln>
                <a:solidFill>
                  <a:srgbClr val="C00000"/>
                </a:solidFill>
                <a:effectLst>
                  <a:outerShdw blurRad="25500" dist="23000" dir="7020000" algn="tl">
                    <a:srgbClr val="000000">
                      <a:alpha val="50000"/>
                    </a:srgbClr>
                  </a:outerShdw>
                </a:effectLst>
                <a:latin typeface="Calligrapher" pitchFamily="2" charset="0"/>
                <a:ea typeface="ＭＳ Ｐゴシック"/>
              </a:rPr>
              <a:t> BEYOND SUCH SIMPLE FEAR</a:t>
            </a:r>
          </a:p>
          <a:p>
            <a:pPr algn="ctr" fontAlgn="base">
              <a:spcBef>
                <a:spcPct val="0"/>
              </a:spcBef>
              <a:spcAft>
                <a:spcPct val="0"/>
              </a:spcAft>
              <a:defRPr/>
            </a:pPr>
            <a:r>
              <a:rPr lang="en-US" sz="6600" b="1" dirty="0">
                <a:ln w="18000">
                  <a:solidFill>
                    <a:srgbClr val="333399">
                      <a:satMod val="140000"/>
                    </a:srgbClr>
                  </a:solidFill>
                  <a:prstDash val="solid"/>
                  <a:miter lim="800000"/>
                </a:ln>
                <a:solidFill>
                  <a:srgbClr val="C00000"/>
                </a:solidFill>
                <a:effectLst>
                  <a:outerShdw blurRad="25500" dist="23000" dir="7020000" algn="tl">
                    <a:srgbClr val="000000">
                      <a:alpha val="50000"/>
                    </a:srgbClr>
                  </a:outerShdw>
                </a:effectLst>
                <a:latin typeface="Calligrapher" pitchFamily="2" charset="0"/>
                <a:ea typeface="ＭＳ Ｐゴシック"/>
              </a:rPr>
              <a:t> &amp; ACCEPTS SATAN’S WAGER!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90882" name="WordArt 2">
            <a:extLst>
              <a:ext uri="{FF2B5EF4-FFF2-40B4-BE49-F238E27FC236}">
                <a16:creationId xmlns:a16="http://schemas.microsoft.com/office/drawing/2014/main" id="{1B2216EE-5A1A-4CC3-8CDC-DD0B5B1C8A2A}"/>
              </a:ext>
            </a:extLst>
          </p:cNvPr>
          <p:cNvSpPr>
            <a:spLocks noChangeArrowheads="1" noChangeShapeType="1" noTextEdit="1"/>
          </p:cNvSpPr>
          <p:nvPr/>
        </p:nvSpPr>
        <p:spPr bwMode="auto">
          <a:xfrm>
            <a:off x="2006600" y="1905000"/>
            <a:ext cx="8178800" cy="2971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The Power Of God To Resurrect</a:t>
            </a: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91906" name="Rectangle 2">
            <a:extLst>
              <a:ext uri="{FF2B5EF4-FFF2-40B4-BE49-F238E27FC236}">
                <a16:creationId xmlns:a16="http://schemas.microsoft.com/office/drawing/2014/main" id="{E1D834E4-02CA-43EE-B12C-5006F62DC653}"/>
              </a:ext>
            </a:extLst>
          </p:cNvPr>
          <p:cNvSpPr>
            <a:spLocks noChangeArrowheads="1"/>
          </p:cNvSpPr>
          <p:nvPr/>
        </p:nvSpPr>
        <p:spPr bwMode="auto">
          <a:xfrm>
            <a:off x="1524000" y="838201"/>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ctr" fontAlgn="base">
              <a:spcBef>
                <a:spcPct val="0"/>
              </a:spcBef>
              <a:spcAft>
                <a:spcPct val="0"/>
              </a:spcAft>
            </a:pPr>
            <a:r>
              <a:rPr lang="en-US" altLang="en-US" sz="3200">
                <a:solidFill>
                  <a:srgbClr val="740305"/>
                </a:solidFill>
                <a:latin typeface="Comic Sans MS" panose="030F0702030302020204" pitchFamily="66" charset="0"/>
              </a:rPr>
              <a:t>“Oh, that my words could be written. Oh, that they could be inscribed on a monument,</a:t>
            </a:r>
          </a:p>
          <a:p>
            <a:pPr algn="ctr" fontAlgn="base">
              <a:spcBef>
                <a:spcPct val="0"/>
              </a:spcBef>
              <a:spcAft>
                <a:spcPct val="0"/>
              </a:spcAft>
            </a:pPr>
            <a:r>
              <a:rPr lang="en-US" altLang="en-US" sz="3200">
                <a:solidFill>
                  <a:srgbClr val="740305"/>
                </a:solidFill>
                <a:latin typeface="Comic Sans MS" panose="030F0702030302020204" pitchFamily="66" charset="0"/>
              </a:rPr>
              <a:t>carved with an iron chisel and filled with lead, engraved forever in the rock.</a:t>
            </a:r>
          </a:p>
          <a:p>
            <a:pPr algn="ctr" fontAlgn="base">
              <a:spcBef>
                <a:spcPct val="0"/>
              </a:spcBef>
              <a:spcAft>
                <a:spcPct val="0"/>
              </a:spcAft>
            </a:pPr>
            <a:r>
              <a:rPr lang="en-US" altLang="en-US" sz="3200">
                <a:solidFill>
                  <a:srgbClr val="740305"/>
                </a:solidFill>
                <a:latin typeface="Comic Sans MS" panose="030F0702030302020204" pitchFamily="66" charset="0"/>
              </a:rPr>
              <a:t>But as for me, I know that my Redeemer lives, and that He will stand upon the earth at last.</a:t>
            </a:r>
          </a:p>
          <a:p>
            <a:pPr algn="ctr" fontAlgn="base">
              <a:spcBef>
                <a:spcPct val="0"/>
              </a:spcBef>
              <a:spcAft>
                <a:spcPct val="0"/>
              </a:spcAft>
            </a:pPr>
            <a:r>
              <a:rPr lang="en-US" altLang="en-US" sz="3200">
                <a:solidFill>
                  <a:srgbClr val="740305"/>
                </a:solidFill>
                <a:latin typeface="Comic Sans MS" panose="030F0702030302020204" pitchFamily="66" charset="0"/>
              </a:rPr>
              <a:t>And after my body has decayed, yet in my body I will see God!</a:t>
            </a:r>
          </a:p>
          <a:p>
            <a:pPr algn="ctr" fontAlgn="base">
              <a:spcBef>
                <a:spcPct val="0"/>
              </a:spcBef>
              <a:spcAft>
                <a:spcPct val="0"/>
              </a:spcAft>
            </a:pPr>
            <a:r>
              <a:rPr lang="en-US" altLang="en-US" sz="3200">
                <a:solidFill>
                  <a:srgbClr val="740305"/>
                </a:solidFill>
                <a:latin typeface="Comic Sans MS" panose="030F0702030302020204" pitchFamily="66" charset="0"/>
              </a:rPr>
              <a:t>  I will see Him for myself. Yes, I will see Him with my own eyes. I am overwhelmed at the thought!”</a:t>
            </a:r>
            <a:endParaRPr lang="en-US" altLang="en-US" sz="1200">
              <a:solidFill>
                <a:srgbClr val="740305"/>
              </a:solidFill>
              <a:latin typeface="Geneva" pitchFamily="-24" charset="0"/>
            </a:endParaRPr>
          </a:p>
        </p:txBody>
      </p:sp>
      <p:sp>
        <p:nvSpPr>
          <p:cNvPr id="891907" name="Rectangle 3">
            <a:extLst>
              <a:ext uri="{FF2B5EF4-FFF2-40B4-BE49-F238E27FC236}">
                <a16:creationId xmlns:a16="http://schemas.microsoft.com/office/drawing/2014/main" id="{2F3C4BB4-BACE-45C7-AF9E-B566275AE27C}"/>
              </a:ext>
            </a:extLst>
          </p:cNvPr>
          <p:cNvSpPr>
            <a:spLocks noGrp="1" noChangeArrowheads="1"/>
          </p:cNvSpPr>
          <p:nvPr>
            <p:ph type="title"/>
          </p:nvPr>
        </p:nvSpPr>
        <p:spPr>
          <a:xfrm>
            <a:off x="2209800" y="228600"/>
            <a:ext cx="7772400" cy="685800"/>
          </a:xfrm>
        </p:spPr>
        <p:txBody>
          <a:bodyPr/>
          <a:lstStyle/>
          <a:p>
            <a:pPr eaLnBrk="1" hangingPunct="1"/>
            <a:r>
              <a:rPr lang="en-US" altLang="en-US" sz="3200" b="1">
                <a:solidFill>
                  <a:schemeClr val="tx1"/>
                </a:solidFill>
                <a:latin typeface="Comic Sans MS" panose="030F0702030302020204" pitchFamily="66" charset="0"/>
              </a:rPr>
              <a:t>Job 19:23-27</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69218" name="Rectangle 2">
            <a:extLst>
              <a:ext uri="{FF2B5EF4-FFF2-40B4-BE49-F238E27FC236}">
                <a16:creationId xmlns:a16="http://schemas.microsoft.com/office/drawing/2014/main" id="{67EC1C94-38D9-4AF9-887D-8DD7375DF3DB}"/>
              </a:ext>
            </a:extLst>
          </p:cNvPr>
          <p:cNvSpPr>
            <a:spLocks noGrp="1" noChangeArrowheads="1"/>
          </p:cNvSpPr>
          <p:nvPr>
            <p:ph type="title"/>
          </p:nvPr>
        </p:nvSpPr>
        <p:spPr>
          <a:xfrm>
            <a:off x="1524000" y="0"/>
            <a:ext cx="9144000" cy="914400"/>
          </a:xfrm>
        </p:spPr>
        <p:txBody>
          <a:bodyPr/>
          <a:lstStyle/>
          <a:p>
            <a:pPr eaLnBrk="1" hangingPunct="1">
              <a:defRPr/>
            </a:pPr>
            <a:r>
              <a:rPr lang="en-US" sz="4000" b="1">
                <a:solidFill>
                  <a:srgbClr val="666699"/>
                </a:solidFill>
                <a:effectLst>
                  <a:outerShdw blurRad="38100" dist="38100" dir="2700000" algn="tl">
                    <a:srgbClr val="000000"/>
                  </a:outerShdw>
                </a:effectLst>
                <a:latin typeface="Comic Sans MS" pitchFamily="66" charset="0"/>
              </a:rPr>
              <a:t>Resurrecting Ourselves</a:t>
            </a:r>
            <a:r>
              <a:rPr lang="en-US" b="1">
                <a:latin typeface="Comic Sans MS" pitchFamily="66" charset="0"/>
              </a:rPr>
              <a:t> </a:t>
            </a:r>
          </a:p>
        </p:txBody>
      </p:sp>
      <p:sp>
        <p:nvSpPr>
          <p:cNvPr id="2569219" name="Rectangle 3">
            <a:extLst>
              <a:ext uri="{FF2B5EF4-FFF2-40B4-BE49-F238E27FC236}">
                <a16:creationId xmlns:a16="http://schemas.microsoft.com/office/drawing/2014/main" id="{375A8763-391B-42C5-96EA-31E3F6425808}"/>
              </a:ext>
            </a:extLst>
          </p:cNvPr>
          <p:cNvSpPr>
            <a:spLocks noGrp="1" noChangeArrowheads="1"/>
          </p:cNvSpPr>
          <p:nvPr>
            <p:ph type="body" idx="1"/>
          </p:nvPr>
        </p:nvSpPr>
        <p:spPr>
          <a:xfrm>
            <a:off x="1981200" y="1219200"/>
            <a:ext cx="8382000" cy="5410200"/>
          </a:xfrm>
        </p:spPr>
        <p:txBody>
          <a:bodyPr/>
          <a:lstStyle/>
          <a:p>
            <a:pPr eaLnBrk="1" hangingPunct="1">
              <a:lnSpc>
                <a:spcPct val="90000"/>
              </a:lnSpc>
              <a:defRPr/>
            </a:pPr>
            <a:r>
              <a:rPr lang="en-US" b="1">
                <a:latin typeface="Comic Sans MS" pitchFamily="66" charset="0"/>
              </a:rPr>
              <a:t>Two Realities</a:t>
            </a:r>
          </a:p>
          <a:p>
            <a:pPr lvl="1" eaLnBrk="1" hangingPunct="1">
              <a:lnSpc>
                <a:spcPct val="90000"/>
              </a:lnSpc>
              <a:defRPr/>
            </a:pPr>
            <a:r>
              <a:rPr lang="en-US" b="1">
                <a:solidFill>
                  <a:srgbClr val="FF96DA"/>
                </a:solidFill>
                <a:effectLst>
                  <a:outerShdw blurRad="38100" dist="38100" dir="2700000" algn="tl">
                    <a:srgbClr val="000000"/>
                  </a:outerShdw>
                </a:effectLst>
                <a:latin typeface="Comic Sans MS" pitchFamily="66" charset="0"/>
              </a:rPr>
              <a:t>None of us can escape physical death </a:t>
            </a:r>
          </a:p>
          <a:p>
            <a:pPr lvl="1" eaLnBrk="1" hangingPunct="1">
              <a:lnSpc>
                <a:spcPct val="90000"/>
              </a:lnSpc>
              <a:defRPr/>
            </a:pPr>
            <a:r>
              <a:rPr lang="en-US" b="1">
                <a:solidFill>
                  <a:srgbClr val="FF96DA"/>
                </a:solidFill>
                <a:effectLst>
                  <a:outerShdw blurRad="38100" dist="38100" dir="2700000" algn="tl">
                    <a:srgbClr val="000000"/>
                  </a:outerShdw>
                </a:effectLst>
                <a:latin typeface="Comic Sans MS" pitchFamily="66" charset="0"/>
              </a:rPr>
              <a:t>In the present, we live with death &amp; things dead in our daily lives</a:t>
            </a:r>
          </a:p>
          <a:p>
            <a:pPr lvl="1" eaLnBrk="1" hangingPunct="1">
              <a:lnSpc>
                <a:spcPct val="90000"/>
              </a:lnSpc>
              <a:defRPr/>
            </a:pPr>
            <a:r>
              <a:rPr lang="en-US" sz="3200" b="1">
                <a:latin typeface="Comic Sans MS" pitchFamily="66" charset="0"/>
              </a:rPr>
              <a:t>Death is not </a:t>
            </a:r>
            <a:r>
              <a:rPr lang="en-US" sz="3200" b="1" u="sng">
                <a:solidFill>
                  <a:srgbClr val="FFCF70"/>
                </a:solidFill>
                <a:effectLst>
                  <a:outerShdw blurRad="38100" dist="38100" dir="2700000" algn="tl">
                    <a:srgbClr val="000000"/>
                  </a:outerShdw>
                </a:effectLst>
                <a:latin typeface="Comic Sans MS" pitchFamily="66" charset="0"/>
              </a:rPr>
              <a:t>the end</a:t>
            </a:r>
            <a:r>
              <a:rPr lang="en-US" sz="3200" b="1">
                <a:solidFill>
                  <a:srgbClr val="FFCF70"/>
                </a:solidFill>
                <a:effectLst>
                  <a:outerShdw blurRad="38100" dist="38100" dir="2700000" algn="tl">
                    <a:srgbClr val="000000"/>
                  </a:outerShdw>
                </a:effectLst>
                <a:latin typeface="Comic Sans MS" pitchFamily="66" charset="0"/>
              </a:rPr>
              <a:t>,</a:t>
            </a:r>
            <a:r>
              <a:rPr lang="en-US" sz="3200" b="1">
                <a:latin typeface="Comic Sans MS" pitchFamily="66" charset="0"/>
              </a:rPr>
              <a:t> resurrection  is a promise for then and for now</a:t>
            </a:r>
          </a:p>
          <a:p>
            <a:pPr eaLnBrk="1" hangingPunct="1">
              <a:lnSpc>
                <a:spcPct val="90000"/>
              </a:lnSpc>
              <a:defRPr/>
            </a:pPr>
            <a:r>
              <a:rPr lang="en-US" b="1">
                <a:latin typeface="Comic Sans MS" pitchFamily="66" charset="0"/>
              </a:rPr>
              <a:t>You don’t only experience the power  of resurrection when you die.</a:t>
            </a:r>
          </a:p>
          <a:p>
            <a:pPr eaLnBrk="1" hangingPunct="1">
              <a:lnSpc>
                <a:spcPct val="90000"/>
              </a:lnSpc>
              <a:defRPr/>
            </a:pPr>
            <a:r>
              <a:rPr lang="en-US" b="1">
                <a:latin typeface="Comic Sans MS" pitchFamily="66" charset="0"/>
              </a:rPr>
              <a:t>In Christ - all have the power of resurrection at work now and will experience it after this life is over</a:t>
            </a:r>
            <a:r>
              <a:rPr lang="en-US" sz="2800" b="1">
                <a:latin typeface="Comic Sans MS" pitchFamily="66"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9219">
                                            <p:txEl>
                                              <p:pRg st="0" end="0"/>
                                            </p:txEl>
                                          </p:spTgt>
                                        </p:tgtEl>
                                        <p:attrNameLst>
                                          <p:attrName>style.visibility</p:attrName>
                                        </p:attrNameLst>
                                      </p:cBhvr>
                                      <p:to>
                                        <p:strVal val="visible"/>
                                      </p:to>
                                    </p:set>
                                    <p:anim calcmode="lin" valueType="num">
                                      <p:cBhvr additive="base">
                                        <p:cTn id="7" dur="500" fill="hold"/>
                                        <p:tgtEl>
                                          <p:spTgt spid="256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9219">
                                            <p:txEl>
                                              <p:pRg st="1" end="1"/>
                                            </p:txEl>
                                          </p:spTgt>
                                        </p:tgtEl>
                                        <p:attrNameLst>
                                          <p:attrName>style.visibility</p:attrName>
                                        </p:attrNameLst>
                                      </p:cBhvr>
                                      <p:to>
                                        <p:strVal val="visible"/>
                                      </p:to>
                                    </p:set>
                                    <p:anim calcmode="lin" valueType="num">
                                      <p:cBhvr additive="base">
                                        <p:cTn id="13" dur="500" fill="hold"/>
                                        <p:tgtEl>
                                          <p:spTgt spid="256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9219">
                                            <p:txEl>
                                              <p:pRg st="2" end="2"/>
                                            </p:txEl>
                                          </p:spTgt>
                                        </p:tgtEl>
                                        <p:attrNameLst>
                                          <p:attrName>style.visibility</p:attrName>
                                        </p:attrNameLst>
                                      </p:cBhvr>
                                      <p:to>
                                        <p:strVal val="visible"/>
                                      </p:to>
                                    </p:set>
                                    <p:anim calcmode="lin" valueType="num">
                                      <p:cBhvr additive="base">
                                        <p:cTn id="19" dur="500" fill="hold"/>
                                        <p:tgtEl>
                                          <p:spTgt spid="256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9219">
                                            <p:txEl>
                                              <p:pRg st="3" end="3"/>
                                            </p:txEl>
                                          </p:spTgt>
                                        </p:tgtEl>
                                        <p:attrNameLst>
                                          <p:attrName>style.visibility</p:attrName>
                                        </p:attrNameLst>
                                      </p:cBhvr>
                                      <p:to>
                                        <p:strVal val="visible"/>
                                      </p:to>
                                    </p:set>
                                    <p:anim calcmode="lin" valueType="num">
                                      <p:cBhvr additive="base">
                                        <p:cTn id="25" dur="500" fill="hold"/>
                                        <p:tgtEl>
                                          <p:spTgt spid="256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9219">
                                            <p:txEl>
                                              <p:pRg st="4" end="4"/>
                                            </p:txEl>
                                          </p:spTgt>
                                        </p:tgtEl>
                                        <p:attrNameLst>
                                          <p:attrName>style.visibility</p:attrName>
                                        </p:attrNameLst>
                                      </p:cBhvr>
                                      <p:to>
                                        <p:strVal val="visible"/>
                                      </p:to>
                                    </p:set>
                                    <p:anim calcmode="lin" valueType="num">
                                      <p:cBhvr additive="base">
                                        <p:cTn id="31" dur="500" fill="hold"/>
                                        <p:tgtEl>
                                          <p:spTgt spid="256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9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9219">
                                            <p:txEl>
                                              <p:pRg st="5" end="5"/>
                                            </p:txEl>
                                          </p:spTgt>
                                        </p:tgtEl>
                                        <p:attrNameLst>
                                          <p:attrName>style.visibility</p:attrName>
                                        </p:attrNameLst>
                                      </p:cBhvr>
                                      <p:to>
                                        <p:strVal val="visible"/>
                                      </p:to>
                                    </p:set>
                                    <p:anim calcmode="lin" valueType="num">
                                      <p:cBhvr additive="base">
                                        <p:cTn id="37" dur="500" fill="hold"/>
                                        <p:tgtEl>
                                          <p:spTgt spid="256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92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9219" grpId="0" build="p" bldLvl="3"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93954" name="WordArt 2">
            <a:extLst>
              <a:ext uri="{FF2B5EF4-FFF2-40B4-BE49-F238E27FC236}">
                <a16:creationId xmlns:a16="http://schemas.microsoft.com/office/drawing/2014/main" id="{F5A6C86D-D3D0-4C1C-BFEE-A2B35BBDA376}"/>
              </a:ext>
            </a:extLst>
          </p:cNvPr>
          <p:cNvSpPr>
            <a:spLocks noChangeArrowheads="1" noChangeShapeType="1" noTextEdit="1"/>
          </p:cNvSpPr>
          <p:nvPr/>
        </p:nvSpPr>
        <p:spPr bwMode="auto">
          <a:xfrm>
            <a:off x="2209800" y="1981200"/>
            <a:ext cx="7848600" cy="2286000"/>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The Power Of God To Create</a:t>
            </a: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94978" name="Rectangle 2">
            <a:extLst>
              <a:ext uri="{FF2B5EF4-FFF2-40B4-BE49-F238E27FC236}">
                <a16:creationId xmlns:a16="http://schemas.microsoft.com/office/drawing/2014/main" id="{3C40052E-1428-4BD2-81B7-61A5D435D366}"/>
              </a:ext>
            </a:extLst>
          </p:cNvPr>
          <p:cNvSpPr>
            <a:spLocks noChangeArrowheads="1"/>
          </p:cNvSpPr>
          <p:nvPr/>
        </p:nvSpPr>
        <p:spPr bwMode="auto">
          <a:xfrm>
            <a:off x="2209800" y="3581401"/>
            <a:ext cx="7239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algn="ctr" fontAlgn="base">
              <a:spcBef>
                <a:spcPct val="0"/>
              </a:spcBef>
              <a:spcAft>
                <a:spcPct val="0"/>
              </a:spcAft>
            </a:pPr>
            <a:endParaRPr lang="en-US" altLang="en-US" sz="2800" b="1">
              <a:solidFill>
                <a:srgbClr val="FFFFFF"/>
              </a:solidFill>
              <a:latin typeface="Comic Sans MS" panose="030F0702030302020204" pitchFamily="66" charset="0"/>
            </a:endParaRPr>
          </a:p>
          <a:p>
            <a:pPr algn="ctr" fontAlgn="base">
              <a:spcBef>
                <a:spcPct val="0"/>
              </a:spcBef>
              <a:spcAft>
                <a:spcPct val="0"/>
              </a:spcAft>
            </a:pPr>
            <a:endParaRPr lang="en-US" altLang="en-US" sz="2800" b="1">
              <a:solidFill>
                <a:srgbClr val="FFFFFF"/>
              </a:solidFill>
              <a:latin typeface="Comic Sans MS" panose="030F0702030302020204" pitchFamily="66" charset="0"/>
            </a:endParaRPr>
          </a:p>
          <a:p>
            <a:pPr fontAlgn="base">
              <a:spcBef>
                <a:spcPct val="0"/>
              </a:spcBef>
              <a:spcAft>
                <a:spcPct val="0"/>
              </a:spcAft>
              <a:buFont typeface="Times" panose="02020603050405020304" pitchFamily="18" charset="0"/>
              <a:buAutoNum type="arabicPeriod"/>
            </a:pPr>
            <a:endParaRPr lang="en-US" altLang="en-US" sz="2400">
              <a:solidFill>
                <a:srgbClr val="FFFFFF"/>
              </a:solidFill>
              <a:latin typeface="Times" panose="02020603050405020304" pitchFamily="18" charset="0"/>
            </a:endParaRPr>
          </a:p>
          <a:p>
            <a:pPr fontAlgn="base">
              <a:spcBef>
                <a:spcPct val="0"/>
              </a:spcBef>
              <a:spcAft>
                <a:spcPct val="0"/>
              </a:spcAft>
            </a:pPr>
            <a:endParaRPr lang="en-US" altLang="en-US" sz="2400">
              <a:solidFill>
                <a:srgbClr val="FFFFFF"/>
              </a:solidFill>
              <a:latin typeface="Times" panose="02020603050405020304" pitchFamily="18" charset="0"/>
            </a:endParaRPr>
          </a:p>
          <a:p>
            <a:pPr fontAlgn="base">
              <a:spcBef>
                <a:spcPct val="0"/>
              </a:spcBef>
              <a:spcAft>
                <a:spcPct val="0"/>
              </a:spcAft>
            </a:pPr>
            <a:endParaRPr lang="en-US" altLang="en-US" sz="2400">
              <a:solidFill>
                <a:srgbClr val="FFFFFF"/>
              </a:solidFill>
              <a:latin typeface="Times" panose="02020603050405020304" pitchFamily="18" charset="0"/>
            </a:endParaRPr>
          </a:p>
        </p:txBody>
      </p:sp>
      <p:sp>
        <p:nvSpPr>
          <p:cNvPr id="2577411" name="Rectangle 3">
            <a:extLst>
              <a:ext uri="{FF2B5EF4-FFF2-40B4-BE49-F238E27FC236}">
                <a16:creationId xmlns:a16="http://schemas.microsoft.com/office/drawing/2014/main" id="{5F2C0001-EF07-470B-9EF1-DF8BE2C3FC4D}"/>
              </a:ext>
            </a:extLst>
          </p:cNvPr>
          <p:cNvSpPr>
            <a:spLocks noGrp="1" noChangeArrowheads="1"/>
          </p:cNvSpPr>
          <p:nvPr>
            <p:ph type="title"/>
          </p:nvPr>
        </p:nvSpPr>
        <p:spPr/>
        <p:txBody>
          <a:bodyPr/>
          <a:lstStyle/>
          <a:p>
            <a:pPr eaLnBrk="1" hangingPunct="1">
              <a:defRPr/>
            </a:pPr>
            <a:r>
              <a:rPr lang="en-US" b="1">
                <a:solidFill>
                  <a:schemeClr val="tx1"/>
                </a:solidFill>
                <a:effectLst>
                  <a:outerShdw blurRad="38100" dist="38100" dir="2700000" algn="tl">
                    <a:srgbClr val="000000"/>
                  </a:outerShdw>
                </a:effectLst>
                <a:latin typeface="Comic Sans MS" pitchFamily="66" charset="0"/>
              </a:rPr>
              <a:t>Job’s Three Questions</a:t>
            </a:r>
            <a:br>
              <a:rPr lang="en-US" b="1">
                <a:solidFill>
                  <a:schemeClr val="tx1"/>
                </a:solidFill>
                <a:effectLst>
                  <a:outerShdw blurRad="38100" dist="38100" dir="2700000" algn="tl">
                    <a:srgbClr val="000000"/>
                  </a:outerShdw>
                </a:effectLst>
                <a:latin typeface="Comic Sans MS" pitchFamily="66" charset="0"/>
              </a:rPr>
            </a:br>
            <a:r>
              <a:rPr lang="en-US" sz="4800" b="1">
                <a:solidFill>
                  <a:srgbClr val="FFFF99"/>
                </a:solidFill>
                <a:effectLst>
                  <a:outerShdw blurRad="38100" dist="38100" dir="2700000" algn="tl">
                    <a:srgbClr val="000000"/>
                  </a:outerShdw>
                </a:effectLst>
                <a:latin typeface="Comic Sans MS" pitchFamily="66" charset="0"/>
              </a:rPr>
              <a:t>Job 26: 1-3</a:t>
            </a:r>
          </a:p>
        </p:txBody>
      </p:sp>
      <p:sp>
        <p:nvSpPr>
          <p:cNvPr id="2577412" name="Rectangle 4">
            <a:extLst>
              <a:ext uri="{FF2B5EF4-FFF2-40B4-BE49-F238E27FC236}">
                <a16:creationId xmlns:a16="http://schemas.microsoft.com/office/drawing/2014/main" id="{63E6F3F4-0EEF-49E2-8CB8-001B6303FC63}"/>
              </a:ext>
            </a:extLst>
          </p:cNvPr>
          <p:cNvSpPr>
            <a:spLocks noGrp="1" noChangeArrowheads="1"/>
          </p:cNvSpPr>
          <p:nvPr>
            <p:ph type="body" idx="1"/>
          </p:nvPr>
        </p:nvSpPr>
        <p:spPr>
          <a:xfrm>
            <a:off x="1981200" y="1905001"/>
            <a:ext cx="8229600" cy="4221163"/>
          </a:xfrm>
        </p:spPr>
        <p:txBody>
          <a:bodyPr/>
          <a:lstStyle/>
          <a:p>
            <a:pPr marL="609600" indent="-609600">
              <a:lnSpc>
                <a:spcPct val="90000"/>
              </a:lnSpc>
              <a:spcBef>
                <a:spcPct val="0"/>
              </a:spcBef>
              <a:buClr>
                <a:schemeClr val="tx1"/>
              </a:buClr>
              <a:buFont typeface="Times" pitchFamily="-80" charset="0"/>
              <a:buAutoNum type="arabicPeriod"/>
              <a:defRPr/>
            </a:pPr>
            <a:r>
              <a:rPr lang="en-US" sz="4000" b="1">
                <a:solidFill>
                  <a:srgbClr val="FFCF70"/>
                </a:solidFill>
                <a:effectLst>
                  <a:outerShdw blurRad="38100" dist="38100" dir="2700000" algn="tl">
                    <a:srgbClr val="000000"/>
                  </a:outerShdw>
                </a:effectLst>
                <a:latin typeface="Comic Sans MS" pitchFamily="66" charset="0"/>
              </a:rPr>
              <a:t>How can you assist those who do not have the strength to help themselves?</a:t>
            </a:r>
          </a:p>
          <a:p>
            <a:pPr marL="609600" indent="-609600">
              <a:lnSpc>
                <a:spcPct val="90000"/>
              </a:lnSpc>
              <a:spcBef>
                <a:spcPct val="0"/>
              </a:spcBef>
              <a:buClr>
                <a:schemeClr val="tx1"/>
              </a:buClr>
              <a:buFont typeface="Times" pitchFamily="-80" charset="0"/>
              <a:buAutoNum type="arabicPeriod"/>
              <a:defRPr/>
            </a:pPr>
            <a:r>
              <a:rPr lang="en-US" sz="4000" b="1">
                <a:solidFill>
                  <a:srgbClr val="FFCF70"/>
                </a:solidFill>
                <a:effectLst>
                  <a:outerShdw blurRad="38100" dist="38100" dir="2700000" algn="tl">
                    <a:srgbClr val="000000"/>
                  </a:outerShdw>
                </a:effectLst>
                <a:latin typeface="Comic Sans MS" pitchFamily="66" charset="0"/>
              </a:rPr>
              <a:t>How can you guide and direct people who have no wisdom?</a:t>
            </a:r>
          </a:p>
          <a:p>
            <a:pPr marL="609600" indent="-609600">
              <a:lnSpc>
                <a:spcPct val="90000"/>
              </a:lnSpc>
              <a:spcBef>
                <a:spcPct val="0"/>
              </a:spcBef>
              <a:buClr>
                <a:schemeClr val="tx1"/>
              </a:buClr>
              <a:buFont typeface="Times" pitchFamily="-80" charset="0"/>
              <a:buAutoNum type="arabicPeriod"/>
              <a:defRPr/>
            </a:pPr>
            <a:r>
              <a:rPr lang="en-US" sz="4000" b="1">
                <a:solidFill>
                  <a:srgbClr val="FFCF70"/>
                </a:solidFill>
                <a:effectLst>
                  <a:outerShdw blurRad="38100" dist="38100" dir="2700000" algn="tl">
                    <a:srgbClr val="000000"/>
                  </a:outerShdw>
                </a:effectLst>
                <a:latin typeface="Comic Sans MS" pitchFamily="66" charset="0"/>
              </a:rPr>
              <a:t>How can you speak something non-existent declaring it as a new reality?</a:t>
            </a:r>
            <a:endParaRPr lang="en-US" sz="2800" b="1">
              <a:solidFill>
                <a:schemeClr val="accent1"/>
              </a:solidFill>
              <a:effectLst>
                <a:outerShdw blurRad="38100" dist="38100" dir="2700000" algn="tl">
                  <a:srgbClr val="000000"/>
                </a:outerShdw>
              </a:effectLst>
              <a:latin typeface="Comic Sans MS" pitchFamily="66" charset="0"/>
            </a:endParaRP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579458" name="Rectangle 2">
            <a:extLst>
              <a:ext uri="{FF2B5EF4-FFF2-40B4-BE49-F238E27FC236}">
                <a16:creationId xmlns:a16="http://schemas.microsoft.com/office/drawing/2014/main" id="{4C6D4220-BE07-479D-838E-940D4243888E}"/>
              </a:ext>
            </a:extLst>
          </p:cNvPr>
          <p:cNvSpPr>
            <a:spLocks noChangeArrowheads="1"/>
          </p:cNvSpPr>
          <p:nvPr/>
        </p:nvSpPr>
        <p:spPr bwMode="auto">
          <a:xfrm>
            <a:off x="2057400" y="609600"/>
            <a:ext cx="8229600" cy="5456238"/>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4800" b="1">
                <a:solidFill>
                  <a:srgbClr val="4D4D4D"/>
                </a:solidFill>
                <a:effectLst>
                  <a:outerShdw blurRad="38100" dist="38100" dir="2700000" algn="tl">
                    <a:srgbClr val="000000"/>
                  </a:outerShdw>
                </a:effectLst>
                <a:latin typeface="Comic Sans MS" pitchFamily="66" charset="0"/>
              </a:rPr>
              <a:t>Job 26</a:t>
            </a:r>
            <a:r>
              <a:rPr lang="en-US" sz="2400">
                <a:solidFill>
                  <a:srgbClr val="4D4D4D"/>
                </a:solidFill>
                <a:latin typeface="Times" pitchFamily="-80" charset="0"/>
              </a:rPr>
              <a:t> </a:t>
            </a:r>
          </a:p>
          <a:p>
            <a:pPr eaLnBrk="0" fontAlgn="base" hangingPunct="0">
              <a:spcBef>
                <a:spcPct val="0"/>
              </a:spcBef>
              <a:spcAft>
                <a:spcPct val="0"/>
              </a:spcAft>
              <a:defRPr/>
            </a:pPr>
            <a:endParaRPr lang="en-US" sz="2400">
              <a:solidFill>
                <a:srgbClr val="4D4D4D"/>
              </a:solidFill>
              <a:latin typeface="Times" pitchFamily="-80" charset="0"/>
            </a:endParaRPr>
          </a:p>
          <a:p>
            <a:pPr eaLnBrk="0" fontAlgn="base" hangingPunct="0">
              <a:spcBef>
                <a:spcPct val="0"/>
              </a:spcBef>
              <a:spcAft>
                <a:spcPct val="0"/>
              </a:spcAft>
              <a:defRPr/>
            </a:pPr>
            <a:r>
              <a:rPr lang="en-US" sz="4000">
                <a:solidFill>
                  <a:srgbClr val="800000"/>
                </a:solidFill>
                <a:effectLst>
                  <a:outerShdw blurRad="38100" dist="38100" dir="2700000" algn="tl">
                    <a:srgbClr val="000000"/>
                  </a:outerShdw>
                </a:effectLst>
                <a:latin typeface="Comic Sans MS" pitchFamily="66" charset="0"/>
              </a:rPr>
              <a:t>7.   He stretches out the north 	over the empty place, and 		hangs the earth on nothing</a:t>
            </a:r>
          </a:p>
          <a:p>
            <a:pPr eaLnBrk="0" fontAlgn="base" hangingPunct="0">
              <a:spcBef>
                <a:spcPct val="0"/>
              </a:spcBef>
              <a:spcAft>
                <a:spcPct val="0"/>
              </a:spcAft>
              <a:defRPr/>
            </a:pPr>
            <a:r>
              <a:rPr lang="en-US" sz="4000">
                <a:solidFill>
                  <a:srgbClr val="800000"/>
                </a:solidFill>
                <a:effectLst>
                  <a:outerShdw blurRad="38100" dist="38100" dir="2700000" algn="tl">
                    <a:srgbClr val="000000"/>
                  </a:outerShdw>
                </a:effectLst>
                <a:latin typeface="Comic Sans MS" pitchFamily="66" charset="0"/>
              </a:rPr>
              <a:t>8. 	He fill the clouds with water 	and they don’t collapse</a:t>
            </a:r>
          </a:p>
          <a:p>
            <a:pPr eaLnBrk="0" fontAlgn="base" hangingPunct="0">
              <a:spcBef>
                <a:spcPct val="0"/>
              </a:spcBef>
              <a:spcAft>
                <a:spcPct val="0"/>
              </a:spcAft>
              <a:defRPr/>
            </a:pPr>
            <a:r>
              <a:rPr lang="en-US" sz="4000">
                <a:solidFill>
                  <a:srgbClr val="800000"/>
                </a:solidFill>
                <a:effectLst>
                  <a:outerShdw blurRad="38100" dist="38100" dir="2700000" algn="tl">
                    <a:srgbClr val="000000"/>
                  </a:outerShdw>
                </a:effectLst>
                <a:latin typeface="Comic Sans MS" pitchFamily="66" charset="0"/>
              </a:rPr>
              <a:t>13. His spirit has garnished the 	heavens</a:t>
            </a:r>
            <a:endParaRPr lang="en-US" sz="2400">
              <a:solidFill>
                <a:srgbClr val="800000"/>
              </a:solidFill>
              <a:latin typeface="Times" pitchFamily="-80" charset="0"/>
            </a:endParaRPr>
          </a:p>
        </p:txBody>
      </p:sp>
      <p:sp>
        <p:nvSpPr>
          <p:cNvPr id="896003" name="Rectangle 3">
            <a:extLst>
              <a:ext uri="{FF2B5EF4-FFF2-40B4-BE49-F238E27FC236}">
                <a16:creationId xmlns:a16="http://schemas.microsoft.com/office/drawing/2014/main" id="{3D925756-7E64-4B58-B1C2-7FD4E10DAAEA}"/>
              </a:ext>
            </a:extLst>
          </p:cNvPr>
          <p:cNvSpPr>
            <a:spLocks noChangeArrowheads="1"/>
          </p:cNvSpPr>
          <p:nvPr/>
        </p:nvSpPr>
        <p:spPr bwMode="auto">
          <a:xfrm>
            <a:off x="7753350" y="6086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ligrapher" pitchFamily="2" charset="0"/>
              </a:defRPr>
            </a:lvl1pPr>
            <a:lvl2pPr marL="742950" indent="-285750" eaLnBrk="0" hangingPunct="0">
              <a:defRPr>
                <a:solidFill>
                  <a:schemeClr val="tx1"/>
                </a:solidFill>
                <a:latin typeface="Calligrapher" pitchFamily="2" charset="0"/>
              </a:defRPr>
            </a:lvl2pPr>
            <a:lvl3pPr marL="1143000" indent="-228600" eaLnBrk="0" hangingPunct="0">
              <a:defRPr>
                <a:solidFill>
                  <a:schemeClr val="tx1"/>
                </a:solidFill>
                <a:latin typeface="Calligrapher" pitchFamily="2" charset="0"/>
              </a:defRPr>
            </a:lvl3pPr>
            <a:lvl4pPr marL="1600200" indent="-228600" eaLnBrk="0" hangingPunct="0">
              <a:defRPr>
                <a:solidFill>
                  <a:schemeClr val="tx1"/>
                </a:solidFill>
                <a:latin typeface="Calligrapher" pitchFamily="2" charset="0"/>
              </a:defRPr>
            </a:lvl4pPr>
            <a:lvl5pPr marL="2057400" indent="-228600" eaLnBrk="0" hangingPunct="0">
              <a:defRPr>
                <a:solidFill>
                  <a:schemeClr val="tx1"/>
                </a:solidFill>
                <a:latin typeface="Calligrapher" pitchFamily="2" charset="0"/>
              </a:defRPr>
            </a:lvl5pPr>
            <a:lvl6pPr marL="2514600" indent="-228600" eaLnBrk="0" fontAlgn="base" hangingPunct="0">
              <a:spcBef>
                <a:spcPct val="0"/>
              </a:spcBef>
              <a:spcAft>
                <a:spcPct val="0"/>
              </a:spcAft>
              <a:defRPr>
                <a:solidFill>
                  <a:schemeClr val="tx1"/>
                </a:solidFill>
                <a:latin typeface="Calligrapher" pitchFamily="2" charset="0"/>
              </a:defRPr>
            </a:lvl6pPr>
            <a:lvl7pPr marL="2971800" indent="-228600" eaLnBrk="0" fontAlgn="base" hangingPunct="0">
              <a:spcBef>
                <a:spcPct val="0"/>
              </a:spcBef>
              <a:spcAft>
                <a:spcPct val="0"/>
              </a:spcAft>
              <a:defRPr>
                <a:solidFill>
                  <a:schemeClr val="tx1"/>
                </a:solidFill>
                <a:latin typeface="Calligrapher" pitchFamily="2" charset="0"/>
              </a:defRPr>
            </a:lvl7pPr>
            <a:lvl8pPr marL="3429000" indent="-228600" eaLnBrk="0" fontAlgn="base" hangingPunct="0">
              <a:spcBef>
                <a:spcPct val="0"/>
              </a:spcBef>
              <a:spcAft>
                <a:spcPct val="0"/>
              </a:spcAft>
              <a:defRPr>
                <a:solidFill>
                  <a:schemeClr val="tx1"/>
                </a:solidFill>
                <a:latin typeface="Calligrapher" pitchFamily="2" charset="0"/>
              </a:defRPr>
            </a:lvl8pPr>
            <a:lvl9pPr marL="3886200" indent="-228600" eaLnBrk="0" fontAlgn="base" hangingPunct="0">
              <a:spcBef>
                <a:spcPct val="0"/>
              </a:spcBef>
              <a:spcAft>
                <a:spcPct val="0"/>
              </a:spcAft>
              <a:defRPr>
                <a:solidFill>
                  <a:schemeClr val="tx1"/>
                </a:solidFill>
                <a:latin typeface="Calligrapher" pitchFamily="2" charset="0"/>
              </a:defRPr>
            </a:lvl9pPr>
          </a:lstStyle>
          <a:p>
            <a:pPr fontAlgn="base">
              <a:spcBef>
                <a:spcPct val="0"/>
              </a:spcBef>
              <a:spcAft>
                <a:spcPct val="0"/>
              </a:spcAft>
            </a:pPr>
            <a:endParaRPr lang="en-US" altLang="en-US" sz="2400">
              <a:solidFill>
                <a:srgbClr val="4D4D4D"/>
              </a:solidFill>
              <a:latin typeface="Times"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81506" name="Rectangle 2">
            <a:extLst>
              <a:ext uri="{FF2B5EF4-FFF2-40B4-BE49-F238E27FC236}">
                <a16:creationId xmlns:a16="http://schemas.microsoft.com/office/drawing/2014/main" id="{B94C73B8-C823-47CB-9D98-52AC1BEBF259}"/>
              </a:ext>
            </a:extLst>
          </p:cNvPr>
          <p:cNvSpPr>
            <a:spLocks noGrp="1" noChangeArrowheads="1"/>
          </p:cNvSpPr>
          <p:nvPr>
            <p:ph type="title"/>
          </p:nvPr>
        </p:nvSpPr>
        <p:spPr>
          <a:xfrm>
            <a:off x="1676400" y="0"/>
            <a:ext cx="8991600" cy="1066800"/>
          </a:xfrm>
        </p:spPr>
        <p:txBody>
          <a:bodyPr/>
          <a:lstStyle/>
          <a:p>
            <a:pPr eaLnBrk="1" hangingPunct="1">
              <a:defRPr/>
            </a:pPr>
            <a:r>
              <a:rPr lang="en-US" sz="4000" b="1">
                <a:effectLst>
                  <a:outerShdw blurRad="38100" dist="38100" dir="2700000" algn="tl">
                    <a:srgbClr val="000000"/>
                  </a:outerShdw>
                </a:effectLst>
                <a:latin typeface="Comic Sans MS" pitchFamily="66" charset="0"/>
              </a:rPr>
              <a:t>Job’s View Of God’s Mighty Power</a:t>
            </a:r>
            <a:endParaRPr lang="en-US" b="1">
              <a:effectLst>
                <a:outerShdw blurRad="38100" dist="38100" dir="2700000" algn="tl">
                  <a:srgbClr val="000000"/>
                </a:outerShdw>
              </a:effectLst>
              <a:latin typeface="Comic Sans MS" pitchFamily="66" charset="0"/>
            </a:endParaRPr>
          </a:p>
        </p:txBody>
      </p:sp>
      <p:sp>
        <p:nvSpPr>
          <p:cNvPr id="2581507" name="Rectangle 3">
            <a:extLst>
              <a:ext uri="{FF2B5EF4-FFF2-40B4-BE49-F238E27FC236}">
                <a16:creationId xmlns:a16="http://schemas.microsoft.com/office/drawing/2014/main" id="{3BC00807-E022-4F1F-ACDD-1303D8A8F873}"/>
              </a:ext>
            </a:extLst>
          </p:cNvPr>
          <p:cNvSpPr>
            <a:spLocks noGrp="1" noChangeArrowheads="1"/>
          </p:cNvSpPr>
          <p:nvPr>
            <p:ph type="body" idx="1"/>
          </p:nvPr>
        </p:nvSpPr>
        <p:spPr>
          <a:xfrm>
            <a:off x="1752600" y="1295400"/>
            <a:ext cx="8686800" cy="4953000"/>
          </a:xfrm>
        </p:spPr>
        <p:txBody>
          <a:bodyPr/>
          <a:lstStyle/>
          <a:p>
            <a:pPr eaLnBrk="1" hangingPunct="1">
              <a:lnSpc>
                <a:spcPct val="90000"/>
              </a:lnSpc>
              <a:defRPr/>
            </a:pPr>
            <a:r>
              <a:rPr lang="en-US" b="1">
                <a:solidFill>
                  <a:srgbClr val="E8CE22"/>
                </a:solidFill>
                <a:effectLst>
                  <a:outerShdw blurRad="38100" dist="38100" dir="2700000" algn="tl">
                    <a:srgbClr val="000000"/>
                  </a:outerShdw>
                </a:effectLst>
                <a:latin typeface="Comic Sans MS" pitchFamily="66" charset="0"/>
              </a:rPr>
              <a:t>You have made a habit of </a:t>
            </a:r>
            <a:r>
              <a:rPr lang="en-US" b="1" u="sng">
                <a:solidFill>
                  <a:srgbClr val="FF04C9"/>
                </a:solidFill>
                <a:effectLst>
                  <a:outerShdw blurRad="38100" dist="38100" dir="2700000" algn="tl">
                    <a:srgbClr val="000000"/>
                  </a:outerShdw>
                </a:effectLst>
                <a:latin typeface="Comic Sans MS" pitchFamily="66" charset="0"/>
              </a:rPr>
              <a:t>helping</a:t>
            </a:r>
            <a:r>
              <a:rPr lang="en-US" b="1">
                <a:solidFill>
                  <a:srgbClr val="E8CE22"/>
                </a:solidFill>
                <a:effectLst>
                  <a:outerShdw blurRad="38100" dist="38100" dir="2700000" algn="tl">
                    <a:srgbClr val="000000"/>
                  </a:outerShdw>
                </a:effectLst>
                <a:latin typeface="Comic Sans MS" pitchFamily="66" charset="0"/>
              </a:rPr>
              <a:t> those who have no power </a:t>
            </a:r>
            <a:r>
              <a:rPr lang="en-US" b="1" i="1">
                <a:solidFill>
                  <a:srgbClr val="E8CE22"/>
                </a:solidFill>
                <a:effectLst>
                  <a:outerShdw blurRad="38100" dist="38100" dir="2700000" algn="tl">
                    <a:srgbClr val="000000"/>
                  </a:outerShdw>
                </a:effectLst>
                <a:latin typeface="Comic Sans MS" pitchFamily="66" charset="0"/>
              </a:rPr>
              <a:t>26:2</a:t>
            </a:r>
          </a:p>
          <a:p>
            <a:pPr eaLnBrk="1" hangingPunct="1">
              <a:lnSpc>
                <a:spcPct val="90000"/>
              </a:lnSpc>
              <a:defRPr/>
            </a:pPr>
            <a:r>
              <a:rPr lang="en-US" b="1">
                <a:solidFill>
                  <a:srgbClr val="E8CE22"/>
                </a:solidFill>
                <a:effectLst>
                  <a:outerShdw blurRad="38100" dist="38100" dir="2700000" algn="tl">
                    <a:srgbClr val="000000"/>
                  </a:outerShdw>
                </a:effectLst>
                <a:latin typeface="Comic Sans MS" pitchFamily="66" charset="0"/>
              </a:rPr>
              <a:t>You have given wisdom to those with no understanding </a:t>
            </a:r>
            <a:r>
              <a:rPr lang="en-US" b="1" i="1">
                <a:solidFill>
                  <a:srgbClr val="E8CE22"/>
                </a:solidFill>
                <a:effectLst>
                  <a:outerShdw blurRad="38100" dist="38100" dir="2700000" algn="tl">
                    <a:srgbClr val="000000"/>
                  </a:outerShdw>
                </a:effectLst>
                <a:latin typeface="Comic Sans MS" pitchFamily="66" charset="0"/>
              </a:rPr>
              <a:t>26:3</a:t>
            </a:r>
          </a:p>
          <a:p>
            <a:pPr eaLnBrk="1" hangingPunct="1">
              <a:lnSpc>
                <a:spcPct val="90000"/>
              </a:lnSpc>
              <a:defRPr/>
            </a:pPr>
            <a:r>
              <a:rPr lang="en-US" b="1">
                <a:solidFill>
                  <a:srgbClr val="E8CE22"/>
                </a:solidFill>
                <a:effectLst>
                  <a:outerShdw blurRad="38100" dist="38100" dir="2700000" algn="tl">
                    <a:srgbClr val="000000"/>
                  </a:outerShdw>
                </a:effectLst>
                <a:latin typeface="Comic Sans MS" pitchFamily="66" charset="0"/>
              </a:rPr>
              <a:t>You </a:t>
            </a:r>
            <a:r>
              <a:rPr lang="en-US" b="1" u="sng">
                <a:solidFill>
                  <a:srgbClr val="FF04C9"/>
                </a:solidFill>
                <a:effectLst>
                  <a:outerShdw blurRad="38100" dist="38100" dir="2700000" algn="tl">
                    <a:srgbClr val="000000"/>
                  </a:outerShdw>
                </a:effectLst>
                <a:latin typeface="Comic Sans MS" pitchFamily="66" charset="0"/>
              </a:rPr>
              <a:t>spoke</a:t>
            </a:r>
            <a:r>
              <a:rPr lang="en-US" b="1">
                <a:solidFill>
                  <a:srgbClr val="E8CE22"/>
                </a:solidFill>
                <a:effectLst>
                  <a:outerShdw blurRad="38100" dist="38100" dir="2700000" algn="tl">
                    <a:srgbClr val="000000"/>
                  </a:outerShdw>
                </a:effectLst>
                <a:latin typeface="Comic Sans MS" pitchFamily="66" charset="0"/>
              </a:rPr>
              <a:t> a word and the worlds were created </a:t>
            </a:r>
            <a:r>
              <a:rPr lang="en-US" b="1" i="1">
                <a:solidFill>
                  <a:srgbClr val="E8CE22"/>
                </a:solidFill>
                <a:effectLst>
                  <a:outerShdw blurRad="38100" dist="38100" dir="2700000" algn="tl">
                    <a:srgbClr val="000000"/>
                  </a:outerShdw>
                </a:effectLst>
                <a:latin typeface="Comic Sans MS" pitchFamily="66" charset="0"/>
              </a:rPr>
              <a:t>26:4-5</a:t>
            </a:r>
          </a:p>
          <a:p>
            <a:pPr eaLnBrk="1" hangingPunct="1">
              <a:lnSpc>
                <a:spcPct val="90000"/>
              </a:lnSpc>
              <a:defRPr/>
            </a:pPr>
            <a:r>
              <a:rPr lang="en-US" b="1">
                <a:solidFill>
                  <a:srgbClr val="E8CE22"/>
                </a:solidFill>
                <a:effectLst>
                  <a:outerShdw blurRad="38100" dist="38100" dir="2700000" algn="tl">
                    <a:srgbClr val="000000"/>
                  </a:outerShdw>
                </a:effectLst>
                <a:latin typeface="Comic Sans MS" pitchFamily="66" charset="0"/>
              </a:rPr>
              <a:t>You hang our world on nothing and it doesn’t fall </a:t>
            </a:r>
            <a:r>
              <a:rPr lang="en-US" b="1" i="1">
                <a:solidFill>
                  <a:srgbClr val="E8CE22"/>
                </a:solidFill>
                <a:effectLst>
                  <a:outerShdw blurRad="38100" dist="38100" dir="2700000" algn="tl">
                    <a:srgbClr val="000000"/>
                  </a:outerShdw>
                </a:effectLst>
                <a:latin typeface="Comic Sans MS" pitchFamily="66" charset="0"/>
              </a:rPr>
              <a:t>26:7</a:t>
            </a:r>
          </a:p>
          <a:p>
            <a:pPr eaLnBrk="1" hangingPunct="1">
              <a:lnSpc>
                <a:spcPct val="90000"/>
              </a:lnSpc>
              <a:defRPr/>
            </a:pPr>
            <a:r>
              <a:rPr lang="en-US" b="1">
                <a:solidFill>
                  <a:srgbClr val="E8CE22"/>
                </a:solidFill>
                <a:effectLst>
                  <a:outerShdw blurRad="38100" dist="38100" dir="2700000" algn="tl">
                    <a:srgbClr val="000000"/>
                  </a:outerShdw>
                </a:effectLst>
                <a:latin typeface="Comic Sans MS" pitchFamily="66" charset="0"/>
              </a:rPr>
              <a:t>You order creation so it functions as it should </a:t>
            </a:r>
            <a:r>
              <a:rPr lang="en-US" b="1" i="1">
                <a:solidFill>
                  <a:srgbClr val="E8CE22"/>
                </a:solidFill>
                <a:effectLst>
                  <a:outerShdw blurRad="38100" dist="38100" dir="2700000" algn="tl">
                    <a:srgbClr val="000000"/>
                  </a:outerShdw>
                </a:effectLst>
                <a:latin typeface="Comic Sans MS" pitchFamily="66" charset="0"/>
              </a:rPr>
              <a:t>26:8-13</a:t>
            </a:r>
            <a:endParaRPr lang="en-US" b="1" i="1">
              <a:effectLst>
                <a:outerShdw blurRad="38100" dist="38100" dir="2700000" algn="tl">
                  <a:srgbClr val="000000"/>
                </a:outerShdw>
              </a:effectLst>
              <a:latin typeface="Comic Sans MS" pitchFamily="66" charset="0"/>
            </a:endParaRP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81507">
                                            <p:txEl>
                                              <p:pRg st="0" end="0"/>
                                            </p:txEl>
                                          </p:spTgt>
                                        </p:tgtEl>
                                        <p:attrNameLst>
                                          <p:attrName>style.visibility</p:attrName>
                                        </p:attrNameLst>
                                      </p:cBhvr>
                                      <p:to>
                                        <p:strVal val="visible"/>
                                      </p:to>
                                    </p:set>
                                    <p:anim calcmode="lin" valueType="num">
                                      <p:cBhvr additive="base">
                                        <p:cTn id="7" dur="500" fill="hold"/>
                                        <p:tgtEl>
                                          <p:spTgt spid="258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815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81507">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81507">
                                            <p:txEl>
                                              <p:pRg st="1" end="1"/>
                                            </p:txEl>
                                          </p:spTgt>
                                        </p:tgtEl>
                                        <p:attrNameLst>
                                          <p:attrName>style.visibility</p:attrName>
                                        </p:attrNameLst>
                                      </p:cBhvr>
                                      <p:to>
                                        <p:strVal val="visible"/>
                                      </p:to>
                                    </p:set>
                                    <p:anim calcmode="lin" valueType="num">
                                      <p:cBhvr additive="base">
                                        <p:cTn id="13" dur="500" fill="hold"/>
                                        <p:tgtEl>
                                          <p:spTgt spid="258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815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81507">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81507">
                                            <p:txEl>
                                              <p:pRg st="2" end="2"/>
                                            </p:txEl>
                                          </p:spTgt>
                                        </p:tgtEl>
                                        <p:attrNameLst>
                                          <p:attrName>style.visibility</p:attrName>
                                        </p:attrNameLst>
                                      </p:cBhvr>
                                      <p:to>
                                        <p:strVal val="visible"/>
                                      </p:to>
                                    </p:set>
                                    <p:anim calcmode="lin" valueType="num">
                                      <p:cBhvr additive="base">
                                        <p:cTn id="19" dur="500" fill="hold"/>
                                        <p:tgtEl>
                                          <p:spTgt spid="258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815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81507">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81507">
                                            <p:txEl>
                                              <p:pRg st="3" end="3"/>
                                            </p:txEl>
                                          </p:spTgt>
                                        </p:tgtEl>
                                        <p:attrNameLst>
                                          <p:attrName>style.visibility</p:attrName>
                                        </p:attrNameLst>
                                      </p:cBhvr>
                                      <p:to>
                                        <p:strVal val="visible"/>
                                      </p:to>
                                    </p:set>
                                    <p:anim calcmode="lin" valueType="num">
                                      <p:cBhvr additive="base">
                                        <p:cTn id="25" dur="500" fill="hold"/>
                                        <p:tgtEl>
                                          <p:spTgt spid="258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815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81507">
                                            <p:txEl>
                                              <p:pRg st="3" end="3"/>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81507">
                                            <p:txEl>
                                              <p:pRg st="4" end="4"/>
                                            </p:txEl>
                                          </p:spTgt>
                                        </p:tgtEl>
                                        <p:attrNameLst>
                                          <p:attrName>style.visibility</p:attrName>
                                        </p:attrNameLst>
                                      </p:cBhvr>
                                      <p:to>
                                        <p:strVal val="visible"/>
                                      </p:to>
                                    </p:set>
                                    <p:anim calcmode="lin" valueType="num">
                                      <p:cBhvr additive="base">
                                        <p:cTn id="31" dur="500" fill="hold"/>
                                        <p:tgtEl>
                                          <p:spTgt spid="258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8150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81507">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50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583554" name="Rectangle 2">
            <a:extLst>
              <a:ext uri="{FF2B5EF4-FFF2-40B4-BE49-F238E27FC236}">
                <a16:creationId xmlns:a16="http://schemas.microsoft.com/office/drawing/2014/main" id="{E2535F12-87F5-4E84-ACFF-DD6F9B54AF96}"/>
              </a:ext>
            </a:extLst>
          </p:cNvPr>
          <p:cNvSpPr>
            <a:spLocks noChangeArrowheads="1"/>
          </p:cNvSpPr>
          <p:nvPr/>
        </p:nvSpPr>
        <p:spPr bwMode="auto">
          <a:xfrm>
            <a:off x="1981200" y="1600200"/>
            <a:ext cx="8077200" cy="44831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4800">
                <a:solidFill>
                  <a:srgbClr val="FFCF70"/>
                </a:solidFill>
                <a:effectLst>
                  <a:outerShdw blurRad="38100" dist="38100" dir="2700000" algn="tl">
                    <a:srgbClr val="000000"/>
                  </a:outerShdw>
                </a:effectLst>
                <a:latin typeface="Comic Sans MS" pitchFamily="66" charset="0"/>
              </a:rPr>
              <a:t>These are only those parts known of his ways. How little a portion is heard of him? But the thunder of his power who can understand?</a:t>
            </a:r>
            <a:endParaRPr lang="en-US" sz="4800">
              <a:solidFill>
                <a:srgbClr val="000000"/>
              </a:solidFill>
              <a:effectLst>
                <a:outerShdw blurRad="38100" dist="38100" dir="2700000" algn="tl">
                  <a:srgbClr val="FFFFFF"/>
                </a:outerShdw>
              </a:effectLst>
              <a:latin typeface="Times" pitchFamily="-80" charset="0"/>
            </a:endParaRPr>
          </a:p>
        </p:txBody>
      </p:sp>
      <p:sp>
        <p:nvSpPr>
          <p:cNvPr id="898051" name="Rectangle 3">
            <a:extLst>
              <a:ext uri="{FF2B5EF4-FFF2-40B4-BE49-F238E27FC236}">
                <a16:creationId xmlns:a16="http://schemas.microsoft.com/office/drawing/2014/main" id="{4CBAC261-9C61-4EB5-AD96-7A320757AB2A}"/>
              </a:ext>
            </a:extLst>
          </p:cNvPr>
          <p:cNvSpPr>
            <a:spLocks noGrp="1" noChangeArrowheads="1"/>
          </p:cNvSpPr>
          <p:nvPr>
            <p:ph type="title"/>
          </p:nvPr>
        </p:nvSpPr>
        <p:spPr>
          <a:xfrm>
            <a:off x="1981200" y="0"/>
            <a:ext cx="8229600" cy="1600200"/>
          </a:xfrm>
        </p:spPr>
        <p:txBody>
          <a:bodyPr/>
          <a:lstStyle/>
          <a:p>
            <a:pPr eaLnBrk="1" hangingPunct="1"/>
            <a:r>
              <a:rPr lang="en-US" altLang="en-US" sz="5400" b="1">
                <a:latin typeface="Comic Sans MS" panose="030F0702030302020204" pitchFamily="66" charset="0"/>
              </a:rPr>
              <a:t>Job 26:14</a:t>
            </a:r>
            <a:endParaRPr lang="en-US" altLang="en-US" b="1">
              <a:latin typeface="Comic Sans MS" panose="030F0702030302020204" pitchFamily="66" charset="0"/>
            </a:endParaRPr>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85602" name="Rectangle 2">
            <a:extLst>
              <a:ext uri="{FF2B5EF4-FFF2-40B4-BE49-F238E27FC236}">
                <a16:creationId xmlns:a16="http://schemas.microsoft.com/office/drawing/2014/main" id="{FA2A515F-4C21-4A0C-BE30-E42717F558BF}"/>
              </a:ext>
            </a:extLst>
          </p:cNvPr>
          <p:cNvSpPr>
            <a:spLocks noGrp="1" noChangeArrowheads="1"/>
          </p:cNvSpPr>
          <p:nvPr>
            <p:ph type="title"/>
          </p:nvPr>
        </p:nvSpPr>
        <p:spPr>
          <a:xfrm>
            <a:off x="1752600" y="152400"/>
            <a:ext cx="8610600" cy="990600"/>
          </a:xfrm>
        </p:spPr>
        <p:txBody>
          <a:bodyPr/>
          <a:lstStyle/>
          <a:p>
            <a:pPr eaLnBrk="1" hangingPunct="1">
              <a:defRPr/>
            </a:pPr>
            <a:r>
              <a:rPr lang="en-US" b="1">
                <a:solidFill>
                  <a:srgbClr val="666699"/>
                </a:solidFill>
                <a:effectLst>
                  <a:outerShdw blurRad="38100" dist="38100" dir="2700000" algn="tl">
                    <a:srgbClr val="000000"/>
                  </a:outerShdw>
                </a:effectLst>
                <a:latin typeface="Comic Sans MS" pitchFamily="66" charset="0"/>
              </a:rPr>
              <a:t>The Power Of God To Create</a:t>
            </a:r>
          </a:p>
        </p:txBody>
      </p:sp>
      <p:sp>
        <p:nvSpPr>
          <p:cNvPr id="2585603" name="Rectangle 3">
            <a:extLst>
              <a:ext uri="{FF2B5EF4-FFF2-40B4-BE49-F238E27FC236}">
                <a16:creationId xmlns:a16="http://schemas.microsoft.com/office/drawing/2014/main" id="{982509DD-8F21-45C3-8C67-A92390133EDA}"/>
              </a:ext>
            </a:extLst>
          </p:cNvPr>
          <p:cNvSpPr>
            <a:spLocks noGrp="1" noChangeArrowheads="1"/>
          </p:cNvSpPr>
          <p:nvPr>
            <p:ph type="body" idx="1"/>
          </p:nvPr>
        </p:nvSpPr>
        <p:spPr>
          <a:xfrm>
            <a:off x="1828800" y="1371600"/>
            <a:ext cx="8534400" cy="5029200"/>
          </a:xfrm>
        </p:spPr>
        <p:txBody>
          <a:bodyPr/>
          <a:lstStyle/>
          <a:p>
            <a:pPr eaLnBrk="1" hangingPunct="1">
              <a:lnSpc>
                <a:spcPct val="90000"/>
              </a:lnSpc>
              <a:defRPr/>
            </a:pPr>
            <a:r>
              <a:rPr lang="en-US" sz="2800" b="1">
                <a:latin typeface="Comic Sans MS" pitchFamily="66" charset="0"/>
              </a:rPr>
              <a:t>He speaks the word and the worlds are formed. He can speak a word into your </a:t>
            </a:r>
            <a:r>
              <a:rPr lang="en-US" sz="2800" b="1" u="sng">
                <a:solidFill>
                  <a:srgbClr val="FFCF70"/>
                </a:solidFill>
                <a:effectLst>
                  <a:outerShdw blurRad="38100" dist="38100" dir="2700000" algn="tl">
                    <a:srgbClr val="000000"/>
                  </a:outerShdw>
                </a:effectLst>
                <a:latin typeface="Comic Sans MS" pitchFamily="66" charset="0"/>
              </a:rPr>
              <a:t>situation</a:t>
            </a:r>
            <a:endParaRPr lang="en-US" sz="2800" b="1">
              <a:effectLst>
                <a:outerShdw blurRad="38100" dist="38100" dir="2700000" algn="tl">
                  <a:srgbClr val="FFFFFF"/>
                </a:outerShdw>
              </a:effectLst>
              <a:latin typeface="Comic Sans MS" pitchFamily="66" charset="0"/>
            </a:endParaRPr>
          </a:p>
          <a:p>
            <a:pPr eaLnBrk="1" hangingPunct="1">
              <a:lnSpc>
                <a:spcPct val="90000"/>
              </a:lnSpc>
              <a:defRPr/>
            </a:pPr>
            <a:r>
              <a:rPr lang="en-US" sz="2800" b="1">
                <a:latin typeface="Comic Sans MS" pitchFamily="66" charset="0"/>
              </a:rPr>
              <a:t>He’s not finished creating. On the personal level - God is still creating. He’s got a plan left for you.</a:t>
            </a:r>
          </a:p>
          <a:p>
            <a:pPr eaLnBrk="1" hangingPunct="1">
              <a:lnSpc>
                <a:spcPct val="90000"/>
              </a:lnSpc>
              <a:defRPr/>
            </a:pPr>
            <a:r>
              <a:rPr lang="en-US" sz="2800" b="1">
                <a:latin typeface="Comic Sans MS" pitchFamily="66" charset="0"/>
              </a:rPr>
              <a:t>From nothingness and from that thought as both dead and gone – God can make of it something both good and great.</a:t>
            </a:r>
          </a:p>
          <a:p>
            <a:pPr eaLnBrk="1" hangingPunct="1">
              <a:lnSpc>
                <a:spcPct val="90000"/>
              </a:lnSpc>
              <a:defRPr/>
            </a:pPr>
            <a:r>
              <a:rPr lang="en-US" sz="2800" b="1">
                <a:latin typeface="Comic Sans MS" pitchFamily="66" charset="0"/>
              </a:rPr>
              <a:t>We vastly  </a:t>
            </a:r>
            <a:r>
              <a:rPr lang="en-US" sz="2800" b="1" u="sng">
                <a:solidFill>
                  <a:srgbClr val="FFCF70"/>
                </a:solidFill>
                <a:effectLst>
                  <a:outerShdw blurRad="38100" dist="38100" dir="2700000" algn="tl">
                    <a:srgbClr val="000000"/>
                  </a:outerShdw>
                </a:effectLst>
                <a:latin typeface="Comic Sans MS" pitchFamily="66" charset="0"/>
              </a:rPr>
              <a:t>underestimate</a:t>
            </a:r>
            <a:r>
              <a:rPr lang="en-US" sz="2800" b="1">
                <a:effectLst>
                  <a:outerShdw blurRad="38100" dist="38100" dir="2700000" algn="tl">
                    <a:srgbClr val="FFFFFF"/>
                  </a:outerShdw>
                </a:effectLst>
                <a:latin typeface="Comic Sans MS" pitchFamily="66" charset="0"/>
              </a:rPr>
              <a:t> </a:t>
            </a:r>
            <a:r>
              <a:rPr lang="en-US" sz="2800" b="1">
                <a:latin typeface="Comic Sans MS" pitchFamily="66" charset="0"/>
              </a:rPr>
              <a:t> the tremendous power that not only God has but that we can access if we allow Him to work on our behalf.</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8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8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8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8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560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00098" name="WordArt 2">
            <a:extLst>
              <a:ext uri="{FF2B5EF4-FFF2-40B4-BE49-F238E27FC236}">
                <a16:creationId xmlns:a16="http://schemas.microsoft.com/office/drawing/2014/main" id="{FAAA7AF4-396B-4C2B-B9BC-CCF0A6460678}"/>
              </a:ext>
            </a:extLst>
          </p:cNvPr>
          <p:cNvSpPr>
            <a:spLocks noChangeArrowheads="1" noChangeShapeType="1" noTextEdit="1"/>
          </p:cNvSpPr>
          <p:nvPr/>
        </p:nvSpPr>
        <p:spPr bwMode="auto">
          <a:xfrm>
            <a:off x="2438400" y="609600"/>
            <a:ext cx="6553200" cy="12192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Pauls Prayer</a:t>
            </a:r>
          </a:p>
        </p:txBody>
      </p:sp>
      <p:sp>
        <p:nvSpPr>
          <p:cNvPr id="2587651" name="Rectangle 3">
            <a:extLst>
              <a:ext uri="{FF2B5EF4-FFF2-40B4-BE49-F238E27FC236}">
                <a16:creationId xmlns:a16="http://schemas.microsoft.com/office/drawing/2014/main" id="{41A3035E-FA3E-455F-BBAC-99EE1F64A5AA}"/>
              </a:ext>
            </a:extLst>
          </p:cNvPr>
          <p:cNvSpPr>
            <a:spLocks noChangeArrowheads="1"/>
          </p:cNvSpPr>
          <p:nvPr/>
        </p:nvSpPr>
        <p:spPr bwMode="auto">
          <a:xfrm>
            <a:off x="1981200" y="2784476"/>
            <a:ext cx="8153400" cy="283527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6000" b="1">
                <a:solidFill>
                  <a:srgbClr val="FFCF70"/>
                </a:solidFill>
                <a:effectLst>
                  <a:outerShdw blurRad="38100" dist="38100" dir="2700000" algn="tl">
                    <a:srgbClr val="000000"/>
                  </a:outerShdw>
                </a:effectLst>
                <a:latin typeface="Comic Sans MS" pitchFamily="66" charset="0"/>
              </a:rPr>
              <a:t>“That I may know Him and the Power of His resurrection!”</a:t>
            </a:r>
            <a:endParaRPr lang="en-US" sz="6000">
              <a:solidFill>
                <a:srgbClr val="000000"/>
              </a:solidFill>
              <a:effectLst>
                <a:outerShdw blurRad="38100" dist="38100" dir="2700000" algn="tl">
                  <a:srgbClr val="FFFFFF"/>
                </a:outerShdw>
              </a:effectLst>
              <a:latin typeface="Times" pitchFamily="-80" charset="0"/>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31490" name="Rectangle 2">
            <a:extLst>
              <a:ext uri="{FF2B5EF4-FFF2-40B4-BE49-F238E27FC236}">
                <a16:creationId xmlns:a16="http://schemas.microsoft.com/office/drawing/2014/main" id="{1887E369-4A3F-4199-BD43-4C297B0DC38B}"/>
              </a:ext>
            </a:extLst>
          </p:cNvPr>
          <p:cNvSpPr>
            <a:spLocks noGrp="1" noChangeArrowheads="1"/>
          </p:cNvSpPr>
          <p:nvPr>
            <p:ph type="title"/>
          </p:nvPr>
        </p:nvSpPr>
        <p:spPr/>
        <p:txBody>
          <a:bodyPr/>
          <a:lstStyle/>
          <a:p>
            <a:pPr eaLnBrk="1" hangingPunct="1"/>
            <a:endParaRPr lang="en-US" altLang="en-US"/>
          </a:p>
        </p:txBody>
      </p:sp>
      <p:sp>
        <p:nvSpPr>
          <p:cNvPr id="1301508" name="Rectangle 4">
            <a:extLst>
              <a:ext uri="{FF2B5EF4-FFF2-40B4-BE49-F238E27FC236}">
                <a16:creationId xmlns:a16="http://schemas.microsoft.com/office/drawing/2014/main" id="{84D7F111-0188-4D53-A398-BC9A70881A34}"/>
              </a:ext>
            </a:extLst>
          </p:cNvPr>
          <p:cNvSpPr>
            <a:spLocks noGrp="1" noChangeArrowheads="1"/>
          </p:cNvSpPr>
          <p:nvPr>
            <p:ph type="body" idx="1"/>
          </p:nvPr>
        </p:nvSpPr>
        <p:spPr>
          <a:xfrm>
            <a:off x="2590800" y="1905000"/>
            <a:ext cx="7086600" cy="4267200"/>
          </a:xfrm>
        </p:spPr>
        <p:txBody>
          <a:bodyPr/>
          <a:lstStyle/>
          <a:p>
            <a:pPr eaLnBrk="1" hangingPunct="1">
              <a:buFont typeface="Wingdings" pitchFamily="2" charset="2"/>
              <a:buChar char="Ø"/>
              <a:defRPr/>
            </a:pPr>
            <a:r>
              <a:rPr lang="en-US" u="sng">
                <a:solidFill>
                  <a:srgbClr val="CC0000"/>
                </a:solidFill>
                <a:effectLst>
                  <a:outerShdw blurRad="38100" dist="38100" dir="2700000" algn="tl">
                    <a:srgbClr val="C0C0C0"/>
                  </a:outerShdw>
                </a:effectLst>
              </a:rPr>
              <a:t> Rare Type Relationship Covenant</a:t>
            </a:r>
            <a:r>
              <a:rPr lang="en-US">
                <a:solidFill>
                  <a:srgbClr val="CC0000"/>
                </a:solidFill>
                <a:effectLst>
                  <a:outerShdw blurRad="38100" dist="38100" dir="2700000" algn="tl">
                    <a:srgbClr val="C0C0C0"/>
                  </a:outerShdw>
                </a:effectLst>
              </a:rPr>
              <a:t>  </a:t>
            </a:r>
            <a:r>
              <a:rPr lang="en-US" i="1">
                <a:solidFill>
                  <a:srgbClr val="CC0000"/>
                </a:solidFill>
                <a:effectLst>
                  <a:outerShdw blurRad="38100" dist="38100" dir="2700000" algn="tl">
                    <a:srgbClr val="C0C0C0"/>
                  </a:outerShdw>
                </a:effectLst>
              </a:rPr>
              <a:t>Was The Royal Grant As Given To Old Testament Patriarchs &amp; Figures –  i.e. Abraham, Noah, David,  etc.</a:t>
            </a:r>
          </a:p>
          <a:p>
            <a:pPr eaLnBrk="1" hangingPunct="1">
              <a:buFont typeface="Wingdings" pitchFamily="2" charset="2"/>
              <a:buChar char="Ø"/>
              <a:defRPr/>
            </a:pPr>
            <a:r>
              <a:rPr lang="en-US" u="sng">
                <a:solidFill>
                  <a:srgbClr val="CC0000"/>
                </a:solidFill>
                <a:effectLst>
                  <a:outerShdw blurRad="38100" dist="38100" dir="2700000" algn="tl">
                    <a:srgbClr val="C0C0C0"/>
                  </a:outerShdw>
                </a:effectLst>
              </a:rPr>
              <a:t> Usual Understanding Of Covenant</a:t>
            </a:r>
            <a:r>
              <a:rPr lang="en-US">
                <a:solidFill>
                  <a:srgbClr val="CC0000"/>
                </a:solidFill>
                <a:effectLst>
                  <a:outerShdw blurRad="38100" dist="38100" dir="2700000" algn="tl">
                    <a:srgbClr val="C0C0C0"/>
                  </a:outerShdw>
                </a:effectLst>
              </a:rPr>
              <a:t> </a:t>
            </a:r>
            <a:r>
              <a:rPr lang="en-US" i="1">
                <a:solidFill>
                  <a:srgbClr val="CC0000"/>
                </a:solidFill>
                <a:effectLst>
                  <a:outerShdw blurRad="38100" dist="38100" dir="2700000" algn="tl">
                    <a:srgbClr val="C0C0C0"/>
                  </a:outerShdw>
                </a:effectLst>
              </a:rPr>
              <a:t>Was The Suzerainty-Vassal Model With Contracted Responsibilities &amp; Mutual Obligations To One Another</a:t>
            </a:r>
            <a:r>
              <a:rPr lang="en-US"/>
              <a:t> </a:t>
            </a:r>
          </a:p>
        </p:txBody>
      </p:sp>
      <p:sp>
        <p:nvSpPr>
          <p:cNvPr id="831492" name="WordArt 3">
            <a:extLst>
              <a:ext uri="{FF2B5EF4-FFF2-40B4-BE49-F238E27FC236}">
                <a16:creationId xmlns:a16="http://schemas.microsoft.com/office/drawing/2014/main" id="{3C0EE1DE-2A06-48D7-A671-9D02D2B0B9B0}"/>
              </a:ext>
            </a:extLst>
          </p:cNvPr>
          <p:cNvSpPr>
            <a:spLocks noChangeArrowheads="1" noChangeShapeType="1" noTextEdit="1"/>
          </p:cNvSpPr>
          <p:nvPr/>
        </p:nvSpPr>
        <p:spPr bwMode="auto">
          <a:xfrm>
            <a:off x="2590800" y="1143000"/>
            <a:ext cx="70104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JOB'S FRIENDS:  Their Concept Of Contract</a:t>
            </a:r>
          </a:p>
        </p:txBody>
      </p:sp>
    </p:spTree>
    <p:extLst>
      <p:ext uri="{BB962C8B-B14F-4D97-AF65-F5344CB8AC3E}">
        <p14:creationId xmlns:p14="http://schemas.microsoft.com/office/powerpoint/2010/main" val="3120245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01508">
                                            <p:txEl>
                                              <p:pRg st="1" end="1"/>
                                            </p:txEl>
                                          </p:spTgt>
                                        </p:tgtEl>
                                        <p:attrNameLst>
                                          <p:attrName>style.visibility</p:attrName>
                                        </p:attrNameLst>
                                      </p:cBhvr>
                                      <p:to>
                                        <p:strVal val="visible"/>
                                      </p:to>
                                    </p:set>
                                    <p:anim calcmode="lin" valueType="num">
                                      <p:cBhvr additive="base">
                                        <p:cTn id="7" dur="5000" fill="hold"/>
                                        <p:tgtEl>
                                          <p:spTgt spid="1301508">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30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01508">
                                            <p:txEl>
                                              <p:pRg st="0" end="0"/>
                                            </p:txEl>
                                          </p:spTgt>
                                        </p:tgtEl>
                                        <p:attrNameLst>
                                          <p:attrName>style.visibility</p:attrName>
                                        </p:attrNameLst>
                                      </p:cBhvr>
                                      <p:to>
                                        <p:strVal val="visible"/>
                                      </p:to>
                                    </p:set>
                                    <p:anim calcmode="lin" valueType="num">
                                      <p:cBhvr additive="base">
                                        <p:cTn id="13" dur="5000" fill="hold"/>
                                        <p:tgtEl>
                                          <p:spTgt spid="1301508">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30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08" grpId="0" build="p" autoUpdateAnimBg="0" rev="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01122" name="WordArt 2">
            <a:extLst>
              <a:ext uri="{FF2B5EF4-FFF2-40B4-BE49-F238E27FC236}">
                <a16:creationId xmlns:a16="http://schemas.microsoft.com/office/drawing/2014/main" id="{2BF35C7B-EBBB-43F9-8151-59C2093763EA}"/>
              </a:ext>
            </a:extLst>
          </p:cNvPr>
          <p:cNvSpPr>
            <a:spLocks noChangeArrowheads="1" noChangeShapeType="1" noTextEdit="1"/>
          </p:cNvSpPr>
          <p:nvPr/>
        </p:nvSpPr>
        <p:spPr bwMode="auto">
          <a:xfrm>
            <a:off x="1676400" y="685800"/>
            <a:ext cx="8763000" cy="5486400"/>
          </a:xfrm>
          <a:prstGeom prst="rect">
            <a:avLst/>
          </a:prstGeom>
        </p:spPr>
        <p:txBody>
          <a:bodyPr wrap="none" fromWordArt="1">
            <a:prstTxWarp prst="textDeflate">
              <a:avLst>
                <a:gd name="adj" fmla="val 16713"/>
              </a:avLst>
            </a:prstTxWarp>
          </a:bodyPr>
          <a:lstStyle/>
          <a:p>
            <a:pPr algn="ctr" fontAlgn="base">
              <a:spcBef>
                <a:spcPct val="0"/>
              </a:spcBef>
              <a:spcAft>
                <a:spcPct val="0"/>
              </a:spcAft>
            </a:pPr>
            <a:r>
              <a:rPr lang="en-US" sz="3600" kern="10">
                <a:ln w="9525">
                  <a:solidFill>
                    <a:srgbClr val="000000"/>
                  </a:solidFill>
                  <a:round/>
                  <a:headEnd/>
                  <a:tailEnd/>
                </a:ln>
                <a:solidFill>
                  <a:srgbClr val="FFFF99"/>
                </a:solidFill>
                <a:latin typeface="Impact" panose="020B0806030902050204" pitchFamily="34" charset="0"/>
              </a:rPr>
              <a:t>The Power Of God To Restore</a:t>
            </a: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02146" name="Rectangle 2">
            <a:extLst>
              <a:ext uri="{FF2B5EF4-FFF2-40B4-BE49-F238E27FC236}">
                <a16:creationId xmlns:a16="http://schemas.microsoft.com/office/drawing/2014/main" id="{749DEF88-ECBA-468C-BC0C-87BAEE69A399}"/>
              </a:ext>
            </a:extLst>
          </p:cNvPr>
          <p:cNvSpPr>
            <a:spLocks noGrp="1" noChangeArrowheads="1"/>
          </p:cNvSpPr>
          <p:nvPr>
            <p:ph type="title"/>
          </p:nvPr>
        </p:nvSpPr>
        <p:spPr>
          <a:xfrm>
            <a:off x="1828800" y="0"/>
            <a:ext cx="8153400" cy="914400"/>
          </a:xfrm>
        </p:spPr>
        <p:txBody>
          <a:bodyPr/>
          <a:lstStyle/>
          <a:p>
            <a:pPr eaLnBrk="1" hangingPunct="1"/>
            <a:r>
              <a:rPr lang="en-US" altLang="en-US" b="1">
                <a:latin typeface="Comic Sans MS" panose="030F0702030302020204" pitchFamily="66" charset="0"/>
              </a:rPr>
              <a:t>Job 42</a:t>
            </a:r>
          </a:p>
        </p:txBody>
      </p:sp>
      <p:sp>
        <p:nvSpPr>
          <p:cNvPr id="2591747" name="Rectangle 3">
            <a:extLst>
              <a:ext uri="{FF2B5EF4-FFF2-40B4-BE49-F238E27FC236}">
                <a16:creationId xmlns:a16="http://schemas.microsoft.com/office/drawing/2014/main" id="{3D00C420-C0F9-48D1-9442-ED1837BC2A25}"/>
              </a:ext>
            </a:extLst>
          </p:cNvPr>
          <p:cNvSpPr>
            <a:spLocks noGrp="1" noChangeArrowheads="1"/>
          </p:cNvSpPr>
          <p:nvPr>
            <p:ph type="body" idx="1"/>
          </p:nvPr>
        </p:nvSpPr>
        <p:spPr>
          <a:xfrm>
            <a:off x="1752600" y="1143000"/>
            <a:ext cx="8763000" cy="5715000"/>
          </a:xfrm>
        </p:spPr>
        <p:txBody>
          <a:bodyPr/>
          <a:lstStyle/>
          <a:p>
            <a:pPr marL="609600" indent="-609600" eaLnBrk="1" hangingPunct="1">
              <a:lnSpc>
                <a:spcPct val="90000"/>
              </a:lnSpc>
              <a:buFontTx/>
              <a:buAutoNum type="arabicPeriod" startAt="10"/>
              <a:defRPr/>
            </a:pPr>
            <a:r>
              <a:rPr lang="en-US">
                <a:solidFill>
                  <a:srgbClr val="FFCF70"/>
                </a:solidFill>
                <a:effectLst>
                  <a:outerShdw blurRad="38100" dist="38100" dir="2700000" algn="tl">
                    <a:srgbClr val="000000"/>
                  </a:outerShdw>
                </a:effectLst>
                <a:latin typeface="Comic Sans MS" pitchFamily="66" charset="0"/>
              </a:rPr>
              <a:t>And the Lord turned the captivity of Job, when he prayed for his friends, also the Lord gave Job twice as much as he had before.</a:t>
            </a:r>
          </a:p>
          <a:p>
            <a:pPr marL="609600" indent="-609600" eaLnBrk="1" hangingPunct="1">
              <a:lnSpc>
                <a:spcPct val="90000"/>
              </a:lnSpc>
              <a:buFontTx/>
              <a:buAutoNum type="arabicPeriod" startAt="12"/>
              <a:defRPr/>
            </a:pPr>
            <a:r>
              <a:rPr lang="en-US">
                <a:solidFill>
                  <a:srgbClr val="FFCF70"/>
                </a:solidFill>
                <a:effectLst>
                  <a:outerShdw blurRad="38100" dist="38100" dir="2700000" algn="tl">
                    <a:srgbClr val="000000"/>
                  </a:outerShdw>
                </a:effectLst>
                <a:latin typeface="Comic Sans MS" pitchFamily="66" charset="0"/>
              </a:rPr>
              <a:t>So the Lord blessed the latter days of Job more than his beginning.</a:t>
            </a:r>
          </a:p>
          <a:p>
            <a:pPr marL="609600" indent="-609600" eaLnBrk="1" hangingPunct="1">
              <a:lnSpc>
                <a:spcPct val="90000"/>
              </a:lnSpc>
              <a:buFontTx/>
              <a:buAutoNum type="arabicPeriod" startAt="16"/>
              <a:defRPr/>
            </a:pPr>
            <a:r>
              <a:rPr lang="en-US">
                <a:solidFill>
                  <a:srgbClr val="FFCF70"/>
                </a:solidFill>
                <a:effectLst>
                  <a:outerShdw blurRad="38100" dist="38100" dir="2700000" algn="tl">
                    <a:srgbClr val="000000"/>
                  </a:outerShdw>
                </a:effectLst>
                <a:latin typeface="Comic Sans MS" pitchFamily="66" charset="0"/>
              </a:rPr>
              <a:t>After this Job lived a 140 years and saw his sons and his son’s sons, and even four generations.</a:t>
            </a:r>
          </a:p>
          <a:p>
            <a:pPr marL="609600" indent="-609600" eaLnBrk="1" hangingPunct="1">
              <a:lnSpc>
                <a:spcPct val="90000"/>
              </a:lnSpc>
              <a:buFontTx/>
              <a:buAutoNum type="arabicPeriod" startAt="16"/>
              <a:defRPr/>
            </a:pPr>
            <a:r>
              <a:rPr lang="en-US">
                <a:solidFill>
                  <a:srgbClr val="FFCF70"/>
                </a:solidFill>
                <a:effectLst>
                  <a:outerShdw blurRad="38100" dist="38100" dir="2700000" algn="tl">
                    <a:srgbClr val="000000"/>
                  </a:outerShdw>
                </a:effectLst>
                <a:latin typeface="Comic Sans MS" pitchFamily="66" charset="0"/>
              </a:rPr>
              <a:t>So Job died being old and full of days.  (He died old and happy)</a:t>
            </a:r>
            <a:endParaRPr lang="en-US" b="1">
              <a:latin typeface="Comic Sans MS" pitchFamily="66" charset="0"/>
            </a:endParaRPr>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03170" name="Rectangle 2">
            <a:extLst>
              <a:ext uri="{FF2B5EF4-FFF2-40B4-BE49-F238E27FC236}">
                <a16:creationId xmlns:a16="http://schemas.microsoft.com/office/drawing/2014/main" id="{E5F1BF53-3540-425E-9A30-DF98736B5A27}"/>
              </a:ext>
            </a:extLst>
          </p:cNvPr>
          <p:cNvSpPr>
            <a:spLocks noGrp="1" noChangeArrowheads="1"/>
          </p:cNvSpPr>
          <p:nvPr>
            <p:ph type="title"/>
          </p:nvPr>
        </p:nvSpPr>
        <p:spPr>
          <a:xfrm>
            <a:off x="1524000" y="0"/>
            <a:ext cx="9144000" cy="762000"/>
          </a:xfrm>
        </p:spPr>
        <p:txBody>
          <a:bodyPr/>
          <a:lstStyle/>
          <a:p>
            <a:pPr eaLnBrk="1" hangingPunct="1"/>
            <a:r>
              <a:rPr lang="en-US" altLang="en-US" dirty="0"/>
              <a:t>Zechariah 9:11-12 </a:t>
            </a:r>
            <a:r>
              <a:rPr lang="en-US" altLang="en-US" sz="3600" dirty="0"/>
              <a:t>MKJV</a:t>
            </a:r>
            <a:endParaRPr lang="en-US" altLang="en-US" dirty="0"/>
          </a:p>
        </p:txBody>
      </p:sp>
      <p:sp>
        <p:nvSpPr>
          <p:cNvPr id="2593795" name="Rectangle 3">
            <a:extLst>
              <a:ext uri="{FF2B5EF4-FFF2-40B4-BE49-F238E27FC236}">
                <a16:creationId xmlns:a16="http://schemas.microsoft.com/office/drawing/2014/main" id="{BC7CF8B1-E521-4768-95F9-9C1D1E69F387}"/>
              </a:ext>
            </a:extLst>
          </p:cNvPr>
          <p:cNvSpPr>
            <a:spLocks noGrp="1" noChangeArrowheads="1"/>
          </p:cNvSpPr>
          <p:nvPr>
            <p:ph type="body" idx="1"/>
          </p:nvPr>
        </p:nvSpPr>
        <p:spPr>
          <a:xfrm>
            <a:off x="1905000" y="914400"/>
            <a:ext cx="8458200" cy="5791200"/>
          </a:xfrm>
        </p:spPr>
        <p:txBody>
          <a:bodyPr/>
          <a:lstStyle/>
          <a:p>
            <a:pPr algn="ctr" eaLnBrk="1" hangingPunct="1">
              <a:buFontTx/>
              <a:buNone/>
              <a:defRPr/>
            </a:pPr>
            <a:r>
              <a:rPr lang="en-US" sz="2800">
                <a:solidFill>
                  <a:srgbClr val="740305"/>
                </a:solidFill>
                <a:effectLst>
                  <a:outerShdw blurRad="38100" dist="38100" dir="2700000" algn="tl">
                    <a:srgbClr val="000000"/>
                  </a:outerShdw>
                </a:effectLst>
              </a:rPr>
              <a:t>Because of the covenant I made with you, sealed with blood, I will free your prisoners from death in a waterless dungeon.</a:t>
            </a:r>
          </a:p>
          <a:p>
            <a:pPr algn="ctr" eaLnBrk="1" hangingPunct="1">
              <a:buFontTx/>
              <a:buNone/>
              <a:defRPr/>
            </a:pPr>
            <a:r>
              <a:rPr lang="en-US" sz="2800">
                <a:solidFill>
                  <a:srgbClr val="740305"/>
                </a:solidFill>
                <a:effectLst>
                  <a:outerShdw blurRad="38100" dist="38100" dir="2700000" algn="tl">
                    <a:srgbClr val="000000"/>
                  </a:outerShdw>
                </a:effectLst>
              </a:rPr>
              <a:t>Come back to the place of safety, all you prisoners, for there is yet hope! I promise this very day that I will repay you two mercies for each of your woes!</a:t>
            </a:r>
          </a:p>
          <a:p>
            <a:pPr algn="ctr" eaLnBrk="1" hangingPunct="1">
              <a:buFontTx/>
              <a:buNone/>
              <a:defRPr/>
            </a:pPr>
            <a:endParaRPr lang="en-US" sz="2800">
              <a:solidFill>
                <a:srgbClr val="740305"/>
              </a:solidFill>
              <a:effectLst>
                <a:outerShdw blurRad="38100" dist="38100" dir="2700000" algn="tl">
                  <a:srgbClr val="000000"/>
                </a:outerShdw>
              </a:effectLst>
            </a:endParaRPr>
          </a:p>
          <a:p>
            <a:pPr algn="ctr" eaLnBrk="1" hangingPunct="1">
              <a:buFontTx/>
              <a:buNone/>
              <a:defRPr/>
            </a:pPr>
            <a:r>
              <a:rPr lang="en-US" sz="2800">
                <a:solidFill>
                  <a:srgbClr val="740305"/>
                </a:solidFill>
                <a:effectLst>
                  <a:outerShdw blurRad="38100" dist="38100" dir="2700000" algn="tl">
                    <a:srgbClr val="000000"/>
                  </a:outerShdw>
                </a:effectLst>
              </a:rPr>
              <a:t>You also, by the blood of Your covenant I have freed Your prisoners out of the pit in which is no water.</a:t>
            </a:r>
          </a:p>
          <a:p>
            <a:pPr algn="ctr" eaLnBrk="1" hangingPunct="1">
              <a:buFontTx/>
              <a:buNone/>
              <a:defRPr/>
            </a:pPr>
            <a:r>
              <a:rPr lang="en-US" sz="2800">
                <a:solidFill>
                  <a:srgbClr val="740305"/>
                </a:solidFill>
                <a:effectLst>
                  <a:outerShdw blurRad="38100" dist="38100" dir="2700000" algn="tl">
                    <a:srgbClr val="000000"/>
                  </a:outerShdw>
                </a:effectLst>
              </a:rPr>
              <a:t>Turn to the stronghold, prisoners of hope; even today I declare that I will return to you double.</a:t>
            </a:r>
            <a:endParaRPr lang="en-US" sz="1200">
              <a:solidFill>
                <a:srgbClr val="740305"/>
              </a:solidFill>
              <a:effectLst>
                <a:outerShdw blurRad="38100" dist="38100" dir="2700000" algn="tl">
                  <a:srgbClr val="000000"/>
                </a:outerShdw>
              </a:effectLst>
            </a:endParaRPr>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904194" name="Rectangle 2">
            <a:extLst>
              <a:ext uri="{FF2B5EF4-FFF2-40B4-BE49-F238E27FC236}">
                <a16:creationId xmlns:a16="http://schemas.microsoft.com/office/drawing/2014/main" id="{98CFC2B9-28FD-440C-9EDF-5AD47F5EFE28}"/>
              </a:ext>
            </a:extLst>
          </p:cNvPr>
          <p:cNvSpPr>
            <a:spLocks noGrp="1" noChangeArrowheads="1"/>
          </p:cNvSpPr>
          <p:nvPr>
            <p:ph type="title"/>
          </p:nvPr>
        </p:nvSpPr>
        <p:spPr>
          <a:xfrm>
            <a:off x="1905000" y="304800"/>
            <a:ext cx="8382000" cy="838200"/>
          </a:xfrm>
        </p:spPr>
        <p:txBody>
          <a:bodyPr/>
          <a:lstStyle/>
          <a:p>
            <a:pPr eaLnBrk="1" hangingPunct="1"/>
            <a:r>
              <a:rPr lang="en-US" altLang="en-US" b="1">
                <a:solidFill>
                  <a:srgbClr val="800000"/>
                </a:solidFill>
                <a:latin typeface="Comic Sans MS" panose="030F0702030302020204" pitchFamily="66" charset="0"/>
              </a:rPr>
              <a:t>God’s Power to Restore</a:t>
            </a:r>
          </a:p>
        </p:txBody>
      </p:sp>
      <p:sp>
        <p:nvSpPr>
          <p:cNvPr id="2595843" name="Rectangle 3">
            <a:extLst>
              <a:ext uri="{FF2B5EF4-FFF2-40B4-BE49-F238E27FC236}">
                <a16:creationId xmlns:a16="http://schemas.microsoft.com/office/drawing/2014/main" id="{A561FA26-7C27-4851-800D-862863D93FFE}"/>
              </a:ext>
            </a:extLst>
          </p:cNvPr>
          <p:cNvSpPr>
            <a:spLocks noGrp="1" noChangeArrowheads="1"/>
          </p:cNvSpPr>
          <p:nvPr>
            <p:ph type="body" idx="1"/>
          </p:nvPr>
        </p:nvSpPr>
        <p:spPr>
          <a:xfrm>
            <a:off x="1905000" y="1371600"/>
            <a:ext cx="8382000" cy="5334000"/>
          </a:xfrm>
        </p:spPr>
        <p:txBody>
          <a:bodyPr/>
          <a:lstStyle/>
          <a:p>
            <a:pPr eaLnBrk="1" hangingPunct="1">
              <a:defRPr/>
            </a:pPr>
            <a:r>
              <a:rPr lang="en-US" b="1">
                <a:solidFill>
                  <a:srgbClr val="FFCF70"/>
                </a:solidFill>
                <a:effectLst>
                  <a:outerShdw blurRad="38100" dist="38100" dir="2700000" algn="tl">
                    <a:srgbClr val="000000"/>
                  </a:outerShdw>
                </a:effectLst>
                <a:latin typeface="Comic Sans MS" pitchFamily="66" charset="0"/>
              </a:rPr>
              <a:t>God sometimes works to change us before making change in our situation</a:t>
            </a:r>
          </a:p>
          <a:p>
            <a:pPr eaLnBrk="1" hangingPunct="1">
              <a:defRPr/>
            </a:pPr>
            <a:r>
              <a:rPr lang="en-US" b="1">
                <a:solidFill>
                  <a:srgbClr val="FFCF70"/>
                </a:solidFill>
                <a:effectLst>
                  <a:outerShdw blurRad="38100" dist="38100" dir="2700000" algn="tl">
                    <a:srgbClr val="000000"/>
                  </a:outerShdw>
                </a:effectLst>
                <a:latin typeface="Comic Sans MS" pitchFamily="66" charset="0"/>
              </a:rPr>
              <a:t>Moreover, what God restores always  is better than what was lost;</a:t>
            </a:r>
          </a:p>
          <a:p>
            <a:pPr eaLnBrk="1" hangingPunct="1">
              <a:defRPr/>
            </a:pPr>
            <a:r>
              <a:rPr lang="en-US" b="1">
                <a:solidFill>
                  <a:srgbClr val="FFCF70"/>
                </a:solidFill>
                <a:effectLst>
                  <a:outerShdw blurRad="38100" dist="38100" dir="2700000" algn="tl">
                    <a:srgbClr val="000000"/>
                  </a:outerShdw>
                </a:effectLst>
                <a:latin typeface="Comic Sans MS" pitchFamily="66" charset="0"/>
              </a:rPr>
              <a:t>What He restores is always more than what is lost.</a:t>
            </a:r>
          </a:p>
          <a:p>
            <a:pPr eaLnBrk="1" hangingPunct="1">
              <a:defRPr/>
            </a:pPr>
            <a:r>
              <a:rPr lang="en-US" b="1">
                <a:solidFill>
                  <a:srgbClr val="FFCF70"/>
                </a:solidFill>
                <a:effectLst>
                  <a:outerShdw blurRad="38100" dist="38100" dir="2700000" algn="tl">
                    <a:srgbClr val="000000"/>
                  </a:outerShdw>
                </a:effectLst>
                <a:latin typeface="Comic Sans MS" pitchFamily="66" charset="0"/>
              </a:rPr>
              <a:t>The greatest emotional loss is the joy of life – this only God can restore!</a:t>
            </a:r>
          </a:p>
          <a:p>
            <a:pPr eaLnBrk="1" hangingPunct="1">
              <a:defRPr/>
            </a:pPr>
            <a:r>
              <a:rPr lang="en-US" b="1">
                <a:solidFill>
                  <a:srgbClr val="FFCF70"/>
                </a:solidFill>
                <a:effectLst>
                  <a:outerShdw blurRad="38100" dist="38100" dir="2700000" algn="tl">
                    <a:srgbClr val="000000"/>
                  </a:outerShdw>
                </a:effectLst>
                <a:latin typeface="Comic Sans MS" pitchFamily="66" charset="0"/>
              </a:rPr>
              <a:t>With God - we both </a:t>
            </a:r>
            <a:r>
              <a:rPr lang="en-US" b="1" u="sng">
                <a:solidFill>
                  <a:srgbClr val="FFCF70"/>
                </a:solidFill>
                <a:effectLst>
                  <a:outerShdw blurRad="38100" dist="38100" dir="2700000" algn="tl">
                    <a:srgbClr val="000000"/>
                  </a:outerShdw>
                </a:effectLst>
                <a:latin typeface="Comic Sans MS" pitchFamily="66" charset="0"/>
              </a:rPr>
              <a:t>live</a:t>
            </a:r>
            <a:r>
              <a:rPr lang="en-US" b="1">
                <a:solidFill>
                  <a:srgbClr val="FFCF70"/>
                </a:solidFill>
                <a:effectLst>
                  <a:outerShdw blurRad="38100" dist="38100" dir="2700000" algn="tl">
                    <a:srgbClr val="000000"/>
                  </a:outerShdw>
                </a:effectLst>
                <a:latin typeface="Comic Sans MS" pitchFamily="66" charset="0"/>
              </a:rPr>
              <a:t> &amp; </a:t>
            </a:r>
            <a:r>
              <a:rPr lang="en-US" b="1" u="sng">
                <a:solidFill>
                  <a:srgbClr val="FFCF70"/>
                </a:solidFill>
                <a:effectLst>
                  <a:outerShdw blurRad="38100" dist="38100" dir="2700000" algn="tl">
                    <a:srgbClr val="000000"/>
                  </a:outerShdw>
                </a:effectLst>
                <a:latin typeface="Comic Sans MS" pitchFamily="66" charset="0"/>
              </a:rPr>
              <a:t>die</a:t>
            </a:r>
            <a:r>
              <a:rPr lang="en-US" b="1">
                <a:solidFill>
                  <a:srgbClr val="FFCF70"/>
                </a:solidFill>
                <a:effectLst>
                  <a:outerShdw blurRad="38100" dist="38100" dir="2700000" algn="tl">
                    <a:srgbClr val="000000"/>
                  </a:outerShdw>
                </a:effectLst>
                <a:latin typeface="Comic Sans MS" pitchFamily="66" charset="0"/>
              </a:rPr>
              <a:t> happy!</a:t>
            </a:r>
            <a:r>
              <a:rPr lang="en-US" sz="2800" b="1">
                <a:solidFill>
                  <a:srgbClr val="FFCF70"/>
                </a:solidFill>
                <a:latin typeface="Comic Sans MS" pitchFamily="66" charset="0"/>
              </a:rPr>
              <a:t> </a:t>
            </a:r>
            <a:endParaRPr lang="en-US" sz="2800" b="1">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5843"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905218" name="Rectangle 2">
            <a:extLst>
              <a:ext uri="{FF2B5EF4-FFF2-40B4-BE49-F238E27FC236}">
                <a16:creationId xmlns:a16="http://schemas.microsoft.com/office/drawing/2014/main" id="{CE761D69-A27D-4D95-9A6F-A3593AF2AB3C}"/>
              </a:ext>
            </a:extLst>
          </p:cNvPr>
          <p:cNvSpPr>
            <a:spLocks noGrp="1" noChangeArrowheads="1"/>
          </p:cNvSpPr>
          <p:nvPr>
            <p:ph type="title"/>
          </p:nvPr>
        </p:nvSpPr>
        <p:spPr>
          <a:xfrm>
            <a:off x="1828800" y="0"/>
            <a:ext cx="8458200" cy="1143000"/>
          </a:xfrm>
        </p:spPr>
        <p:txBody>
          <a:bodyPr/>
          <a:lstStyle/>
          <a:p>
            <a:pPr eaLnBrk="1" hangingPunct="1"/>
            <a:r>
              <a:rPr lang="en-US" altLang="en-US" b="1">
                <a:solidFill>
                  <a:srgbClr val="FF6600"/>
                </a:solidFill>
                <a:latin typeface="Comic Sans MS" panose="030F0702030302020204" pitchFamily="66" charset="0"/>
              </a:rPr>
              <a:t>Some Salient Lessons</a:t>
            </a:r>
          </a:p>
        </p:txBody>
      </p:sp>
      <p:sp>
        <p:nvSpPr>
          <p:cNvPr id="2597891" name="Rectangle 3">
            <a:extLst>
              <a:ext uri="{FF2B5EF4-FFF2-40B4-BE49-F238E27FC236}">
                <a16:creationId xmlns:a16="http://schemas.microsoft.com/office/drawing/2014/main" id="{F1741913-BA86-4E6E-B364-10B16CFD2969}"/>
              </a:ext>
            </a:extLst>
          </p:cNvPr>
          <p:cNvSpPr>
            <a:spLocks noGrp="1" noChangeArrowheads="1"/>
          </p:cNvSpPr>
          <p:nvPr>
            <p:ph type="body" idx="1"/>
          </p:nvPr>
        </p:nvSpPr>
        <p:spPr>
          <a:xfrm>
            <a:off x="1676400" y="1371600"/>
            <a:ext cx="8610600" cy="5334000"/>
          </a:xfrm>
        </p:spPr>
        <p:txBody>
          <a:bodyPr/>
          <a:lstStyle/>
          <a:p>
            <a:pPr marL="533400" indent="-533400" eaLnBrk="1" hangingPunct="1">
              <a:buFontTx/>
              <a:buAutoNum type="arabicPeriod"/>
            </a:pPr>
            <a:r>
              <a:rPr lang="en-US" altLang="en-US" sz="2800" b="1">
                <a:solidFill>
                  <a:srgbClr val="666699"/>
                </a:solidFill>
                <a:latin typeface="Comic Sans MS" panose="030F0702030302020204" pitchFamily="66" charset="0"/>
              </a:rPr>
              <a:t>When you know God is ultimately in control and you are His child whatever you are going through you are not going through alone</a:t>
            </a:r>
          </a:p>
          <a:p>
            <a:pPr marL="533400" indent="-533400" eaLnBrk="1" hangingPunct="1">
              <a:buFontTx/>
              <a:buAutoNum type="arabicPeriod"/>
            </a:pPr>
            <a:r>
              <a:rPr lang="en-US" altLang="en-US" sz="2800" b="1">
                <a:solidFill>
                  <a:srgbClr val="666699"/>
                </a:solidFill>
                <a:latin typeface="Comic Sans MS" panose="030F0702030302020204" pitchFamily="66" charset="0"/>
              </a:rPr>
              <a:t>Are you focused on the size of your problem or the greatness of your God</a:t>
            </a:r>
          </a:p>
          <a:p>
            <a:pPr marL="533400" indent="-533400" eaLnBrk="1" hangingPunct="1">
              <a:buFontTx/>
              <a:buAutoNum type="arabicPeriod"/>
            </a:pPr>
            <a:r>
              <a:rPr lang="en-US" altLang="en-US" sz="2800" b="1">
                <a:solidFill>
                  <a:srgbClr val="666699"/>
                </a:solidFill>
                <a:latin typeface="Comic Sans MS" panose="030F0702030302020204" pitchFamily="66" charset="0"/>
              </a:rPr>
              <a:t>Never doubt in the darkness what God has revealed to you in the light</a:t>
            </a:r>
          </a:p>
          <a:p>
            <a:pPr marL="533400" indent="-533400" eaLnBrk="1" hangingPunct="1">
              <a:buFontTx/>
              <a:buAutoNum type="arabicPeriod"/>
            </a:pPr>
            <a:r>
              <a:rPr lang="en-US" altLang="en-US" sz="2800" b="1">
                <a:solidFill>
                  <a:srgbClr val="666699"/>
                </a:solidFill>
                <a:latin typeface="Comic Sans MS" panose="030F0702030302020204" pitchFamily="66" charset="0"/>
              </a:rPr>
              <a:t>The scriptures teach “when we walk through the valley” He will not desert or abandon us and will never leave or forsake us. It is our choice where we want to focus our attention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789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6242" name="WordArt 2">
            <a:extLst>
              <a:ext uri="{FF2B5EF4-FFF2-40B4-BE49-F238E27FC236}">
                <a16:creationId xmlns:a16="http://schemas.microsoft.com/office/drawing/2014/main" id="{A8AD267B-ADB6-4086-8B90-00D6D8995C86}"/>
              </a:ext>
            </a:extLst>
          </p:cNvPr>
          <p:cNvSpPr>
            <a:spLocks noChangeArrowheads="1" noChangeShapeType="1" noTextEdit="1"/>
          </p:cNvSpPr>
          <p:nvPr/>
        </p:nvSpPr>
        <p:spPr bwMode="auto">
          <a:xfrm>
            <a:off x="1905000" y="990600"/>
            <a:ext cx="8382000" cy="3657600"/>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en-US" sz="2800" b="1" kern="10" spc="-280">
                <a:ln w="12700">
                  <a:solidFill>
                    <a:srgbClr val="000099"/>
                  </a:solidFill>
                  <a:round/>
                  <a:headEnd/>
                  <a:tailEnd/>
                </a:ln>
                <a:solidFill>
                  <a:srgbClr val="33CCFF"/>
                </a:solidFill>
                <a:effectLst>
                  <a:outerShdw dist="125724" dir="18900000" algn="ctr" rotWithShape="0">
                    <a:srgbClr val="000099"/>
                  </a:outerShdw>
                </a:effectLst>
                <a:latin typeface="Comic Sans MS" panose="030F0702030302020204" pitchFamily="66" charset="0"/>
              </a:rPr>
              <a:t>Who Can Take Away The Pain?</a:t>
            </a:r>
          </a:p>
        </p:txBody>
      </p:sp>
      <p:pic>
        <p:nvPicPr>
          <p:cNvPr id="906243" name="Picture 3" descr="girl scared">
            <a:extLst>
              <a:ext uri="{FF2B5EF4-FFF2-40B4-BE49-F238E27FC236}">
                <a16:creationId xmlns:a16="http://schemas.microsoft.com/office/drawing/2014/main" id="{2AF5C981-DA7D-4B41-99BC-CA057A67F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3886201"/>
            <a:ext cx="15224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6244" name="WordArt 4">
            <a:extLst>
              <a:ext uri="{FF2B5EF4-FFF2-40B4-BE49-F238E27FC236}">
                <a16:creationId xmlns:a16="http://schemas.microsoft.com/office/drawing/2014/main" id="{B0877B95-D998-4716-86F3-6A2638B99159}"/>
              </a:ext>
            </a:extLst>
          </p:cNvPr>
          <p:cNvSpPr>
            <a:spLocks noChangeArrowheads="1" noChangeShapeType="1" noTextEdit="1"/>
          </p:cNvSpPr>
          <p:nvPr/>
        </p:nvSpPr>
        <p:spPr bwMode="auto">
          <a:xfrm>
            <a:off x="7467600" y="5410200"/>
            <a:ext cx="22098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part ii</a:t>
            </a:r>
          </a:p>
          <a:p>
            <a:pPr algn="ctr" fontAlgn="base">
              <a:spcBef>
                <a:spcPct val="0"/>
              </a:spcBef>
              <a:spcAft>
                <a:spcPct val="0"/>
              </a:spcAft>
            </a:pPr>
            <a:endPar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ndParaRPr>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7266" name="Rectangle 2">
            <a:extLst>
              <a:ext uri="{FF2B5EF4-FFF2-40B4-BE49-F238E27FC236}">
                <a16:creationId xmlns:a16="http://schemas.microsoft.com/office/drawing/2014/main" id="{FE0D8B0F-F92B-486F-A6AF-32EE238CBD51}"/>
              </a:ext>
            </a:extLst>
          </p:cNvPr>
          <p:cNvSpPr>
            <a:spLocks noGrp="1" noChangeArrowheads="1"/>
          </p:cNvSpPr>
          <p:nvPr>
            <p:ph type="title"/>
          </p:nvPr>
        </p:nvSpPr>
        <p:spPr>
          <a:xfrm>
            <a:off x="2209800" y="0"/>
            <a:ext cx="7772400" cy="685800"/>
          </a:xfrm>
        </p:spPr>
        <p:txBody>
          <a:bodyPr/>
          <a:lstStyle/>
          <a:p>
            <a:pPr eaLnBrk="1" hangingPunct="1"/>
            <a:r>
              <a:rPr lang="en-US" altLang="en-US" b="1">
                <a:solidFill>
                  <a:srgbClr val="B31724"/>
                </a:solidFill>
                <a:latin typeface="Comic Sans MS" panose="030F0702030302020204" pitchFamily="66" charset="0"/>
              </a:rPr>
              <a:t>Job 23</a:t>
            </a:r>
            <a:endParaRPr lang="en-US" altLang="en-US"/>
          </a:p>
        </p:txBody>
      </p:sp>
      <p:sp>
        <p:nvSpPr>
          <p:cNvPr id="907267" name="Rectangle 3">
            <a:extLst>
              <a:ext uri="{FF2B5EF4-FFF2-40B4-BE49-F238E27FC236}">
                <a16:creationId xmlns:a16="http://schemas.microsoft.com/office/drawing/2014/main" id="{0A540EFA-A40C-44C2-8E08-0E42D0776DB9}"/>
              </a:ext>
            </a:extLst>
          </p:cNvPr>
          <p:cNvSpPr>
            <a:spLocks noGrp="1" noChangeArrowheads="1"/>
          </p:cNvSpPr>
          <p:nvPr>
            <p:ph type="body" idx="1"/>
          </p:nvPr>
        </p:nvSpPr>
        <p:spPr>
          <a:xfrm>
            <a:off x="1905000" y="762000"/>
            <a:ext cx="8382000" cy="5867400"/>
          </a:xfrm>
        </p:spPr>
        <p:txBody>
          <a:bodyPr/>
          <a:lstStyle/>
          <a:p>
            <a:pPr marL="609600" indent="-609600" eaLnBrk="1" hangingPunct="1">
              <a:lnSpc>
                <a:spcPct val="90000"/>
              </a:lnSpc>
              <a:buClr>
                <a:srgbClr val="A91516"/>
              </a:buClr>
              <a:buFontTx/>
              <a:buAutoNum type="arabicPeriod"/>
            </a:pPr>
            <a:r>
              <a:rPr lang="en-US" altLang="en-US" sz="3600" b="1">
                <a:solidFill>
                  <a:srgbClr val="000000"/>
                </a:solidFill>
                <a:latin typeface="Comic Sans MS" panose="030F0702030302020204" pitchFamily="66" charset="0"/>
              </a:rPr>
              <a:t>Then Job replied:</a:t>
            </a:r>
          </a:p>
          <a:p>
            <a:pPr marL="609600" indent="-609600" eaLnBrk="1" hangingPunct="1">
              <a:lnSpc>
                <a:spcPct val="90000"/>
              </a:lnSpc>
              <a:buClr>
                <a:srgbClr val="A91516"/>
              </a:buClr>
              <a:buFontTx/>
              <a:buAutoNum type="arabicPeriod"/>
            </a:pPr>
            <a:r>
              <a:rPr lang="en-US" altLang="en-US" sz="3600" b="1">
                <a:solidFill>
                  <a:srgbClr val="000000"/>
                </a:solidFill>
                <a:latin typeface="Comic Sans MS" panose="030F0702030302020204" pitchFamily="66" charset="0"/>
              </a:rPr>
              <a:t>“Even today my complaint is bitter; his hand is heavy in spite of my groaning.</a:t>
            </a:r>
          </a:p>
          <a:p>
            <a:pPr marL="609600" indent="-609600" eaLnBrk="1" hangingPunct="1">
              <a:lnSpc>
                <a:spcPct val="90000"/>
              </a:lnSpc>
              <a:buClr>
                <a:srgbClr val="A91516"/>
              </a:buClr>
              <a:buFontTx/>
              <a:buAutoNum type="arabicPeriod"/>
            </a:pPr>
            <a:r>
              <a:rPr lang="en-US" altLang="en-US" sz="3600" b="1">
                <a:solidFill>
                  <a:srgbClr val="000000"/>
                </a:solidFill>
                <a:latin typeface="Comic Sans MS" panose="030F0702030302020204" pitchFamily="66" charset="0"/>
              </a:rPr>
              <a:t>If only I knew where to find him; if only I could go to his dwelling!</a:t>
            </a:r>
          </a:p>
          <a:p>
            <a:pPr marL="609600" indent="-609600" eaLnBrk="1" hangingPunct="1">
              <a:lnSpc>
                <a:spcPct val="90000"/>
              </a:lnSpc>
              <a:buClr>
                <a:srgbClr val="A91516"/>
              </a:buClr>
              <a:buFontTx/>
              <a:buAutoNum type="arabicPeriod"/>
            </a:pPr>
            <a:r>
              <a:rPr lang="en-US" altLang="en-US" sz="3600" b="1">
                <a:solidFill>
                  <a:srgbClr val="000000"/>
                </a:solidFill>
                <a:latin typeface="Comic Sans MS" panose="030F0702030302020204" pitchFamily="66" charset="0"/>
              </a:rPr>
              <a:t>I would state my case before him and fill my mouth with arguments</a:t>
            </a:r>
            <a:r>
              <a:rPr lang="en-US" altLang="en-US" b="1">
                <a:solidFill>
                  <a:srgbClr val="000000"/>
                </a:solidFill>
                <a:latin typeface="Comic Sans MS" panose="030F0702030302020204" pitchFamily="66" charset="0"/>
              </a:rPr>
              <a:t>.</a:t>
            </a:r>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8290" name="Rectangle 2">
            <a:extLst>
              <a:ext uri="{FF2B5EF4-FFF2-40B4-BE49-F238E27FC236}">
                <a16:creationId xmlns:a16="http://schemas.microsoft.com/office/drawing/2014/main" id="{AC32E2BE-C486-47E7-B54E-701F8CCA401D}"/>
              </a:ext>
            </a:extLst>
          </p:cNvPr>
          <p:cNvSpPr>
            <a:spLocks noGrp="1" noChangeArrowheads="1"/>
          </p:cNvSpPr>
          <p:nvPr>
            <p:ph type="body" idx="1"/>
          </p:nvPr>
        </p:nvSpPr>
        <p:spPr>
          <a:xfrm>
            <a:off x="2057400" y="381000"/>
            <a:ext cx="7924800" cy="5943600"/>
          </a:xfrm>
        </p:spPr>
        <p:txBody>
          <a:bodyPr/>
          <a:lstStyle/>
          <a:p>
            <a:pPr marL="609600" indent="-609600" eaLnBrk="1" hangingPunct="1">
              <a:buClr>
                <a:srgbClr val="A91516"/>
              </a:buClr>
              <a:buFontTx/>
              <a:buAutoNum type="arabicPeriod" startAt="5"/>
            </a:pPr>
            <a:r>
              <a:rPr lang="en-US" altLang="en-US" sz="3600" b="1">
                <a:solidFill>
                  <a:srgbClr val="000000"/>
                </a:solidFill>
                <a:latin typeface="Comic Sans MS" panose="030F0702030302020204" pitchFamily="66" charset="0"/>
              </a:rPr>
              <a:t>I would find out what he would answer me, and consider what he would say.</a:t>
            </a:r>
          </a:p>
          <a:p>
            <a:pPr marL="609600" indent="-609600" eaLnBrk="1" hangingPunct="1">
              <a:buClr>
                <a:srgbClr val="A91516"/>
              </a:buClr>
              <a:buFontTx/>
              <a:buAutoNum type="arabicPeriod" startAt="5"/>
            </a:pPr>
            <a:r>
              <a:rPr lang="en-US" altLang="en-US" sz="3600" b="1">
                <a:solidFill>
                  <a:srgbClr val="000000"/>
                </a:solidFill>
                <a:latin typeface="Comic Sans MS" panose="030F0702030302020204" pitchFamily="66" charset="0"/>
              </a:rPr>
              <a:t>Would he oppose me with great power? No, he would not press charges against me.</a:t>
            </a:r>
          </a:p>
          <a:p>
            <a:pPr marL="609600" indent="-609600" eaLnBrk="1" hangingPunct="1">
              <a:buClr>
                <a:srgbClr val="A91516"/>
              </a:buClr>
              <a:buFontTx/>
              <a:buAutoNum type="arabicPeriod" startAt="5"/>
            </a:pPr>
            <a:r>
              <a:rPr lang="en-US" altLang="en-US" sz="3600" b="1">
                <a:solidFill>
                  <a:srgbClr val="000000"/>
                </a:solidFill>
                <a:latin typeface="Comic Sans MS" panose="030F0702030302020204" pitchFamily="66" charset="0"/>
              </a:rPr>
              <a:t>There an upright man could present his case before him, and I would be delivered for ever from my judge.</a:t>
            </a:r>
            <a:endParaRPr lang="en-US" altLang="en-US" b="1">
              <a:solidFill>
                <a:srgbClr val="000000"/>
              </a:solidFill>
              <a:latin typeface="Comic Sans MS" panose="030F0702030302020204" pitchFamily="66" charset="0"/>
            </a:endParaRPr>
          </a:p>
          <a:p>
            <a:pPr marL="609600" indent="-609600" eaLnBrk="1" hangingPunct="1">
              <a:buClr>
                <a:srgbClr val="A91516"/>
              </a:buClr>
              <a:buFontTx/>
              <a:buAutoNum type="arabicPeriod" startAt="5"/>
            </a:pPr>
            <a:endParaRPr lang="en-US" altLang="en-US" b="1">
              <a:solidFill>
                <a:srgbClr val="000000"/>
              </a:solidFill>
              <a:latin typeface="Comic Sans MS" panose="030F0702030302020204" pitchFamily="66" charset="0"/>
            </a:endParaRP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13BDA259-C5F8-4DD2-A0BD-11D3ECC63DEF}"/>
              </a:ext>
            </a:extLst>
          </p:cNvPr>
          <p:cNvSpPr>
            <a:spLocks noGrp="1" noChangeArrowheads="1"/>
          </p:cNvSpPr>
          <p:nvPr>
            <p:ph type="body" idx="1"/>
          </p:nvPr>
        </p:nvSpPr>
        <p:spPr>
          <a:xfrm>
            <a:off x="1981200" y="381000"/>
            <a:ext cx="8001000" cy="5867400"/>
          </a:xfrm>
        </p:spPr>
        <p:txBody>
          <a:bodyPr/>
          <a:lstStyle/>
          <a:p>
            <a:pPr marL="609600" indent="-609600" eaLnBrk="1" hangingPunct="1">
              <a:buClr>
                <a:srgbClr val="A91516"/>
              </a:buClr>
              <a:buFontTx/>
              <a:buAutoNum type="arabicPeriod" startAt="8"/>
            </a:pPr>
            <a:r>
              <a:rPr lang="en-US" altLang="en-US" sz="3600" b="1">
                <a:solidFill>
                  <a:srgbClr val="000000"/>
                </a:solidFill>
                <a:latin typeface="Comic Sans MS" panose="030F0702030302020204" pitchFamily="66" charset="0"/>
              </a:rPr>
              <a:t>But if I go to the east, he is not there; if I go to the west, I do not find him.</a:t>
            </a:r>
          </a:p>
          <a:p>
            <a:pPr marL="609600" indent="-609600" eaLnBrk="1" hangingPunct="1">
              <a:buClr>
                <a:srgbClr val="A91516"/>
              </a:buClr>
              <a:buFontTx/>
              <a:buAutoNum type="arabicPeriod" startAt="8"/>
            </a:pPr>
            <a:r>
              <a:rPr lang="en-US" altLang="en-US" sz="3600" b="1">
                <a:solidFill>
                  <a:srgbClr val="000000"/>
                </a:solidFill>
                <a:latin typeface="Comic Sans MS" panose="030F0702030302020204" pitchFamily="66" charset="0"/>
              </a:rPr>
              <a:t>When he is at work in the north, I do not see him; when he turns to the south, I catch no glimpse of him.</a:t>
            </a:r>
          </a:p>
          <a:p>
            <a:pPr marL="609600" indent="-609600" eaLnBrk="1" hangingPunct="1">
              <a:buClr>
                <a:srgbClr val="A91516"/>
              </a:buClr>
              <a:buFontTx/>
              <a:buAutoNum type="arabicPeriod" startAt="8"/>
            </a:pPr>
            <a:r>
              <a:rPr lang="en-US" altLang="en-US" sz="3600" b="1">
                <a:solidFill>
                  <a:srgbClr val="000000"/>
                </a:solidFill>
                <a:latin typeface="Comic Sans MS" panose="030F0702030302020204" pitchFamily="66" charset="0"/>
              </a:rPr>
              <a:t> But he knows the way that I take; when he has tested me,  I shall come forth as gold.</a:t>
            </a:r>
            <a:endParaRPr lang="en-US" altLang="en-US" b="1">
              <a:solidFill>
                <a:srgbClr val="000000"/>
              </a:solidFill>
              <a:latin typeface="Comic Sans MS" panose="030F0702030302020204" pitchFamily="66" charset="0"/>
            </a:endParaRPr>
          </a:p>
          <a:p>
            <a:pPr marL="609600" indent="-609600" eaLnBrk="1" hangingPunct="1">
              <a:buClr>
                <a:srgbClr val="A91516"/>
              </a:buClr>
              <a:buFontTx/>
              <a:buAutoNum type="arabicPeriod" startAt="8"/>
            </a:pPr>
            <a:endParaRPr lang="en-US" altLang="en-US" b="1">
              <a:solidFill>
                <a:srgbClr val="000000"/>
              </a:solidFill>
              <a:latin typeface="Comic Sans MS" panose="030F0702030302020204" pitchFamily="66" charset="0"/>
            </a:endParaRPr>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0338" name="Rectangle 2">
            <a:extLst>
              <a:ext uri="{FF2B5EF4-FFF2-40B4-BE49-F238E27FC236}">
                <a16:creationId xmlns:a16="http://schemas.microsoft.com/office/drawing/2014/main" id="{B8B728D9-2DFD-47A5-BAA9-6E208339F252}"/>
              </a:ext>
            </a:extLst>
          </p:cNvPr>
          <p:cNvSpPr>
            <a:spLocks noGrp="1" noChangeArrowheads="1"/>
          </p:cNvSpPr>
          <p:nvPr>
            <p:ph type="body" idx="1"/>
          </p:nvPr>
        </p:nvSpPr>
        <p:spPr>
          <a:xfrm>
            <a:off x="1828800" y="762000"/>
            <a:ext cx="8458200" cy="5486400"/>
          </a:xfrm>
        </p:spPr>
        <p:txBody>
          <a:bodyPr/>
          <a:lstStyle/>
          <a:p>
            <a:pPr marL="609600" indent="-609600" eaLnBrk="1" hangingPunct="1">
              <a:lnSpc>
                <a:spcPct val="90000"/>
              </a:lnSpc>
              <a:buClr>
                <a:srgbClr val="A91516"/>
              </a:buClr>
              <a:buFontTx/>
              <a:buAutoNum type="arabicPeriod" startAt="11"/>
            </a:pPr>
            <a:r>
              <a:rPr lang="en-US" altLang="en-US" sz="3600" b="1">
                <a:solidFill>
                  <a:srgbClr val="000000"/>
                </a:solidFill>
                <a:latin typeface="Comic Sans MS" panose="030F0702030302020204" pitchFamily="66" charset="0"/>
              </a:rPr>
              <a:t> My feet have closely followed his steps; I have kept to his way without turning aside.</a:t>
            </a:r>
          </a:p>
          <a:p>
            <a:pPr marL="609600" indent="-609600" eaLnBrk="1" hangingPunct="1">
              <a:lnSpc>
                <a:spcPct val="90000"/>
              </a:lnSpc>
              <a:buClr>
                <a:srgbClr val="A91516"/>
              </a:buClr>
              <a:buFontTx/>
              <a:buAutoNum type="arabicPeriod" startAt="11"/>
            </a:pPr>
            <a:r>
              <a:rPr lang="en-US" altLang="en-US" sz="3600" b="1">
                <a:solidFill>
                  <a:srgbClr val="000000"/>
                </a:solidFill>
                <a:latin typeface="Comic Sans MS" panose="030F0702030302020204" pitchFamily="66" charset="0"/>
              </a:rPr>
              <a:t>  I have not departed from the commands of his lips; I have treasured the words of his mouth more than my daily bread.</a:t>
            </a:r>
          </a:p>
          <a:p>
            <a:pPr marL="609600" indent="-609600" eaLnBrk="1" hangingPunct="1">
              <a:lnSpc>
                <a:spcPct val="90000"/>
              </a:lnSpc>
              <a:buClr>
                <a:srgbClr val="A91516"/>
              </a:buClr>
              <a:buFontTx/>
              <a:buAutoNum type="arabicPeriod" startAt="11"/>
            </a:pPr>
            <a:r>
              <a:rPr lang="en-US" altLang="en-US" sz="3600" b="1">
                <a:solidFill>
                  <a:srgbClr val="000000"/>
                </a:solidFill>
                <a:latin typeface="Comic Sans MS" panose="030F0702030302020204" pitchFamily="66" charset="0"/>
              </a:rPr>
              <a:t> But he stands alone, and who can oppose him? He does whatever he pleases.</a:t>
            </a:r>
            <a:endParaRPr lang="en-US" altLang="en-US" b="1">
              <a:solidFill>
                <a:srgbClr val="000000"/>
              </a:solidFill>
              <a:latin typeface="Comic Sans MS" panose="030F0702030302020204" pitchFamily="66" charset="0"/>
            </a:endParaRPr>
          </a:p>
          <a:p>
            <a:pPr marL="609600" indent="-609600" eaLnBrk="1" hangingPunct="1">
              <a:lnSpc>
                <a:spcPct val="90000"/>
              </a:lnSpc>
              <a:buClr>
                <a:srgbClr val="A91516"/>
              </a:buClr>
              <a:buFontTx/>
              <a:buAutoNum type="arabicPeriod" startAt="11"/>
            </a:pPr>
            <a:endParaRPr lang="en-US" altLang="en-US" b="1">
              <a:solidFill>
                <a:srgbClr val="000000"/>
              </a:solidFill>
              <a:latin typeface="Comic Sans MS" panose="030F0702030302020204" pitchFamily="66" charset="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30466" name="Rectangle 2">
            <a:extLst>
              <a:ext uri="{FF2B5EF4-FFF2-40B4-BE49-F238E27FC236}">
                <a16:creationId xmlns:a16="http://schemas.microsoft.com/office/drawing/2014/main" id="{268D1470-C42D-45C5-9A82-8E8636D1CB31}"/>
              </a:ext>
            </a:extLst>
          </p:cNvPr>
          <p:cNvSpPr>
            <a:spLocks noGrp="1" noChangeArrowheads="1"/>
          </p:cNvSpPr>
          <p:nvPr>
            <p:ph type="title"/>
          </p:nvPr>
        </p:nvSpPr>
        <p:spPr/>
        <p:txBody>
          <a:bodyPr/>
          <a:lstStyle/>
          <a:p>
            <a:pPr eaLnBrk="1" hangingPunct="1"/>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1362" name="Rectangle 2">
            <a:extLst>
              <a:ext uri="{FF2B5EF4-FFF2-40B4-BE49-F238E27FC236}">
                <a16:creationId xmlns:a16="http://schemas.microsoft.com/office/drawing/2014/main" id="{72924B70-DCE7-43A1-9E93-C14B95495900}"/>
              </a:ext>
            </a:extLst>
          </p:cNvPr>
          <p:cNvSpPr>
            <a:spLocks noGrp="1" noChangeArrowheads="1"/>
          </p:cNvSpPr>
          <p:nvPr>
            <p:ph type="body" idx="1"/>
          </p:nvPr>
        </p:nvSpPr>
        <p:spPr>
          <a:xfrm>
            <a:off x="1752600" y="228600"/>
            <a:ext cx="8686800" cy="6629400"/>
          </a:xfrm>
        </p:spPr>
        <p:txBody>
          <a:bodyPr/>
          <a:lstStyle/>
          <a:p>
            <a:pPr marL="609600" indent="-609600" eaLnBrk="1" hangingPunct="1">
              <a:buClr>
                <a:srgbClr val="A91516"/>
              </a:buClr>
              <a:buFontTx/>
              <a:buAutoNum type="arabicPeriod" startAt="14"/>
            </a:pPr>
            <a:r>
              <a:rPr lang="en-US" altLang="en-US" sz="3600" b="1">
                <a:solidFill>
                  <a:srgbClr val="000000"/>
                </a:solidFill>
                <a:latin typeface="Comic Sans MS" panose="030F0702030302020204" pitchFamily="66" charset="0"/>
              </a:rPr>
              <a:t> He carries out his decree against me, and many such plans he still has in store.</a:t>
            </a:r>
          </a:p>
          <a:p>
            <a:pPr marL="609600" indent="-609600" eaLnBrk="1" hangingPunct="1">
              <a:buClr>
                <a:srgbClr val="A91516"/>
              </a:buClr>
              <a:buFontTx/>
              <a:buAutoNum type="arabicPeriod" startAt="14"/>
            </a:pPr>
            <a:r>
              <a:rPr lang="en-US" altLang="en-US" sz="3600" b="1">
                <a:solidFill>
                  <a:srgbClr val="000000"/>
                </a:solidFill>
                <a:latin typeface="Comic Sans MS" panose="030F0702030302020204" pitchFamily="66" charset="0"/>
              </a:rPr>
              <a:t> That is why I am terrified before him; when I think of all this, I fear him.</a:t>
            </a:r>
          </a:p>
          <a:p>
            <a:pPr marL="609600" indent="-609600" eaLnBrk="1" hangingPunct="1">
              <a:buClr>
                <a:srgbClr val="A91516"/>
              </a:buClr>
              <a:buFontTx/>
              <a:buAutoNum type="arabicPeriod" startAt="14"/>
            </a:pPr>
            <a:r>
              <a:rPr lang="en-US" altLang="en-US" sz="3600" b="1">
                <a:solidFill>
                  <a:srgbClr val="000000"/>
                </a:solidFill>
                <a:latin typeface="Comic Sans MS" panose="030F0702030302020204" pitchFamily="66" charset="0"/>
              </a:rPr>
              <a:t> God has made my heart faint; the Almighty has terrified me.</a:t>
            </a:r>
          </a:p>
          <a:p>
            <a:pPr marL="609600" indent="-609600" eaLnBrk="1" hangingPunct="1">
              <a:buClr>
                <a:srgbClr val="A91516"/>
              </a:buClr>
              <a:buFontTx/>
              <a:buAutoNum type="arabicPeriod" startAt="14"/>
            </a:pPr>
            <a:r>
              <a:rPr lang="en-US" altLang="en-US" sz="3600" b="1">
                <a:solidFill>
                  <a:srgbClr val="000000"/>
                </a:solidFill>
                <a:latin typeface="Comic Sans MS" panose="030F0702030302020204" pitchFamily="66" charset="0"/>
              </a:rPr>
              <a:t> Yet I am not silenced by the darkness, by the thick darkness that covers my face.</a:t>
            </a:r>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3410" name="Rectangle 2">
            <a:extLst>
              <a:ext uri="{FF2B5EF4-FFF2-40B4-BE49-F238E27FC236}">
                <a16:creationId xmlns:a16="http://schemas.microsoft.com/office/drawing/2014/main" id="{EEE9AA58-A64F-42F8-842E-B0910563FC20}"/>
              </a:ext>
            </a:extLst>
          </p:cNvPr>
          <p:cNvSpPr>
            <a:spLocks noGrp="1" noChangeArrowheads="1"/>
          </p:cNvSpPr>
          <p:nvPr>
            <p:ph type="title"/>
          </p:nvPr>
        </p:nvSpPr>
        <p:spPr>
          <a:xfrm>
            <a:off x="1280160" y="267101"/>
            <a:ext cx="9586761" cy="838200"/>
          </a:xfrm>
        </p:spPr>
        <p:txBody>
          <a:bodyPr/>
          <a:lstStyle/>
          <a:p>
            <a:pPr eaLnBrk="1" hangingPunct="1"/>
            <a:r>
              <a:rPr lang="en-US" altLang="en-US" b="1" dirty="0">
                <a:solidFill>
                  <a:schemeClr val="accent2"/>
                </a:solidFill>
                <a:latin typeface="Comic Sans MS" panose="030F0702030302020204" pitchFamily="66" charset="0"/>
              </a:rPr>
              <a:t>It’s Not As Obvious As It Seems</a:t>
            </a:r>
            <a:endParaRPr lang="en-US" altLang="en-US" b="1" dirty="0">
              <a:latin typeface="Comic Sans MS" panose="030F0702030302020204" pitchFamily="66" charset="0"/>
            </a:endParaRPr>
          </a:p>
        </p:txBody>
      </p:sp>
      <p:sp>
        <p:nvSpPr>
          <p:cNvPr id="913411" name="Rectangle 3">
            <a:extLst>
              <a:ext uri="{FF2B5EF4-FFF2-40B4-BE49-F238E27FC236}">
                <a16:creationId xmlns:a16="http://schemas.microsoft.com/office/drawing/2014/main" id="{EEB7EF49-FFE8-43DF-BD4F-ECECA5CE71CF}"/>
              </a:ext>
            </a:extLst>
          </p:cNvPr>
          <p:cNvSpPr>
            <a:spLocks noGrp="1" noChangeArrowheads="1"/>
          </p:cNvSpPr>
          <p:nvPr>
            <p:ph type="body" idx="1"/>
          </p:nvPr>
        </p:nvSpPr>
        <p:spPr>
          <a:xfrm>
            <a:off x="1981200" y="1219200"/>
            <a:ext cx="8305800" cy="5257800"/>
          </a:xfrm>
        </p:spPr>
        <p:txBody>
          <a:bodyPr/>
          <a:lstStyle/>
          <a:p>
            <a:pPr eaLnBrk="1" hangingPunct="1"/>
            <a:r>
              <a:rPr lang="en-US" altLang="en-US" b="1">
                <a:latin typeface="Comic Sans MS" panose="030F0702030302020204" pitchFamily="66" charset="0"/>
              </a:rPr>
              <a:t>If you asked the question “What’s the book of Job about, what would you answer?</a:t>
            </a:r>
          </a:p>
          <a:p>
            <a:pPr lvl="1" eaLnBrk="1" hangingPunct="1"/>
            <a:r>
              <a:rPr lang="en-US" altLang="en-US" b="1">
                <a:solidFill>
                  <a:schemeClr val="hlink"/>
                </a:solidFill>
                <a:latin typeface="Comic Sans MS" panose="030F0702030302020204" pitchFamily="66" charset="0"/>
              </a:rPr>
              <a:t>Chapters 3-37 revolve around the theme of suffering. Job’s suffering!</a:t>
            </a:r>
          </a:p>
          <a:p>
            <a:pPr lvl="1" eaLnBrk="1" hangingPunct="1"/>
            <a:r>
              <a:rPr lang="en-US" altLang="en-US" b="1">
                <a:solidFill>
                  <a:schemeClr val="hlink"/>
                </a:solidFill>
                <a:latin typeface="Comic Sans MS" panose="030F0702030302020204" pitchFamily="66" charset="0"/>
              </a:rPr>
              <a:t>Five prickly men, Job, his three friends and the mostly silent Elihu sitting around discussing the theories of pain</a:t>
            </a:r>
          </a:p>
          <a:p>
            <a:pPr lvl="1" eaLnBrk="1" hangingPunct="1"/>
            <a:r>
              <a:rPr lang="en-US" altLang="en-US" b="1">
                <a:solidFill>
                  <a:schemeClr val="hlink"/>
                </a:solidFill>
                <a:latin typeface="Comic Sans MS" panose="030F0702030302020204" pitchFamily="66" charset="0"/>
              </a:rPr>
              <a:t>They are trying to account for the slings and arrows of outrageous fortune that have fallen on poor Job</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5458" name="Rectangle 2">
            <a:extLst>
              <a:ext uri="{FF2B5EF4-FFF2-40B4-BE49-F238E27FC236}">
                <a16:creationId xmlns:a16="http://schemas.microsoft.com/office/drawing/2014/main" id="{16090D85-A48D-4CF4-9A42-CC5369FBFD73}"/>
              </a:ext>
            </a:extLst>
          </p:cNvPr>
          <p:cNvSpPr>
            <a:spLocks noGrp="1" noChangeArrowheads="1"/>
          </p:cNvSpPr>
          <p:nvPr>
            <p:ph type="title"/>
          </p:nvPr>
        </p:nvSpPr>
        <p:spPr>
          <a:xfrm>
            <a:off x="1905000" y="0"/>
            <a:ext cx="8153400" cy="1143000"/>
          </a:xfrm>
        </p:spPr>
        <p:txBody>
          <a:bodyPr/>
          <a:lstStyle/>
          <a:p>
            <a:pPr eaLnBrk="1" hangingPunct="1"/>
            <a:r>
              <a:rPr lang="en-US" altLang="en-US" b="1" u="sng" dirty="0">
                <a:solidFill>
                  <a:srgbClr val="800000"/>
                </a:solidFill>
                <a:latin typeface="Comic Sans MS" panose="030F0702030302020204" pitchFamily="66" charset="0"/>
              </a:rPr>
              <a:t>The Conundrum</a:t>
            </a:r>
            <a:r>
              <a:rPr lang="en-US" altLang="en-US" b="1" dirty="0">
                <a:latin typeface="Comic Sans MS" panose="030F0702030302020204" pitchFamily="66" charset="0"/>
              </a:rPr>
              <a:t> </a:t>
            </a:r>
          </a:p>
        </p:txBody>
      </p:sp>
      <p:sp>
        <p:nvSpPr>
          <p:cNvPr id="2718723" name="Rectangle 3">
            <a:extLst>
              <a:ext uri="{FF2B5EF4-FFF2-40B4-BE49-F238E27FC236}">
                <a16:creationId xmlns:a16="http://schemas.microsoft.com/office/drawing/2014/main" id="{98734DAE-62ED-4180-A5F6-3400FAD0746E}"/>
              </a:ext>
            </a:extLst>
          </p:cNvPr>
          <p:cNvSpPr>
            <a:spLocks noGrp="1" noChangeArrowheads="1"/>
          </p:cNvSpPr>
          <p:nvPr>
            <p:ph type="body" idx="1"/>
          </p:nvPr>
        </p:nvSpPr>
        <p:spPr>
          <a:xfrm>
            <a:off x="1828800" y="1295400"/>
            <a:ext cx="8839200" cy="5562600"/>
          </a:xfrm>
        </p:spPr>
        <p:txBody>
          <a:bodyPr/>
          <a:lstStyle/>
          <a:p>
            <a:pPr eaLnBrk="1" hangingPunct="1">
              <a:defRPr/>
            </a:pPr>
            <a:r>
              <a:rPr lang="en-US" b="1">
                <a:solidFill>
                  <a:srgbClr val="CCFF33"/>
                </a:solidFill>
                <a:effectLst>
                  <a:outerShdw blurRad="38100" dist="38100" dir="2700000" algn="tl">
                    <a:srgbClr val="000000"/>
                  </a:outerShdw>
                </a:effectLst>
                <a:latin typeface="Comic Sans MS" pitchFamily="66" charset="0"/>
              </a:rPr>
              <a:t>Job and his friends believed that a just loving and powerful God ought to follow certain rules on earth</a:t>
            </a:r>
          </a:p>
          <a:p>
            <a:pPr lvl="1" eaLnBrk="1" hangingPunct="1">
              <a:defRPr/>
            </a:pPr>
            <a:r>
              <a:rPr lang="en-US" b="1">
                <a:solidFill>
                  <a:srgbClr val="CCFF33"/>
                </a:solidFill>
                <a:effectLst>
                  <a:outerShdw blurRad="38100" dist="38100" dir="2700000" algn="tl">
                    <a:srgbClr val="000000"/>
                  </a:outerShdw>
                </a:effectLst>
                <a:latin typeface="Comic Sans MS" pitchFamily="66" charset="0"/>
              </a:rPr>
              <a:t>He should reward those who do good</a:t>
            </a:r>
          </a:p>
          <a:p>
            <a:pPr lvl="1" eaLnBrk="1" hangingPunct="1">
              <a:defRPr/>
            </a:pPr>
            <a:r>
              <a:rPr lang="en-US" b="1">
                <a:solidFill>
                  <a:srgbClr val="CCFF33"/>
                </a:solidFill>
                <a:effectLst>
                  <a:outerShdw blurRad="38100" dist="38100" dir="2700000" algn="tl">
                    <a:srgbClr val="000000"/>
                  </a:outerShdw>
                </a:effectLst>
                <a:latin typeface="Comic Sans MS" pitchFamily="66" charset="0"/>
              </a:rPr>
              <a:t>He should punish those who do evil</a:t>
            </a:r>
          </a:p>
          <a:p>
            <a:pPr eaLnBrk="1" hangingPunct="1">
              <a:defRPr/>
            </a:pPr>
            <a:r>
              <a:rPr lang="en-US" b="1">
                <a:solidFill>
                  <a:srgbClr val="CCFF33"/>
                </a:solidFill>
                <a:effectLst>
                  <a:outerShdw blurRad="38100" dist="38100" dir="2700000" algn="tl">
                    <a:srgbClr val="000000"/>
                  </a:outerShdw>
                </a:effectLst>
                <a:latin typeface="Comic Sans MS" pitchFamily="66" charset="0"/>
              </a:rPr>
              <a:t>Job’s sin therefore must be punishment for some sin</a:t>
            </a:r>
          </a:p>
          <a:p>
            <a:pPr eaLnBrk="1" hangingPunct="1">
              <a:defRPr/>
            </a:pPr>
            <a:r>
              <a:rPr lang="en-US" b="1">
                <a:solidFill>
                  <a:srgbClr val="CCFF33"/>
                </a:solidFill>
                <a:effectLst>
                  <a:outerShdw blurRad="38100" dist="38100" dir="2700000" algn="tl">
                    <a:srgbClr val="000000"/>
                  </a:outerShdw>
                </a:effectLst>
                <a:latin typeface="Comic Sans MS" pitchFamily="66" charset="0"/>
              </a:rPr>
              <a:t>For Job the facts didn’t add up. He knew He wasn’t perfect but the really wicked seemed to escape punishment</a:t>
            </a:r>
          </a:p>
        </p:txBody>
      </p:sp>
      <p:pic>
        <p:nvPicPr>
          <p:cNvPr id="2718724" name="Picture 4" descr="C:\Documents and Settings\Owner\My Documents\Educational Illustrations\theo0062.tif">
            <a:extLst>
              <a:ext uri="{FF2B5EF4-FFF2-40B4-BE49-F238E27FC236}">
                <a16:creationId xmlns:a16="http://schemas.microsoft.com/office/drawing/2014/main" id="{86AB8A09-CAB0-4436-8876-1314FEE9C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718724"/>
                                        </p:tgtEl>
                                        <p:attrNameLst>
                                          <p:attrName>style.visibility</p:attrName>
                                        </p:attrNameLst>
                                      </p:cBhvr>
                                      <p:to>
                                        <p:strVal val="visible"/>
                                      </p:to>
                                    </p:set>
                                    <p:anim calcmode="lin" valueType="num">
                                      <p:cBhvr>
                                        <p:cTn id="7" dur="5000" fill="hold"/>
                                        <p:tgtEl>
                                          <p:spTgt spid="2718724"/>
                                        </p:tgtEl>
                                        <p:attrNameLst>
                                          <p:attrName>ppt_w</p:attrName>
                                        </p:attrNameLst>
                                      </p:cBhvr>
                                      <p:tavLst>
                                        <p:tav tm="0" fmla="#ppt_w*sin(2.5*pi*$)">
                                          <p:val>
                                            <p:fltVal val="0"/>
                                          </p:val>
                                        </p:tav>
                                        <p:tav tm="100000">
                                          <p:val>
                                            <p:fltVal val="1"/>
                                          </p:val>
                                        </p:tav>
                                      </p:tavLst>
                                    </p:anim>
                                    <p:anim calcmode="lin" valueType="num">
                                      <p:cBhvr>
                                        <p:cTn id="8" dur="5000" fill="hold"/>
                                        <p:tgtEl>
                                          <p:spTgt spid="27187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6482" name="Rectangle 2">
            <a:extLst>
              <a:ext uri="{FF2B5EF4-FFF2-40B4-BE49-F238E27FC236}">
                <a16:creationId xmlns:a16="http://schemas.microsoft.com/office/drawing/2014/main" id="{6CDA429D-7D39-4C7B-A703-1A304FEAE8EE}"/>
              </a:ext>
            </a:extLst>
          </p:cNvPr>
          <p:cNvSpPr>
            <a:spLocks noGrp="1" noChangeArrowheads="1"/>
          </p:cNvSpPr>
          <p:nvPr>
            <p:ph type="title"/>
          </p:nvPr>
        </p:nvSpPr>
        <p:spPr>
          <a:xfrm>
            <a:off x="1524000" y="381000"/>
            <a:ext cx="9144000" cy="914400"/>
          </a:xfrm>
        </p:spPr>
        <p:txBody>
          <a:bodyPr/>
          <a:lstStyle/>
          <a:p>
            <a:pPr eaLnBrk="1" hangingPunct="1"/>
            <a:r>
              <a:rPr lang="en-US" altLang="en-US" b="1">
                <a:solidFill>
                  <a:srgbClr val="800000"/>
                </a:solidFill>
                <a:latin typeface="Comic Sans MS" panose="030F0702030302020204" pitchFamily="66" charset="0"/>
              </a:rPr>
              <a:t>The Context (unknown to Job)</a:t>
            </a:r>
          </a:p>
        </p:txBody>
      </p:sp>
      <p:sp>
        <p:nvSpPr>
          <p:cNvPr id="2720771" name="Rectangle 3">
            <a:extLst>
              <a:ext uri="{FF2B5EF4-FFF2-40B4-BE49-F238E27FC236}">
                <a16:creationId xmlns:a16="http://schemas.microsoft.com/office/drawing/2014/main" id="{AEE65763-5B4F-4870-B428-1796690F388E}"/>
              </a:ext>
            </a:extLst>
          </p:cNvPr>
          <p:cNvSpPr>
            <a:spLocks noGrp="1" noChangeArrowheads="1"/>
          </p:cNvSpPr>
          <p:nvPr>
            <p:ph type="body" idx="1"/>
          </p:nvPr>
        </p:nvSpPr>
        <p:spPr>
          <a:xfrm>
            <a:off x="1752600" y="1905000"/>
            <a:ext cx="8686800" cy="4114800"/>
          </a:xfrm>
        </p:spPr>
        <p:txBody>
          <a:bodyPr/>
          <a:lstStyle/>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We start this pageant of Job’s life in a scene of Heaven as God the director explains the overall objective and plot. </a:t>
            </a:r>
          </a:p>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We gain a glimpse that this personal drama   on earth has its origin in a cosmic drama of supernatural activity behind the scene</a:t>
            </a:r>
          </a:p>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The curtain comes down</a:t>
            </a:r>
          </a:p>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Job endures his pain unaware that he has a part in a supernaturally designed test of faith</a:t>
            </a:r>
            <a:endParaRPr lang="en-US" sz="2800" b="1">
              <a:latin typeface="Comic Sans MS" pitchFamily="66"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7506" name="Rectangle 2">
            <a:extLst>
              <a:ext uri="{FF2B5EF4-FFF2-40B4-BE49-F238E27FC236}">
                <a16:creationId xmlns:a16="http://schemas.microsoft.com/office/drawing/2014/main" id="{3CD997C7-F31B-4433-939B-6E9B12520F74}"/>
              </a:ext>
            </a:extLst>
          </p:cNvPr>
          <p:cNvSpPr>
            <a:spLocks noGrp="1" noChangeArrowheads="1"/>
          </p:cNvSpPr>
          <p:nvPr>
            <p:ph type="title"/>
          </p:nvPr>
        </p:nvSpPr>
        <p:spPr>
          <a:xfrm>
            <a:off x="2057400" y="152400"/>
            <a:ext cx="8153400" cy="1447800"/>
          </a:xfrm>
        </p:spPr>
        <p:txBody>
          <a:bodyPr/>
          <a:lstStyle/>
          <a:p>
            <a:pPr eaLnBrk="1" hangingPunct="1"/>
            <a:r>
              <a:rPr lang="en-US" altLang="en-US" b="1">
                <a:solidFill>
                  <a:srgbClr val="800000"/>
                </a:solidFill>
                <a:latin typeface="Comic Sans MS" panose="030F0702030302020204" pitchFamily="66" charset="0"/>
              </a:rPr>
              <a:t>The Cosmic Wager</a:t>
            </a:r>
          </a:p>
        </p:txBody>
      </p:sp>
      <p:sp>
        <p:nvSpPr>
          <p:cNvPr id="2722819" name="Rectangle 3">
            <a:extLst>
              <a:ext uri="{FF2B5EF4-FFF2-40B4-BE49-F238E27FC236}">
                <a16:creationId xmlns:a16="http://schemas.microsoft.com/office/drawing/2014/main" id="{820146B5-7F7F-479B-8072-CB02FD301C23}"/>
              </a:ext>
            </a:extLst>
          </p:cNvPr>
          <p:cNvSpPr>
            <a:spLocks noGrp="1" noChangeArrowheads="1"/>
          </p:cNvSpPr>
          <p:nvPr>
            <p:ph type="body" idx="1"/>
          </p:nvPr>
        </p:nvSpPr>
        <p:spPr>
          <a:xfrm>
            <a:off x="1828800" y="1828800"/>
            <a:ext cx="8610600" cy="4267200"/>
          </a:xfrm>
        </p:spPr>
        <p:txBody>
          <a:bodyPr/>
          <a:lstStyle/>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The picture in heaven resembles a wager in which God stacks the odds against himself</a:t>
            </a:r>
          </a:p>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Satan’s accusation is that Job only loves God for the bennies(benefits)</a:t>
            </a:r>
          </a:p>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It implies God is unworthy of love and people like Job only follow Him because they are in  a sense bribed</a:t>
            </a:r>
          </a:p>
          <a:p>
            <a:pPr eaLnBrk="1" hangingPunct="1">
              <a:lnSpc>
                <a:spcPct val="90000"/>
              </a:lnSpc>
              <a:defRPr/>
            </a:pPr>
            <a:r>
              <a:rPr lang="en-US" sz="2800" b="1">
                <a:solidFill>
                  <a:srgbClr val="CCFF33"/>
                </a:solidFill>
                <a:effectLst>
                  <a:outerShdw blurRad="38100" dist="38100" dir="2700000" algn="tl">
                    <a:srgbClr val="000000"/>
                  </a:outerShdw>
                </a:effectLst>
                <a:latin typeface="Comic Sans MS" pitchFamily="66" charset="0"/>
              </a:rPr>
              <a:t>The response of Job when his blessings are taken out of the equation will either prove or disprove Satan’s challenge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8530" name="Rectangle 2">
            <a:extLst>
              <a:ext uri="{FF2B5EF4-FFF2-40B4-BE49-F238E27FC236}">
                <a16:creationId xmlns:a16="http://schemas.microsoft.com/office/drawing/2014/main" id="{3865740D-4BF8-4B69-9776-ABF33B648A1A}"/>
              </a:ext>
            </a:extLst>
          </p:cNvPr>
          <p:cNvSpPr>
            <a:spLocks noGrp="1" noChangeArrowheads="1"/>
          </p:cNvSpPr>
          <p:nvPr>
            <p:ph type="title"/>
          </p:nvPr>
        </p:nvSpPr>
        <p:spPr>
          <a:xfrm>
            <a:off x="1524000" y="304800"/>
            <a:ext cx="9144000" cy="1219200"/>
          </a:xfrm>
        </p:spPr>
        <p:txBody>
          <a:bodyPr/>
          <a:lstStyle/>
          <a:p>
            <a:pPr eaLnBrk="1" hangingPunct="1"/>
            <a:r>
              <a:rPr lang="en-US" altLang="en-US" b="1">
                <a:solidFill>
                  <a:srgbClr val="800000"/>
                </a:solidFill>
                <a:latin typeface="Comic Sans MS" panose="030F0702030302020204" pitchFamily="66" charset="0"/>
              </a:rPr>
              <a:t>To Understand Job’s Suffering</a:t>
            </a:r>
          </a:p>
        </p:txBody>
      </p:sp>
      <p:sp>
        <p:nvSpPr>
          <p:cNvPr id="2724867" name="Rectangle 3">
            <a:extLst>
              <a:ext uri="{FF2B5EF4-FFF2-40B4-BE49-F238E27FC236}">
                <a16:creationId xmlns:a16="http://schemas.microsoft.com/office/drawing/2014/main" id="{423233E7-5EA3-400C-88B9-812548F568A4}"/>
              </a:ext>
            </a:extLst>
          </p:cNvPr>
          <p:cNvSpPr>
            <a:spLocks noGrp="1" noChangeArrowheads="1"/>
          </p:cNvSpPr>
          <p:nvPr>
            <p:ph type="body" idx="1"/>
          </p:nvPr>
        </p:nvSpPr>
        <p:spPr>
          <a:xfrm>
            <a:off x="1752600" y="1676400"/>
            <a:ext cx="8686800" cy="5029200"/>
          </a:xfrm>
        </p:spPr>
        <p:txBody>
          <a:bodyPr/>
          <a:lstStyle/>
          <a:p>
            <a:pPr eaLnBrk="1" hangingPunct="1">
              <a:lnSpc>
                <a:spcPct val="90000"/>
              </a:lnSpc>
              <a:defRPr/>
            </a:pPr>
            <a:r>
              <a:rPr lang="en-US" b="1">
                <a:solidFill>
                  <a:srgbClr val="CCFF33"/>
                </a:solidFill>
                <a:effectLst>
                  <a:outerShdw blurRad="38100" dist="38100" dir="2700000" algn="tl">
                    <a:srgbClr val="000000"/>
                  </a:outerShdw>
                </a:effectLst>
                <a:latin typeface="Comic Sans MS" pitchFamily="66" charset="0"/>
              </a:rPr>
              <a:t>Job is best understood as a staggering  test of one mans faith and because of that can be used to help everyone on earth who is suffering</a:t>
            </a:r>
          </a:p>
          <a:p>
            <a:pPr eaLnBrk="1" hangingPunct="1">
              <a:lnSpc>
                <a:spcPct val="90000"/>
              </a:lnSpc>
              <a:defRPr/>
            </a:pPr>
            <a:r>
              <a:rPr lang="en-US" b="1">
                <a:solidFill>
                  <a:srgbClr val="CCFF33"/>
                </a:solidFill>
                <a:effectLst>
                  <a:outerShdw blurRad="38100" dist="38100" dir="2700000" algn="tl">
                    <a:srgbClr val="000000"/>
                  </a:outerShdw>
                </a:effectLst>
                <a:latin typeface="Comic Sans MS" pitchFamily="66" charset="0"/>
              </a:rPr>
              <a:t>We can feel betrayed by God because   we don’t have the eternal perspective</a:t>
            </a:r>
          </a:p>
          <a:p>
            <a:pPr eaLnBrk="1" hangingPunct="1">
              <a:lnSpc>
                <a:spcPct val="90000"/>
              </a:lnSpc>
              <a:defRPr/>
            </a:pPr>
            <a:r>
              <a:rPr lang="en-US" b="1">
                <a:solidFill>
                  <a:srgbClr val="CCFF33"/>
                </a:solidFill>
                <a:effectLst>
                  <a:outerShdw blurRad="38100" dist="38100" dir="2700000" algn="tl">
                    <a:srgbClr val="000000"/>
                  </a:outerShdw>
                </a:effectLst>
                <a:latin typeface="Comic Sans MS" pitchFamily="66" charset="0"/>
              </a:rPr>
              <a:t>There is an essential faith that says God is worthy of trust because of who He is even when I don’t understand everything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9554" name="Rectangle 2">
            <a:extLst>
              <a:ext uri="{FF2B5EF4-FFF2-40B4-BE49-F238E27FC236}">
                <a16:creationId xmlns:a16="http://schemas.microsoft.com/office/drawing/2014/main" id="{A69170F5-38BC-455E-B171-71CA728F368B}"/>
              </a:ext>
            </a:extLst>
          </p:cNvPr>
          <p:cNvSpPr>
            <a:spLocks noGrp="1" noChangeArrowheads="1"/>
          </p:cNvSpPr>
          <p:nvPr>
            <p:ph type="title"/>
          </p:nvPr>
        </p:nvSpPr>
        <p:spPr>
          <a:xfrm>
            <a:off x="1828800" y="381000"/>
            <a:ext cx="8382000" cy="1143000"/>
          </a:xfrm>
        </p:spPr>
        <p:txBody>
          <a:bodyPr/>
          <a:lstStyle/>
          <a:p>
            <a:pPr eaLnBrk="1" hangingPunct="1"/>
            <a:r>
              <a:rPr lang="en-US" altLang="en-US" sz="4800" b="1">
                <a:solidFill>
                  <a:srgbClr val="800000"/>
                </a:solidFill>
                <a:latin typeface="Comic Sans MS" panose="030F0702030302020204" pitchFamily="66" charset="0"/>
              </a:rPr>
              <a:t>Job’s Response</a:t>
            </a:r>
          </a:p>
        </p:txBody>
      </p:sp>
      <p:sp>
        <p:nvSpPr>
          <p:cNvPr id="2728963" name="Rectangle 3">
            <a:extLst>
              <a:ext uri="{FF2B5EF4-FFF2-40B4-BE49-F238E27FC236}">
                <a16:creationId xmlns:a16="http://schemas.microsoft.com/office/drawing/2014/main" id="{599CA555-8A70-4F84-965A-410BA6940E42}"/>
              </a:ext>
            </a:extLst>
          </p:cNvPr>
          <p:cNvSpPr>
            <a:spLocks noGrp="1" noChangeArrowheads="1"/>
          </p:cNvSpPr>
          <p:nvPr>
            <p:ph type="body" idx="1"/>
          </p:nvPr>
        </p:nvSpPr>
        <p:spPr>
          <a:xfrm>
            <a:off x="1828800" y="1828800"/>
            <a:ext cx="8534400" cy="4876800"/>
          </a:xfrm>
        </p:spPr>
        <p:txBody>
          <a:bodyPr/>
          <a:lstStyle/>
          <a:p>
            <a:pPr eaLnBrk="1" hangingPunct="1">
              <a:defRPr/>
            </a:pPr>
            <a:r>
              <a:rPr lang="en-US" b="1">
                <a:solidFill>
                  <a:srgbClr val="CCFF33"/>
                </a:solidFill>
                <a:effectLst>
                  <a:outerShdw blurRad="38100" dist="38100" dir="2700000" algn="tl">
                    <a:srgbClr val="000000"/>
                  </a:outerShdw>
                </a:effectLst>
                <a:latin typeface="Comic Sans MS" pitchFamily="66" charset="0"/>
              </a:rPr>
              <a:t>To Job the facts didn’t add up</a:t>
            </a:r>
          </a:p>
          <a:p>
            <a:pPr eaLnBrk="1" hangingPunct="1">
              <a:defRPr/>
            </a:pPr>
            <a:r>
              <a:rPr lang="en-US" b="1">
                <a:solidFill>
                  <a:srgbClr val="CCFF33"/>
                </a:solidFill>
                <a:effectLst>
                  <a:outerShdw blurRad="38100" dist="38100" dir="2700000" algn="tl">
                    <a:srgbClr val="000000"/>
                  </a:outerShdw>
                </a:effectLst>
                <a:latin typeface="Comic Sans MS" pitchFamily="66" charset="0"/>
              </a:rPr>
              <a:t>To Job, God is on trial, “How can a loving God treat him so unfairly?”</a:t>
            </a:r>
          </a:p>
          <a:p>
            <a:pPr eaLnBrk="1" hangingPunct="1">
              <a:defRPr/>
            </a:pPr>
            <a:r>
              <a:rPr lang="en-US" b="1">
                <a:solidFill>
                  <a:srgbClr val="CCFF33"/>
                </a:solidFill>
                <a:effectLst>
                  <a:outerShdw blurRad="38100" dist="38100" dir="2700000" algn="tl">
                    <a:srgbClr val="000000"/>
                  </a:outerShdw>
                </a:effectLst>
                <a:latin typeface="Comic Sans MS" pitchFamily="66" charset="0"/>
              </a:rPr>
              <a:t>The three questions Job asks (for us)</a:t>
            </a:r>
          </a:p>
          <a:p>
            <a:pPr lvl="1" eaLnBrk="1" hangingPunct="1">
              <a:defRPr/>
            </a:pPr>
            <a:r>
              <a:rPr lang="en-US" sz="3200" b="1">
                <a:solidFill>
                  <a:srgbClr val="CCCC00"/>
                </a:solidFill>
                <a:effectLst>
                  <a:outerShdw blurRad="38100" dist="38100" dir="2700000" algn="tl">
                    <a:srgbClr val="000000"/>
                  </a:outerShdw>
                </a:effectLst>
                <a:latin typeface="Comic Sans MS" pitchFamily="66" charset="0"/>
              </a:rPr>
              <a:t>Why me?</a:t>
            </a:r>
          </a:p>
          <a:p>
            <a:pPr lvl="1" eaLnBrk="1" hangingPunct="1">
              <a:defRPr/>
            </a:pPr>
            <a:r>
              <a:rPr lang="en-US" sz="3200" b="1">
                <a:solidFill>
                  <a:srgbClr val="CCCC00"/>
                </a:solidFill>
                <a:effectLst>
                  <a:outerShdw blurRad="38100" dist="38100" dir="2700000" algn="tl">
                    <a:srgbClr val="000000"/>
                  </a:outerShdw>
                </a:effectLst>
                <a:latin typeface="Comic Sans MS" pitchFamily="66" charset="0"/>
              </a:rPr>
              <a:t>What have I done wrong?</a:t>
            </a:r>
          </a:p>
          <a:p>
            <a:pPr lvl="1" eaLnBrk="1" hangingPunct="1">
              <a:defRPr/>
            </a:pPr>
            <a:r>
              <a:rPr lang="en-US" sz="3200" b="1">
                <a:solidFill>
                  <a:srgbClr val="CCCC00"/>
                </a:solidFill>
                <a:effectLst>
                  <a:outerShdw blurRad="38100" dist="38100" dir="2700000" algn="tl">
                    <a:srgbClr val="000000"/>
                  </a:outerShdw>
                </a:effectLst>
                <a:latin typeface="Comic Sans MS" pitchFamily="66" charset="0"/>
              </a:rPr>
              <a:t>What is God trying to tell me?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20578" name="Rectangle 2">
            <a:extLst>
              <a:ext uri="{FF2B5EF4-FFF2-40B4-BE49-F238E27FC236}">
                <a16:creationId xmlns:a16="http://schemas.microsoft.com/office/drawing/2014/main" id="{27C5090D-FD19-4261-B572-E490B3AD5218}"/>
              </a:ext>
            </a:extLst>
          </p:cNvPr>
          <p:cNvSpPr>
            <a:spLocks noGrp="1" noChangeArrowheads="1"/>
          </p:cNvSpPr>
          <p:nvPr>
            <p:ph type="title"/>
          </p:nvPr>
        </p:nvSpPr>
        <p:spPr/>
        <p:txBody>
          <a:bodyPr/>
          <a:lstStyle/>
          <a:p>
            <a:pPr eaLnBrk="1" hangingPunct="1"/>
            <a:r>
              <a:rPr lang="en-US" altLang="en-US" sz="4800" b="1">
                <a:solidFill>
                  <a:srgbClr val="800000"/>
                </a:solidFill>
                <a:latin typeface="Comic Sans MS" panose="030F0702030302020204" pitchFamily="66" charset="0"/>
              </a:rPr>
              <a:t>Job’s Response</a:t>
            </a:r>
          </a:p>
        </p:txBody>
      </p:sp>
      <p:sp>
        <p:nvSpPr>
          <p:cNvPr id="2731011" name="Rectangle 3">
            <a:extLst>
              <a:ext uri="{FF2B5EF4-FFF2-40B4-BE49-F238E27FC236}">
                <a16:creationId xmlns:a16="http://schemas.microsoft.com/office/drawing/2014/main" id="{A7B37839-99B6-4759-B5AB-A0C5F568479B}"/>
              </a:ext>
            </a:extLst>
          </p:cNvPr>
          <p:cNvSpPr>
            <a:spLocks noGrp="1" noChangeArrowheads="1"/>
          </p:cNvSpPr>
          <p:nvPr>
            <p:ph type="body" idx="1"/>
          </p:nvPr>
        </p:nvSpPr>
        <p:spPr>
          <a:xfrm>
            <a:off x="1852614" y="1981201"/>
            <a:ext cx="8434387" cy="4075113"/>
          </a:xfrm>
        </p:spPr>
        <p:txBody>
          <a:bodyPr/>
          <a:lstStyle/>
          <a:p>
            <a:pPr eaLnBrk="1" hangingPunct="1">
              <a:lnSpc>
                <a:spcPct val="90000"/>
              </a:lnSpc>
              <a:defRPr/>
            </a:pPr>
            <a:r>
              <a:rPr lang="en-US" b="1">
                <a:solidFill>
                  <a:srgbClr val="CCFF33"/>
                </a:solidFill>
                <a:effectLst>
                  <a:outerShdw blurRad="38100" dist="38100" dir="2700000" algn="tl">
                    <a:srgbClr val="000000"/>
                  </a:outerShdw>
                </a:effectLst>
                <a:latin typeface="Comic Sans MS" pitchFamily="66" charset="0"/>
              </a:rPr>
              <a:t>The question that is not asked but critical</a:t>
            </a:r>
          </a:p>
          <a:p>
            <a:pPr lvl="1" eaLnBrk="1" hangingPunct="1">
              <a:lnSpc>
                <a:spcPct val="90000"/>
              </a:lnSpc>
              <a:defRPr/>
            </a:pPr>
            <a:r>
              <a:rPr lang="en-US" b="1">
                <a:solidFill>
                  <a:srgbClr val="CCCC00"/>
                </a:solidFill>
                <a:effectLst>
                  <a:outerShdw blurRad="38100" dist="38100" dir="2700000" algn="tl">
                    <a:srgbClr val="000000"/>
                  </a:outerShdw>
                </a:effectLst>
                <a:latin typeface="Comic Sans MS" pitchFamily="66" charset="0"/>
              </a:rPr>
              <a:t>How will Job respond?</a:t>
            </a:r>
          </a:p>
          <a:p>
            <a:pPr eaLnBrk="1" hangingPunct="1">
              <a:lnSpc>
                <a:spcPct val="90000"/>
              </a:lnSpc>
              <a:defRPr/>
            </a:pPr>
            <a:r>
              <a:rPr lang="en-US" b="1">
                <a:solidFill>
                  <a:srgbClr val="CCFF33"/>
                </a:solidFill>
                <a:effectLst>
                  <a:outerShdw blurRad="38100" dist="38100" dir="2700000" algn="tl">
                    <a:srgbClr val="000000"/>
                  </a:outerShdw>
                </a:effectLst>
                <a:latin typeface="Comic Sans MS" pitchFamily="66" charset="0"/>
              </a:rPr>
              <a:t>Job ultimately passes the test of faith by clinging to his belief in God in spite of His circumstances</a:t>
            </a:r>
          </a:p>
          <a:p>
            <a:pPr eaLnBrk="1" hangingPunct="1">
              <a:lnSpc>
                <a:spcPct val="90000"/>
              </a:lnSpc>
              <a:defRPr/>
            </a:pPr>
            <a:r>
              <a:rPr lang="en-US" sz="3600" b="1">
                <a:solidFill>
                  <a:srgbClr val="CCFF33"/>
                </a:solidFill>
                <a:effectLst>
                  <a:outerShdw blurRad="38100" dist="38100" dir="2700000" algn="tl">
                    <a:srgbClr val="000000"/>
                  </a:outerShdw>
                </a:effectLst>
                <a:latin typeface="Comic Sans MS" pitchFamily="66" charset="0"/>
              </a:rPr>
              <a:t>Satan loses the cosmic wager.</a:t>
            </a:r>
            <a:r>
              <a:rPr lang="en-US" b="1">
                <a:solidFill>
                  <a:srgbClr val="CCFF33"/>
                </a:solidFill>
                <a:effectLst>
                  <a:outerShdw blurRad="38100" dist="38100" dir="2700000" algn="tl">
                    <a:srgbClr val="000000"/>
                  </a:outerShdw>
                </a:effectLst>
                <a:latin typeface="Comic Sans MS" pitchFamily="66" charset="0"/>
              </a:rPr>
              <a:t>      Job’s faith holds in spite of the trial.</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921602" name="Rectangle 2">
            <a:extLst>
              <a:ext uri="{FF2B5EF4-FFF2-40B4-BE49-F238E27FC236}">
                <a16:creationId xmlns:a16="http://schemas.microsoft.com/office/drawing/2014/main" id="{5E900E6D-408D-447B-9335-DEE1CB900347}"/>
              </a:ext>
            </a:extLst>
          </p:cNvPr>
          <p:cNvSpPr>
            <a:spLocks noGrp="1" noChangeArrowheads="1"/>
          </p:cNvSpPr>
          <p:nvPr>
            <p:ph type="title"/>
          </p:nvPr>
        </p:nvSpPr>
        <p:spPr>
          <a:xfrm>
            <a:off x="2079058" y="304800"/>
            <a:ext cx="8055542" cy="1143000"/>
          </a:xfrm>
        </p:spPr>
        <p:txBody>
          <a:bodyPr/>
          <a:lstStyle/>
          <a:p>
            <a:pPr eaLnBrk="1" hangingPunct="1"/>
            <a:r>
              <a:rPr lang="en-US" altLang="en-US" b="1" dirty="0">
                <a:solidFill>
                  <a:schemeClr val="tx1"/>
                </a:solidFill>
                <a:latin typeface="Comic Sans MS" panose="030F0702030302020204" pitchFamily="66" charset="0"/>
              </a:rPr>
              <a:t>Job’s Observations in the Midst Of His Pain</a:t>
            </a:r>
            <a:endParaRPr lang="en-US" altLang="en-US" b="1" dirty="0">
              <a:latin typeface="Comic Sans MS" panose="030F0702030302020204" pitchFamily="66" charset="0"/>
            </a:endParaRPr>
          </a:p>
        </p:txBody>
      </p:sp>
      <p:sp>
        <p:nvSpPr>
          <p:cNvPr id="2733059" name="Rectangle 3">
            <a:extLst>
              <a:ext uri="{FF2B5EF4-FFF2-40B4-BE49-F238E27FC236}">
                <a16:creationId xmlns:a16="http://schemas.microsoft.com/office/drawing/2014/main" id="{636A988C-78F1-48C7-964D-10BC097C811E}"/>
              </a:ext>
            </a:extLst>
          </p:cNvPr>
          <p:cNvSpPr>
            <a:spLocks noGrp="1" noChangeArrowheads="1"/>
          </p:cNvSpPr>
          <p:nvPr>
            <p:ph type="body" idx="1"/>
          </p:nvPr>
        </p:nvSpPr>
        <p:spPr>
          <a:xfrm>
            <a:off x="1953928" y="1905001"/>
            <a:ext cx="8180672" cy="4481513"/>
          </a:xfrm>
        </p:spPr>
        <p:txBody>
          <a:bodyPr/>
          <a:lstStyle/>
          <a:p>
            <a:pPr eaLnBrk="1" hangingPunct="1">
              <a:lnSpc>
                <a:spcPct val="90000"/>
              </a:lnSpc>
            </a:pPr>
            <a:r>
              <a:rPr lang="en-US" altLang="en-US" sz="2800" b="1" dirty="0">
                <a:solidFill>
                  <a:srgbClr val="515100"/>
                </a:solidFill>
                <a:latin typeface="Comic Sans MS" panose="030F0702030302020204" pitchFamily="66" charset="0"/>
              </a:rPr>
              <a:t>In the tumult of our pain it’s sometimes hard to hear God 23:3</a:t>
            </a:r>
          </a:p>
          <a:p>
            <a:pPr eaLnBrk="1" hangingPunct="1">
              <a:lnSpc>
                <a:spcPct val="90000"/>
              </a:lnSpc>
            </a:pPr>
            <a:r>
              <a:rPr lang="en-US" altLang="en-US" sz="2800" b="1" dirty="0">
                <a:solidFill>
                  <a:srgbClr val="515100"/>
                </a:solidFill>
                <a:latin typeface="Comic Sans MS" panose="030F0702030302020204" pitchFamily="66" charset="0"/>
              </a:rPr>
              <a:t>If I’m going to make it I need His strength 23:6</a:t>
            </a:r>
          </a:p>
          <a:p>
            <a:pPr eaLnBrk="1" hangingPunct="1">
              <a:lnSpc>
                <a:spcPct val="90000"/>
              </a:lnSpc>
            </a:pPr>
            <a:r>
              <a:rPr lang="en-US" altLang="en-US" sz="2800" b="1" dirty="0">
                <a:solidFill>
                  <a:srgbClr val="515100"/>
                </a:solidFill>
                <a:latin typeface="Comic Sans MS" panose="030F0702030302020204" pitchFamily="66" charset="0"/>
              </a:rPr>
              <a:t>When I get through this(and I will) I’ll come forth as gold 23:10</a:t>
            </a:r>
          </a:p>
          <a:p>
            <a:pPr eaLnBrk="1" hangingPunct="1">
              <a:lnSpc>
                <a:spcPct val="90000"/>
              </a:lnSpc>
            </a:pPr>
            <a:r>
              <a:rPr lang="en-US" altLang="en-US" sz="2800" b="1" dirty="0">
                <a:solidFill>
                  <a:srgbClr val="515100"/>
                </a:solidFill>
                <a:latin typeface="Comic Sans MS" panose="030F0702030302020204" pitchFamily="66" charset="0"/>
              </a:rPr>
              <a:t>Somehow even when I don’t understand it all just to know I’m in his will is enough 23:14</a:t>
            </a:r>
          </a:p>
          <a:p>
            <a:pPr eaLnBrk="1" hangingPunct="1">
              <a:lnSpc>
                <a:spcPct val="90000"/>
              </a:lnSpc>
            </a:pPr>
            <a:r>
              <a:rPr lang="en-US" altLang="en-US" sz="2800" b="1" dirty="0">
                <a:solidFill>
                  <a:srgbClr val="515100"/>
                </a:solidFill>
                <a:latin typeface="Comic Sans MS" panose="030F0702030302020204" pitchFamily="66" charset="0"/>
              </a:rPr>
              <a:t>God has kept my heart soft through this whole experience 23:16</a:t>
            </a:r>
            <a:endParaRPr lang="en-US" altLang="en-US" sz="2000" b="1" dirty="0">
              <a:latin typeface="Comic Sans MS" panose="030F0702030302020204" pitchFamily="66"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33059">
                                            <p:txEl>
                                              <p:pRg st="0" end="0"/>
                                            </p:txEl>
                                          </p:spTgt>
                                        </p:tgtEl>
                                        <p:attrNameLst>
                                          <p:attrName>style.visibility</p:attrName>
                                        </p:attrNameLst>
                                      </p:cBhvr>
                                      <p:to>
                                        <p:strVal val="visible"/>
                                      </p:to>
                                    </p:set>
                                    <p:animEffect transition="in" filter="dissolve">
                                      <p:cBhvr>
                                        <p:cTn id="7" dur="500"/>
                                        <p:tgtEl>
                                          <p:spTgt spid="273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33059">
                                            <p:txEl>
                                              <p:pRg st="1" end="1"/>
                                            </p:txEl>
                                          </p:spTgt>
                                        </p:tgtEl>
                                        <p:attrNameLst>
                                          <p:attrName>style.visibility</p:attrName>
                                        </p:attrNameLst>
                                      </p:cBhvr>
                                      <p:to>
                                        <p:strVal val="visible"/>
                                      </p:to>
                                    </p:set>
                                    <p:animEffect transition="in" filter="dissolve">
                                      <p:cBhvr>
                                        <p:cTn id="12" dur="500"/>
                                        <p:tgtEl>
                                          <p:spTgt spid="273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33059">
                                            <p:txEl>
                                              <p:pRg st="2" end="2"/>
                                            </p:txEl>
                                          </p:spTgt>
                                        </p:tgtEl>
                                        <p:attrNameLst>
                                          <p:attrName>style.visibility</p:attrName>
                                        </p:attrNameLst>
                                      </p:cBhvr>
                                      <p:to>
                                        <p:strVal val="visible"/>
                                      </p:to>
                                    </p:set>
                                    <p:animEffect transition="in" filter="dissolve">
                                      <p:cBhvr>
                                        <p:cTn id="17" dur="500"/>
                                        <p:tgtEl>
                                          <p:spTgt spid="273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33059">
                                            <p:txEl>
                                              <p:pRg st="3" end="3"/>
                                            </p:txEl>
                                          </p:spTgt>
                                        </p:tgtEl>
                                        <p:attrNameLst>
                                          <p:attrName>style.visibility</p:attrName>
                                        </p:attrNameLst>
                                      </p:cBhvr>
                                      <p:to>
                                        <p:strVal val="visible"/>
                                      </p:to>
                                    </p:set>
                                    <p:animEffect transition="in" filter="dissolve">
                                      <p:cBhvr>
                                        <p:cTn id="22" dur="500"/>
                                        <p:tgtEl>
                                          <p:spTgt spid="2733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33059">
                                            <p:txEl>
                                              <p:pRg st="4" end="4"/>
                                            </p:txEl>
                                          </p:spTgt>
                                        </p:tgtEl>
                                        <p:attrNameLst>
                                          <p:attrName>style.visibility</p:attrName>
                                        </p:attrNameLst>
                                      </p:cBhvr>
                                      <p:to>
                                        <p:strVal val="visible"/>
                                      </p:to>
                                    </p:set>
                                    <p:animEffect transition="in" filter="dissolve">
                                      <p:cBhvr>
                                        <p:cTn id="27" dur="500"/>
                                        <p:tgtEl>
                                          <p:spTgt spid="273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3059"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 name="07_-_Viva_La_Vida.mp3">
            <a:hlinkClick r:id="" action="ppaction://media"/>
            <a:extLst>
              <a:ext uri="{FF2B5EF4-FFF2-40B4-BE49-F238E27FC236}">
                <a16:creationId xmlns:a16="http://schemas.microsoft.com/office/drawing/2014/main" id="{CB8D780F-1107-47DF-9279-D7FBDA582655}"/>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210800" y="426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832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nset Cross">
  <a:themeElements>
    <a:clrScheme name="Sunset Cr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nset Cros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Sunset Cr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Cro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Cro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Cro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Cro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Cro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Cros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Cro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Cro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Cro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Cro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Cro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0.xml><?xml version="1.0" encoding="utf-8"?>
<a:themeOverride xmlns:a="http://schemas.openxmlformats.org/drawingml/2006/main">
  <a:clrScheme name="">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themeOverride>
</file>

<file path=ppt/theme/themeOverride11.xml><?xml version="1.0" encoding="utf-8"?>
<a:themeOverride xmlns:a="http://schemas.openxmlformats.org/drawingml/2006/main">
  <a:clrScheme name="">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themeOverride>
</file>

<file path=ppt/theme/themeOverride12.xml><?xml version="1.0" encoding="utf-8"?>
<a:themeOverride xmlns:a="http://schemas.openxmlformats.org/drawingml/2006/main">
  <a:clrScheme name="">
    <a:dk1>
      <a:srgbClr val="000000"/>
    </a:dk1>
    <a:lt1>
      <a:srgbClr val="FFFFFF"/>
    </a:lt1>
    <a:dk2>
      <a:srgbClr val="381D87"/>
    </a:dk2>
    <a:lt2>
      <a:srgbClr val="FFFFCC"/>
    </a:lt2>
    <a:accent1>
      <a:srgbClr val="8D8DB3"/>
    </a:accent1>
    <a:accent2>
      <a:srgbClr val="B2B2B2"/>
    </a:accent2>
    <a:accent3>
      <a:srgbClr val="AEABC3"/>
    </a:accent3>
    <a:accent4>
      <a:srgbClr val="DADADA"/>
    </a:accent4>
    <a:accent5>
      <a:srgbClr val="C5C5D6"/>
    </a:accent5>
    <a:accent6>
      <a:srgbClr val="A1A1A1"/>
    </a:accent6>
    <a:hlink>
      <a:srgbClr val="6F89F7"/>
    </a:hlink>
    <a:folHlink>
      <a:srgbClr val="4F56AD"/>
    </a:folHlink>
  </a:clrScheme>
</a:themeOverride>
</file>

<file path=ppt/theme/themeOverride13.xml><?xml version="1.0" encoding="utf-8"?>
<a:themeOverride xmlns:a="http://schemas.openxmlformats.org/drawingml/2006/main">
  <a:clrScheme name="">
    <a:dk1>
      <a:srgbClr val="000000"/>
    </a:dk1>
    <a:lt1>
      <a:srgbClr val="FFFFCC"/>
    </a:lt1>
    <a:dk2>
      <a:srgbClr val="282828"/>
    </a:dk2>
    <a:lt2>
      <a:srgbClr val="FFCC00"/>
    </a:lt2>
    <a:accent1>
      <a:srgbClr val="808000"/>
    </a:accent1>
    <a:accent2>
      <a:srgbClr val="CC9900"/>
    </a:accent2>
    <a:accent3>
      <a:srgbClr val="ACACAC"/>
    </a:accent3>
    <a:accent4>
      <a:srgbClr val="DADAAE"/>
    </a:accent4>
    <a:accent5>
      <a:srgbClr val="C0C0AA"/>
    </a:accent5>
    <a:accent6>
      <a:srgbClr val="B98A00"/>
    </a:accent6>
    <a:hlink>
      <a:srgbClr val="CC6600"/>
    </a:hlink>
    <a:folHlink>
      <a:srgbClr val="969696"/>
    </a:folHlink>
  </a:clrScheme>
</a:themeOverride>
</file>

<file path=ppt/theme/themeOverride1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5.xml><?xml version="1.0" encoding="utf-8"?>
<a:themeOverride xmlns:a="http://schemas.openxmlformats.org/drawingml/2006/main">
  <a:clrScheme name="">
    <a:dk1>
      <a:srgbClr val="000000"/>
    </a:dk1>
    <a:lt1>
      <a:srgbClr val="FFFFCC"/>
    </a:lt1>
    <a:dk2>
      <a:srgbClr val="0F0F0F"/>
    </a:dk2>
    <a:lt2>
      <a:srgbClr val="FFCC00"/>
    </a:lt2>
    <a:accent1>
      <a:srgbClr val="808000"/>
    </a:accent1>
    <a:accent2>
      <a:srgbClr val="CC9900"/>
    </a:accent2>
    <a:accent3>
      <a:srgbClr val="AAAAAA"/>
    </a:accent3>
    <a:accent4>
      <a:srgbClr val="DADAAE"/>
    </a:accent4>
    <a:accent5>
      <a:srgbClr val="C0C0AA"/>
    </a:accent5>
    <a:accent6>
      <a:srgbClr val="B98A00"/>
    </a:accent6>
    <a:hlink>
      <a:srgbClr val="CC6600"/>
    </a:hlink>
    <a:folHlink>
      <a:srgbClr val="969696"/>
    </a:folHlink>
  </a:clrScheme>
</a:themeOverride>
</file>

<file path=ppt/theme/themeOverride6.xml><?xml version="1.0" encoding="utf-8"?>
<a:themeOverride xmlns:a="http://schemas.openxmlformats.org/drawingml/2006/main">
  <a:clrScheme name="">
    <a:dk1>
      <a:srgbClr val="000000"/>
    </a:dk1>
    <a:lt1>
      <a:srgbClr val="00FFFF"/>
    </a:lt1>
    <a:dk2>
      <a:srgbClr val="BD122C"/>
    </a:dk2>
    <a:lt2>
      <a:srgbClr val="00FFFF"/>
    </a:lt2>
    <a:accent1>
      <a:srgbClr val="00CCCC"/>
    </a:accent1>
    <a:accent2>
      <a:srgbClr val="6666FF"/>
    </a:accent2>
    <a:accent3>
      <a:srgbClr val="DBAAAC"/>
    </a:accent3>
    <a:accent4>
      <a:srgbClr val="00DADA"/>
    </a:accent4>
    <a:accent5>
      <a:srgbClr val="AAE2E2"/>
    </a:accent5>
    <a:accent6>
      <a:srgbClr val="5C5CE7"/>
    </a:accent6>
    <a:hlink>
      <a:srgbClr val="CCCCFF"/>
    </a:hlink>
    <a:folHlink>
      <a:srgbClr val="CC99FF"/>
    </a:folHlink>
  </a:clrScheme>
</a:themeOverride>
</file>

<file path=ppt/theme/themeOverride7.xml><?xml version="1.0" encoding="utf-8"?>
<a:themeOverride xmlns:a="http://schemas.openxmlformats.org/drawingml/2006/main">
  <a:clrScheme name="">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themeOverride>
</file>

<file path=ppt/theme/themeOverride8.xml><?xml version="1.0" encoding="utf-8"?>
<a:themeOverride xmlns:a="http://schemas.openxmlformats.org/drawingml/2006/main">
  <a:clrScheme name="">
    <a:dk1>
      <a:srgbClr val="4D4D4D"/>
    </a:dk1>
    <a:lt1>
      <a:srgbClr val="CCECFF"/>
    </a:lt1>
    <a:dk2>
      <a:srgbClr val="336699"/>
    </a:dk2>
    <a:lt2>
      <a:srgbClr val="7AC4E8"/>
    </a:lt2>
    <a:accent1>
      <a:srgbClr val="00CCCC"/>
    </a:accent1>
    <a:accent2>
      <a:srgbClr val="CBCBCB"/>
    </a:accent2>
    <a:accent3>
      <a:srgbClr val="E2F4FF"/>
    </a:accent3>
    <a:accent4>
      <a:srgbClr val="404040"/>
    </a:accent4>
    <a:accent5>
      <a:srgbClr val="AAE2E2"/>
    </a:accent5>
    <a:accent6>
      <a:srgbClr val="B8B8B8"/>
    </a:accent6>
    <a:hlink>
      <a:srgbClr val="0099FF"/>
    </a:hlink>
    <a:folHlink>
      <a:srgbClr val="99CCFF"/>
    </a:folHlink>
  </a:clrScheme>
</a:themeOverride>
</file>

<file path=ppt/theme/themeOverride9.xml><?xml version="1.0" encoding="utf-8"?>
<a:themeOverride xmlns:a="http://schemas.openxmlformats.org/drawingml/2006/main">
  <a:clrScheme name="">
    <a:dk1>
      <a:srgbClr val="336699"/>
    </a:dk1>
    <a:lt1>
      <a:srgbClr val="EAEAEA"/>
    </a:lt1>
    <a:dk2>
      <a:srgbClr val="1529BF"/>
    </a:dk2>
    <a:lt2>
      <a:srgbClr val="FFFFCC"/>
    </a:lt2>
    <a:accent1>
      <a:srgbClr val="00CCCC"/>
    </a:accent1>
    <a:accent2>
      <a:srgbClr val="B2B2B2"/>
    </a:accent2>
    <a:accent3>
      <a:srgbClr val="AAACDC"/>
    </a:accent3>
    <a:accent4>
      <a:srgbClr val="C8C8C8"/>
    </a:accent4>
    <a:accent5>
      <a:srgbClr val="AAE2E2"/>
    </a:accent5>
    <a:accent6>
      <a:srgbClr val="A1A1A1"/>
    </a:accent6>
    <a:hlink>
      <a:srgbClr val="FF7C80"/>
    </a:hlink>
    <a:folHlink>
      <a:srgbClr val="00CC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{EF25B513-00DB-417E-AA6C-D59F1CBA610E}tf00934815</Template>
  <TotalTime>0</TotalTime>
  <Words>7875</Words>
  <Application>Microsoft Office PowerPoint</Application>
  <PresentationFormat>Widescreen</PresentationFormat>
  <Paragraphs>554</Paragraphs>
  <Slides>116</Slides>
  <Notes>106</Notes>
  <HiddenSlides>0</HiddenSlides>
  <MMClips>1</MMClips>
  <ScaleCrop>false</ScaleCrop>
  <HeadingPairs>
    <vt:vector size="6" baseType="variant">
      <vt:variant>
        <vt:lpstr>Fonts Used</vt:lpstr>
      </vt:variant>
      <vt:variant>
        <vt:i4>19</vt:i4>
      </vt:variant>
      <vt:variant>
        <vt:lpstr>Theme</vt:lpstr>
      </vt:variant>
      <vt:variant>
        <vt:i4>9</vt:i4>
      </vt:variant>
      <vt:variant>
        <vt:lpstr>Slide Titles</vt:lpstr>
      </vt:variant>
      <vt:variant>
        <vt:i4>116</vt:i4>
      </vt:variant>
    </vt:vector>
  </HeadingPairs>
  <TitlesOfParts>
    <vt:vector size="144" baseType="lpstr">
      <vt:lpstr>Andy</vt:lpstr>
      <vt:lpstr>Arial</vt:lpstr>
      <vt:lpstr>Arial Black</vt:lpstr>
      <vt:lpstr>Banner</vt:lpstr>
      <vt:lpstr>Calibri</vt:lpstr>
      <vt:lpstr>Calibri Light</vt:lpstr>
      <vt:lpstr>Calligrapher</vt:lpstr>
      <vt:lpstr>Comic Sans MS</vt:lpstr>
      <vt:lpstr>Comic Sans MS Bold</vt:lpstr>
      <vt:lpstr>Geneva</vt:lpstr>
      <vt:lpstr>Goudy Old Style</vt:lpstr>
      <vt:lpstr>Impact</vt:lpstr>
      <vt:lpstr>Magneto</vt:lpstr>
      <vt:lpstr>Matisse ITC</vt:lpstr>
      <vt:lpstr>Stencil</vt:lpstr>
      <vt:lpstr>Times</vt:lpstr>
      <vt:lpstr>Times New Roman</vt:lpstr>
      <vt:lpstr>Wingdings</vt:lpstr>
      <vt:lpstr>Wingdings 2</vt:lpstr>
      <vt:lpstr>SlateVTI</vt:lpstr>
      <vt:lpstr>Sunset Cross</vt:lpstr>
      <vt:lpstr>5_Default Design</vt:lpstr>
      <vt:lpstr>Default Design</vt:lpstr>
      <vt:lpstr>8_Default Design</vt:lpstr>
      <vt:lpstr>17_Default Design</vt:lpstr>
      <vt:lpstr>26_Default Design</vt:lpstr>
      <vt:lpstr>27_Default Design</vt:lpstr>
      <vt:lpstr>Office Theme</vt:lpstr>
      <vt:lpstr>The Book of Job</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The Story Of Job: “Power Of The Sublime” The Crook In The Lot:   Bad Things Happen To The Best People</vt:lpstr>
      <vt:lpstr>The Story Of Job: “Power Of The Sublime” The Crook In The Lot:   Bad Things Happen To The Best People</vt:lpstr>
      <vt:lpstr>The Story Of Job: “Power Of The Sublime” The Crook In The Lot:   Bad Things Happen To The Best People</vt:lpstr>
      <vt:lpstr>The Story Of Job: “Power Of The Sublime” The Crook In The Lot:   Bad Things Happen To The Best People</vt:lpstr>
      <vt:lpstr>The Story Of Job: “Power Of The Sublime” The Crook In The Lot:   Bad Things Happen To The Best People</vt:lpstr>
      <vt:lpstr>PowerPoint Presentation</vt:lpstr>
      <vt:lpstr>The Story Of Job: “Power Of The Sublime” The Crook In The Lot:   Bad Things Happen To The Best People</vt:lpstr>
      <vt:lpstr>Content: Book - Chapter - Verse</vt:lpstr>
      <vt:lpstr>PowerPoint Presentation</vt:lpstr>
      <vt:lpstr>It’s Obvious But Painful</vt:lpstr>
      <vt:lpstr>1 Peter 4:12</vt:lpstr>
      <vt:lpstr>James 1:2-4, 5:11</vt:lpstr>
      <vt:lpstr>PowerPoint Presentation</vt:lpstr>
      <vt:lpstr>Job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2</vt:lpstr>
      <vt:lpstr>PowerPoint Presentation</vt:lpstr>
      <vt:lpstr>PowerPoint Presentation</vt:lpstr>
      <vt:lpstr>PowerPoint Presentation</vt:lpstr>
      <vt:lpstr>PowerPoint Presentation</vt:lpstr>
      <vt:lpstr>PowerPoint Presentation</vt:lpstr>
      <vt:lpstr>PowerPoint Presentation</vt:lpstr>
      <vt:lpstr>Job’s Friends</vt:lpstr>
      <vt:lpstr>PowerPoint Presentation</vt:lpstr>
      <vt:lpstr>Lecture On The Book Of Job   by Professor J. Rufus Fears</vt:lpstr>
      <vt:lpstr>Robert Frost’s Play:  The Masque Of Reason</vt:lpstr>
      <vt:lpstr>PowerPoint Presentation</vt:lpstr>
      <vt:lpstr>PowerPoint Presentation</vt:lpstr>
      <vt:lpstr>PowerPoint Presentation</vt:lpstr>
      <vt:lpstr>PowerPoint Presentation</vt:lpstr>
      <vt:lpstr>Job’s Understandings</vt:lpstr>
      <vt:lpstr>PowerPoint Presentation</vt:lpstr>
      <vt:lpstr>Job’s Introspection</vt:lpstr>
      <vt:lpstr>Job 42: 5-6</vt:lpstr>
      <vt:lpstr>The Power Of God to Forgive</vt:lpstr>
      <vt:lpstr>Psalm 139: 23-24</vt:lpstr>
      <vt:lpstr>The Power Of God to Forgive</vt:lpstr>
      <vt:lpstr>The Power Of God to Forgive</vt:lpstr>
      <vt:lpstr>PowerPoint Presentation</vt:lpstr>
      <vt:lpstr>Job 13:20-22</vt:lpstr>
      <vt:lpstr>Job’s Three Requests:</vt:lpstr>
      <vt:lpstr>What Happens To You Matters To Him Request 1</vt:lpstr>
      <vt:lpstr>What Happens To You Matters To Him Request 1</vt:lpstr>
      <vt:lpstr>It’s Obvious But Not Natural Request 2</vt:lpstr>
      <vt:lpstr>It’s Obvious But Not Natural Request 2</vt:lpstr>
      <vt:lpstr>Job’s 3rd Request</vt:lpstr>
      <vt:lpstr>Job’s 3rd Request</vt:lpstr>
      <vt:lpstr>PowerPoint Presentation</vt:lpstr>
      <vt:lpstr>Job 19:23-27</vt:lpstr>
      <vt:lpstr>Resurrecting Ourselves </vt:lpstr>
      <vt:lpstr>PowerPoint Presentation</vt:lpstr>
      <vt:lpstr>Job’s Three Questions Job 26: 1-3</vt:lpstr>
      <vt:lpstr>PowerPoint Presentation</vt:lpstr>
      <vt:lpstr>Job’s View Of God’s Mighty Power</vt:lpstr>
      <vt:lpstr>Job 26:14</vt:lpstr>
      <vt:lpstr>The Power Of God To Create</vt:lpstr>
      <vt:lpstr>PowerPoint Presentation</vt:lpstr>
      <vt:lpstr>PowerPoint Presentation</vt:lpstr>
      <vt:lpstr>Job 42</vt:lpstr>
      <vt:lpstr>Zechariah 9:11-12 MKJV</vt:lpstr>
      <vt:lpstr>God’s Power to Restore</vt:lpstr>
      <vt:lpstr>Some Salient Lessons</vt:lpstr>
      <vt:lpstr>PowerPoint Presentation</vt:lpstr>
      <vt:lpstr>Job 23</vt:lpstr>
      <vt:lpstr>PowerPoint Presentation</vt:lpstr>
      <vt:lpstr>PowerPoint Presentation</vt:lpstr>
      <vt:lpstr>PowerPoint Presentation</vt:lpstr>
      <vt:lpstr>PowerPoint Presentation</vt:lpstr>
      <vt:lpstr>It’s Not As Obvious As It Seems</vt:lpstr>
      <vt:lpstr>The Conundrum </vt:lpstr>
      <vt:lpstr>The Context (unknown to Job)</vt:lpstr>
      <vt:lpstr>The Cosmic Wager</vt:lpstr>
      <vt:lpstr>To Understand Job’s Suffering</vt:lpstr>
      <vt:lpstr>Job’s Response</vt:lpstr>
      <vt:lpstr>Job’s Response</vt:lpstr>
      <vt:lpstr>Job’s Observations in the Midst Of His Pain</vt:lpstr>
      <vt:lpstr>PowerPoint Presentation</vt:lpstr>
      <vt:lpstr>What You Need To Hold On To!</vt:lpstr>
      <vt:lpstr>Thinking Rightly</vt:lpstr>
      <vt:lpstr>PowerPoint Presentation</vt:lpstr>
      <vt:lpstr>PowerPoint Presentation</vt:lpstr>
      <vt:lpstr>PowerPoint Presentation</vt:lpstr>
      <vt:lpstr>John 10:10</vt:lpstr>
      <vt:lpstr>Handling Your Crisis Of Faith</vt:lpstr>
      <vt:lpstr>Handling Your Crisis Of Faith</vt:lpstr>
      <vt:lpstr>CONCLUSION</vt:lpstr>
      <vt:lpstr>ENIGMATIC NEXUS EXISTS BETWEEN SUFFERING &amp; BEAUTY</vt:lpstr>
      <vt:lpstr>PowerPoint Presentation</vt:lpstr>
      <vt:lpstr>“The abundant life does not come to those who have had a lot of obstacles removed from their path by others.   It develops from within and is rooted in strong mental and moral fiber.”</vt:lpstr>
      <vt:lpstr>Unanswered Prayer Treated Poetically</vt:lpstr>
      <vt:lpstr>PowerPoint Presentation</vt:lpstr>
      <vt:lpstr>Disciplinary/Educational</vt:lpstr>
      <vt:lpstr>Revelational</vt:lpstr>
      <vt:lpstr>Redemptive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2020-05-30T20:12:32Z</dcterms:created>
  <dcterms:modified xsi:type="dcterms:W3CDTF">2020-06-03T14:01:43Z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